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2" r:id="rId2"/>
    <p:sldId id="315" r:id="rId3"/>
    <p:sldId id="320" r:id="rId4"/>
    <p:sldId id="323" r:id="rId5"/>
    <p:sldId id="304" r:id="rId6"/>
    <p:sldId id="32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CAA"/>
    <a:srgbClr val="2B3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28640-0091-5F4C-868D-D8AF44763420}" v="22" dt="2019-12-01T13:07:25.22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4"/>
  </p:normalViewPr>
  <p:slideViewPr>
    <p:cSldViewPr snapToGrid="0" snapToObjects="1">
      <p:cViewPr varScale="1">
        <p:scale>
          <a:sx n="73" d="100"/>
          <a:sy n="73" d="100"/>
        </p:scale>
        <p:origin x="18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3" d="100"/>
          <a:sy n="43" d="100"/>
        </p:scale>
        <p:origin x="2265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2C428640-0091-5F4C-868D-D8AF44763420}"/>
    <pc:docChg chg="undo custSel addSld delSld modSld sldOrd">
      <pc:chgData name="Xu Ning" userId="4b16d4e24b5f2f9c" providerId="LiveId" clId="{2C428640-0091-5F4C-868D-D8AF44763420}" dt="2019-12-01T13:11:37.449" v="1599" actId="20577"/>
      <pc:docMkLst>
        <pc:docMk/>
      </pc:docMkLst>
      <pc:sldChg chg="addSp modSp">
        <pc:chgData name="Xu Ning" userId="4b16d4e24b5f2f9c" providerId="LiveId" clId="{2C428640-0091-5F4C-868D-D8AF44763420}" dt="2019-11-26T02:47:00.468" v="15" actId="20577"/>
        <pc:sldMkLst>
          <pc:docMk/>
          <pc:sldMk cId="2271741893" sldId="282"/>
        </pc:sldMkLst>
        <pc:spChg chg="mod">
          <ac:chgData name="Xu Ning" userId="4b16d4e24b5f2f9c" providerId="LiveId" clId="{2C428640-0091-5F4C-868D-D8AF44763420}" dt="2019-11-26T02:47:00.468" v="15" actId="20577"/>
          <ac:spMkLst>
            <pc:docMk/>
            <pc:sldMk cId="2271741893" sldId="282"/>
            <ac:spMk id="4" creationId="{00000000-0000-0000-0000-000000000000}"/>
          </ac:spMkLst>
        </pc:spChg>
        <pc:picChg chg="add">
          <ac:chgData name="Xu Ning" userId="4b16d4e24b5f2f9c" providerId="LiveId" clId="{2C428640-0091-5F4C-868D-D8AF44763420}" dt="2019-11-26T02:46:45.857" v="0"/>
          <ac:picMkLst>
            <pc:docMk/>
            <pc:sldMk cId="2271741893" sldId="282"/>
            <ac:picMk id="6" creationId="{BEAF7660-BB1F-2848-AEE9-D9C2CBCD70DD}"/>
          </ac:picMkLst>
        </pc:picChg>
      </pc:sldChg>
      <pc:sldChg chg="modSp ord">
        <pc:chgData name="Xu Ning" userId="4b16d4e24b5f2f9c" providerId="LiveId" clId="{2C428640-0091-5F4C-868D-D8AF44763420}" dt="2019-12-01T13:07:41.950" v="1520" actId="20577"/>
        <pc:sldMkLst>
          <pc:docMk/>
          <pc:sldMk cId="3701871106" sldId="304"/>
        </pc:sldMkLst>
        <pc:spChg chg="mod">
          <ac:chgData name="Xu Ning" userId="4b16d4e24b5f2f9c" providerId="LiveId" clId="{2C428640-0091-5F4C-868D-D8AF44763420}" dt="2019-12-01T13:07:38.601" v="1518" actId="20577"/>
          <ac:spMkLst>
            <pc:docMk/>
            <pc:sldMk cId="3701871106" sldId="304"/>
            <ac:spMk id="3" creationId="{820D38FF-CC06-9F47-9458-A4D58532A32F}"/>
          </ac:spMkLst>
        </pc:spChg>
        <pc:spChg chg="mod">
          <ac:chgData name="Xu Ning" userId="4b16d4e24b5f2f9c" providerId="LiveId" clId="{2C428640-0091-5F4C-868D-D8AF44763420}" dt="2019-12-01T13:07:41.950" v="1520" actId="20577"/>
          <ac:spMkLst>
            <pc:docMk/>
            <pc:sldMk cId="3701871106" sldId="304"/>
            <ac:spMk id="4" creationId="{6F1176DE-00C8-D84A-A611-0F820545E61A}"/>
          </ac:spMkLst>
        </pc:spChg>
      </pc:sldChg>
      <pc:sldChg chg="modSp">
        <pc:chgData name="Xu Ning" userId="4b16d4e24b5f2f9c" providerId="LiveId" clId="{2C428640-0091-5F4C-868D-D8AF44763420}" dt="2019-12-01T13:11:37.449" v="1599" actId="20577"/>
        <pc:sldMkLst>
          <pc:docMk/>
          <pc:sldMk cId="1944404277" sldId="315"/>
        </pc:sldMkLst>
        <pc:spChg chg="mod">
          <ac:chgData name="Xu Ning" userId="4b16d4e24b5f2f9c" providerId="LiveId" clId="{2C428640-0091-5F4C-868D-D8AF44763420}" dt="2019-12-01T13:11:37.449" v="1599" actId="20577"/>
          <ac:spMkLst>
            <pc:docMk/>
            <pc:sldMk cId="1944404277" sldId="315"/>
            <ac:spMk id="7" creationId="{7933225F-ACFC-4ACC-96FD-9160DBEBD0EF}"/>
          </ac:spMkLst>
        </pc:spChg>
      </pc:sldChg>
      <pc:sldChg chg="modSp del">
        <pc:chgData name="Xu Ning" userId="4b16d4e24b5f2f9c" providerId="LiveId" clId="{2C428640-0091-5F4C-868D-D8AF44763420}" dt="2019-12-01T13:07:58.894" v="1523" actId="2696"/>
        <pc:sldMkLst>
          <pc:docMk/>
          <pc:sldMk cId="389145755" sldId="316"/>
        </pc:sldMkLst>
        <pc:spChg chg="mod">
          <ac:chgData name="Xu Ning" userId="4b16d4e24b5f2f9c" providerId="LiveId" clId="{2C428640-0091-5F4C-868D-D8AF44763420}" dt="2019-12-01T12:19:10.855" v="27" actId="20577"/>
          <ac:spMkLst>
            <pc:docMk/>
            <pc:sldMk cId="389145755" sldId="316"/>
            <ac:spMk id="5" creationId="{B1554570-51BA-2C4C-984D-F58346B20E2B}"/>
          </ac:spMkLst>
        </pc:spChg>
      </pc:sldChg>
      <pc:sldChg chg="add del">
        <pc:chgData name="Xu Ning" userId="4b16d4e24b5f2f9c" providerId="LiveId" clId="{2C428640-0091-5F4C-868D-D8AF44763420}" dt="2019-12-01T12:32:44.960" v="574" actId="2696"/>
        <pc:sldMkLst>
          <pc:docMk/>
          <pc:sldMk cId="833450918" sldId="318"/>
        </pc:sldMkLst>
      </pc:sldChg>
      <pc:sldChg chg="add del">
        <pc:chgData name="Xu Ning" userId="4b16d4e24b5f2f9c" providerId="LiveId" clId="{2C428640-0091-5F4C-868D-D8AF44763420}" dt="2019-12-01T12:30:22.592" v="409" actId="2696"/>
        <pc:sldMkLst>
          <pc:docMk/>
          <pc:sldMk cId="62024948" sldId="319"/>
        </pc:sldMkLst>
      </pc:sldChg>
      <pc:sldChg chg="addSp delSp modSp add">
        <pc:chgData name="Xu Ning" userId="4b16d4e24b5f2f9c" providerId="LiveId" clId="{2C428640-0091-5F4C-868D-D8AF44763420}" dt="2019-12-01T12:59:18.579" v="1460" actId="20577"/>
        <pc:sldMkLst>
          <pc:docMk/>
          <pc:sldMk cId="4075538813" sldId="320"/>
        </pc:sldMkLst>
        <pc:spChg chg="mod">
          <ac:chgData name="Xu Ning" userId="4b16d4e24b5f2f9c" providerId="LiveId" clId="{2C428640-0091-5F4C-868D-D8AF44763420}" dt="2019-12-01T12:57:32.748" v="1399" actId="14100"/>
          <ac:spMkLst>
            <pc:docMk/>
            <pc:sldMk cId="4075538813" sldId="320"/>
            <ac:spMk id="3" creationId="{820D38FF-CC06-9F47-9458-A4D58532A32F}"/>
          </ac:spMkLst>
        </pc:spChg>
        <pc:spChg chg="del">
          <ac:chgData name="Xu Ning" userId="4b16d4e24b5f2f9c" providerId="LiveId" clId="{2C428640-0091-5F4C-868D-D8AF44763420}" dt="2019-12-01T12:55:14.742" v="1391" actId="478"/>
          <ac:spMkLst>
            <pc:docMk/>
            <pc:sldMk cId="4075538813" sldId="320"/>
            <ac:spMk id="4" creationId="{6F1176DE-00C8-D84A-A611-0F820545E61A}"/>
          </ac:spMkLst>
        </pc:spChg>
        <pc:spChg chg="add mod">
          <ac:chgData name="Xu Ning" userId="4b16d4e24b5f2f9c" providerId="LiveId" clId="{2C428640-0091-5F4C-868D-D8AF44763420}" dt="2019-12-01T12:59:18.579" v="1460" actId="20577"/>
          <ac:spMkLst>
            <pc:docMk/>
            <pc:sldMk cId="4075538813" sldId="320"/>
            <ac:spMk id="5" creationId="{8A9049B0-9CBC-A546-82E7-97CDB99C752E}"/>
          </ac:spMkLst>
        </pc:spChg>
        <pc:spChg chg="add del">
          <ac:chgData name="Xu Ning" userId="4b16d4e24b5f2f9c" providerId="LiveId" clId="{2C428640-0091-5F4C-868D-D8AF44763420}" dt="2019-12-01T12:57:47.162" v="1403"/>
          <ac:spMkLst>
            <pc:docMk/>
            <pc:sldMk cId="4075538813" sldId="320"/>
            <ac:spMk id="7" creationId="{69E09D15-8C22-6744-80DF-B8B1A1DD78B7}"/>
          </ac:spMkLst>
        </pc:spChg>
        <pc:picChg chg="add mod">
          <ac:chgData name="Xu Ning" userId="4b16d4e24b5f2f9c" providerId="LiveId" clId="{2C428640-0091-5F4C-868D-D8AF44763420}" dt="2019-12-01T12:57:36.123" v="1401" actId="1076"/>
          <ac:picMkLst>
            <pc:docMk/>
            <pc:sldMk cId="4075538813" sldId="320"/>
            <ac:picMk id="6" creationId="{AFD7B946-B6B8-4848-A60B-F634BE52D057}"/>
          </ac:picMkLst>
        </pc:picChg>
      </pc:sldChg>
      <pc:sldChg chg="add del">
        <pc:chgData name="Xu Ning" userId="4b16d4e24b5f2f9c" providerId="LiveId" clId="{2C428640-0091-5F4C-868D-D8AF44763420}" dt="2019-12-01T12:40:21.579" v="578" actId="2696"/>
        <pc:sldMkLst>
          <pc:docMk/>
          <pc:sldMk cId="2980573329" sldId="321"/>
        </pc:sldMkLst>
      </pc:sldChg>
      <pc:sldChg chg="delSp modSp add ord">
        <pc:chgData name="Xu Ning" userId="4b16d4e24b5f2f9c" providerId="LiveId" clId="{2C428640-0091-5F4C-868D-D8AF44763420}" dt="2019-12-01T13:09:16.601" v="1569" actId="20577"/>
        <pc:sldMkLst>
          <pc:docMk/>
          <pc:sldMk cId="2205550462" sldId="322"/>
        </pc:sldMkLst>
        <pc:spChg chg="mod">
          <ac:chgData name="Xu Ning" userId="4b16d4e24b5f2f9c" providerId="LiveId" clId="{2C428640-0091-5F4C-868D-D8AF44763420}" dt="2019-12-01T13:09:16.601" v="1569" actId="20577"/>
          <ac:spMkLst>
            <pc:docMk/>
            <pc:sldMk cId="2205550462" sldId="322"/>
            <ac:spMk id="3" creationId="{820D38FF-CC06-9F47-9458-A4D58532A32F}"/>
          </ac:spMkLst>
        </pc:spChg>
        <pc:spChg chg="del">
          <ac:chgData name="Xu Ning" userId="4b16d4e24b5f2f9c" providerId="LiveId" clId="{2C428640-0091-5F4C-868D-D8AF44763420}" dt="2019-12-01T12:43:27.137" v="953" actId="478"/>
          <ac:spMkLst>
            <pc:docMk/>
            <pc:sldMk cId="2205550462" sldId="322"/>
            <ac:spMk id="4" creationId="{6F1176DE-00C8-D84A-A611-0F820545E61A}"/>
          </ac:spMkLst>
        </pc:spChg>
      </pc:sldChg>
      <pc:sldChg chg="modSp add del ord">
        <pc:chgData name="Xu Ning" userId="4b16d4e24b5f2f9c" providerId="LiveId" clId="{2C428640-0091-5F4C-868D-D8AF44763420}" dt="2019-12-01T13:07:34.516" v="1516" actId="20577"/>
        <pc:sldMkLst>
          <pc:docMk/>
          <pc:sldMk cId="1114292532" sldId="323"/>
        </pc:sldMkLst>
        <pc:spChg chg="mod">
          <ac:chgData name="Xu Ning" userId="4b16d4e24b5f2f9c" providerId="LiveId" clId="{2C428640-0091-5F4C-868D-D8AF44763420}" dt="2019-12-01T13:07:34.516" v="1516" actId="20577"/>
          <ac:spMkLst>
            <pc:docMk/>
            <pc:sldMk cId="1114292532" sldId="323"/>
            <ac:spMk id="3" creationId="{820D38FF-CC06-9F47-9458-A4D58532A32F}"/>
          </ac:spMkLst>
        </pc:spChg>
      </pc:sldChg>
      <pc:sldMasterChg chg="delSldLayout">
        <pc:chgData name="Xu Ning" userId="4b16d4e24b5f2f9c" providerId="LiveId" clId="{2C428640-0091-5F4C-868D-D8AF44763420}" dt="2019-12-01T12:40:21.580" v="579" actId="2696"/>
        <pc:sldMasterMkLst>
          <pc:docMk/>
          <pc:sldMasterMk cId="0" sldId="2147483648"/>
        </pc:sldMasterMkLst>
        <pc:sldLayoutChg chg="del">
          <pc:chgData name="Xu Ning" userId="4b16d4e24b5f2f9c" providerId="LiveId" clId="{2C428640-0091-5F4C-868D-D8AF44763420}" dt="2019-12-01T12:30:22.595" v="410" actId="2696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Xu Ning" userId="4b16d4e24b5f2f9c" providerId="LiveId" clId="{2C428640-0091-5F4C-868D-D8AF44763420}" dt="2019-12-01T12:40:21.580" v="579" actId="2696"/>
          <pc:sldLayoutMkLst>
            <pc:docMk/>
            <pc:sldMasterMk cId="0" sldId="2147483648"/>
            <pc:sldLayoutMk cId="0" sldId="2147483656"/>
          </pc:sldLayoutMkLst>
        </pc:sldLayoutChg>
      </pc:sldMasterChg>
    </pc:docChg>
  </pc:docChgLst>
  <pc:docChgLst>
    <pc:chgData name="Xu Ning" userId="4b16d4e24b5f2f9c" providerId="LiveId" clId="{AC67B2F2-3CF3-3A4F-8A02-F480486EB079}"/>
    <pc:docChg chg="undo custSel addSld modSld sldOrd">
      <pc:chgData name="Xu Ning" userId="4b16d4e24b5f2f9c" providerId="LiveId" clId="{AC67B2F2-3CF3-3A4F-8A02-F480486EB079}" dt="2019-09-30T08:49:58.575" v="2589" actId="20577"/>
      <pc:docMkLst>
        <pc:docMk/>
      </pc:docMkLst>
      <pc:sldChg chg="addSp">
        <pc:chgData name="Xu Ning" userId="4b16d4e24b5f2f9c" providerId="LiveId" clId="{AC67B2F2-3CF3-3A4F-8A02-F480486EB079}" dt="2019-09-29T19:47:48.070" v="0"/>
        <pc:sldMkLst>
          <pc:docMk/>
          <pc:sldMk cId="2271741893" sldId="282"/>
        </pc:sldMkLst>
        <pc:picChg chg="add">
          <ac:chgData name="Xu Ning" userId="4b16d4e24b5f2f9c" providerId="LiveId" clId="{AC67B2F2-3CF3-3A4F-8A02-F480486EB079}" dt="2019-09-29T19:47:48.070" v="0"/>
          <ac:picMkLst>
            <pc:docMk/>
            <pc:sldMk cId="2271741893" sldId="282"/>
            <ac:picMk id="5" creationId="{1DBDF1DB-A5DC-F54B-AA19-045FF6EFF8F2}"/>
          </ac:picMkLst>
        </pc:picChg>
      </pc:sldChg>
      <pc:sldChg chg="modSp">
        <pc:chgData name="Xu Ning" userId="4b16d4e24b5f2f9c" providerId="LiveId" clId="{AC67B2F2-3CF3-3A4F-8A02-F480486EB079}" dt="2019-09-30T08:40:58.377" v="2312" actId="20577"/>
        <pc:sldMkLst>
          <pc:docMk/>
          <pc:sldMk cId="3701871106" sldId="304"/>
        </pc:sldMkLst>
        <pc:spChg chg="mod">
          <ac:chgData name="Xu Ning" userId="4b16d4e24b5f2f9c" providerId="LiveId" clId="{AC67B2F2-3CF3-3A4F-8A02-F480486EB079}" dt="2019-09-29T19:50:18.981" v="27" actId="20577"/>
          <ac:spMkLst>
            <pc:docMk/>
            <pc:sldMk cId="3701871106" sldId="304"/>
            <ac:spMk id="2" creationId="{0124A0A8-D315-1844-870A-49FBCEF85351}"/>
          </ac:spMkLst>
        </pc:spChg>
        <pc:spChg chg="mod">
          <ac:chgData name="Xu Ning" userId="4b16d4e24b5f2f9c" providerId="LiveId" clId="{AC67B2F2-3CF3-3A4F-8A02-F480486EB079}" dt="2019-09-29T19:51:13.438" v="56" actId="20577"/>
          <ac:spMkLst>
            <pc:docMk/>
            <pc:sldMk cId="3701871106" sldId="304"/>
            <ac:spMk id="3" creationId="{820D38FF-CC06-9F47-9458-A4D58532A32F}"/>
          </ac:spMkLst>
        </pc:spChg>
        <pc:spChg chg="mod">
          <ac:chgData name="Xu Ning" userId="4b16d4e24b5f2f9c" providerId="LiveId" clId="{AC67B2F2-3CF3-3A4F-8A02-F480486EB079}" dt="2019-09-30T08:40:58.377" v="2312" actId="20577"/>
          <ac:spMkLst>
            <pc:docMk/>
            <pc:sldMk cId="3701871106" sldId="304"/>
            <ac:spMk id="4" creationId="{6F1176DE-00C8-D84A-A611-0F820545E61A}"/>
          </ac:spMkLst>
        </pc:spChg>
      </pc:sldChg>
      <pc:sldChg chg="modSp">
        <pc:chgData name="Xu Ning" userId="4b16d4e24b5f2f9c" providerId="LiveId" clId="{AC67B2F2-3CF3-3A4F-8A02-F480486EB079}" dt="2019-09-30T08:49:42.740" v="2575" actId="20577"/>
        <pc:sldMkLst>
          <pc:docMk/>
          <pc:sldMk cId="1944404277" sldId="315"/>
        </pc:sldMkLst>
        <pc:spChg chg="mod">
          <ac:chgData name="Xu Ning" userId="4b16d4e24b5f2f9c" providerId="LiveId" clId="{AC67B2F2-3CF3-3A4F-8A02-F480486EB079}" dt="2019-09-30T08:49:42.740" v="2575" actId="20577"/>
          <ac:spMkLst>
            <pc:docMk/>
            <pc:sldMk cId="1944404277" sldId="315"/>
            <ac:spMk id="7" creationId="{7933225F-ACFC-4ACC-96FD-9160DBEBD0EF}"/>
          </ac:spMkLst>
        </pc:spChg>
      </pc:sldChg>
    </pc:docChg>
  </pc:docChgLst>
  <pc:docChgLst>
    <pc:chgData name="Xu Ning" userId="4b16d4e24b5f2f9c" providerId="LiveId" clId="{422C7306-DBB8-42D8-AC08-1B4A550B3FFD}"/>
    <pc:docChg chg="modSld">
      <pc:chgData name="Xu Ning" userId="4b16d4e24b5f2f9c" providerId="LiveId" clId="{422C7306-DBB8-42D8-AC08-1B4A550B3FFD}" dt="2019-11-18T11:03:04.497" v="0" actId="207"/>
      <pc:docMkLst>
        <pc:docMk/>
      </pc:docMkLst>
      <pc:sldChg chg="modSp">
        <pc:chgData name="Xu Ning" userId="4b16d4e24b5f2f9c" providerId="LiveId" clId="{422C7306-DBB8-42D8-AC08-1B4A550B3FFD}" dt="2019-11-18T11:03:04.497" v="0" actId="207"/>
        <pc:sldMkLst>
          <pc:docMk/>
          <pc:sldMk cId="3701871106" sldId="304"/>
        </pc:sldMkLst>
        <pc:spChg chg="mod">
          <ac:chgData name="Xu Ning" userId="4b16d4e24b5f2f9c" providerId="LiveId" clId="{422C7306-DBB8-42D8-AC08-1B4A550B3FFD}" dt="2019-11-18T11:03:04.497" v="0" actId="207"/>
          <ac:spMkLst>
            <pc:docMk/>
            <pc:sldMk cId="3701871106" sldId="304"/>
            <ac:spMk id="4" creationId="{6F1176DE-00C8-D84A-A611-0F820545E61A}"/>
          </ac:spMkLst>
        </pc:spChg>
      </pc:sldChg>
    </pc:docChg>
  </pc:docChgLst>
  <pc:docChgLst>
    <pc:chgData name="Xu Ning" userId="4b16d4e24b5f2f9c" providerId="LiveId" clId="{60A1EDD7-29AB-4987-A651-8C953075BEFB}"/>
    <pc:docChg chg="undo custSel addSld delSld modSld">
      <pc:chgData name="Xu Ning" userId="4b16d4e24b5f2f9c" providerId="LiveId" clId="{60A1EDD7-29AB-4987-A651-8C953075BEFB}" dt="2019-09-04T07:05:29.008" v="1367" actId="20577"/>
      <pc:docMkLst>
        <pc:docMk/>
      </pc:docMkLst>
    </pc:docChg>
  </pc:docChgLst>
  <pc:docChgLst>
    <pc:chgData name="Xu Ning" userId="4b16d4e24b5f2f9c" providerId="LiveId" clId="{5AABB84B-22F8-4203-AEC8-88601A57EF03}"/>
    <pc:docChg chg="undo custSel addSld delSld modSld">
      <pc:chgData name="Xu Ning" userId="4b16d4e24b5f2f9c" providerId="LiveId" clId="{5AABB84B-22F8-4203-AEC8-88601A57EF03}" dt="2019-09-26T15:21:41.572" v="2655" actId="20577"/>
      <pc:docMkLst>
        <pc:docMk/>
      </pc:docMkLst>
      <pc:sldChg chg="addSp delSp modSp">
        <pc:chgData name="Xu Ning" userId="4b16d4e24b5f2f9c" providerId="LiveId" clId="{5AABB84B-22F8-4203-AEC8-88601A57EF03}" dt="2019-09-26T15:19:18.238" v="2489" actId="403"/>
        <pc:sldMkLst>
          <pc:docMk/>
          <pc:sldMk cId="2271741893" sldId="282"/>
        </pc:sldMkLst>
        <pc:spChg chg="mod">
          <ac:chgData name="Xu Ning" userId="4b16d4e24b5f2f9c" providerId="LiveId" clId="{5AABB84B-22F8-4203-AEC8-88601A57EF03}" dt="2019-09-26T15:18:14.928" v="2436"/>
          <ac:spMkLst>
            <pc:docMk/>
            <pc:sldMk cId="2271741893" sldId="282"/>
            <ac:spMk id="4" creationId="{00000000-0000-0000-0000-000000000000}"/>
          </ac:spMkLst>
        </pc:spChg>
        <pc:spChg chg="del mod">
          <ac:chgData name="Xu Ning" userId="4b16d4e24b5f2f9c" providerId="LiveId" clId="{5AABB84B-22F8-4203-AEC8-88601A57EF03}" dt="2019-09-26T15:18:35.769" v="2439" actId="478"/>
          <ac:spMkLst>
            <pc:docMk/>
            <pc:sldMk cId="2271741893" sldId="282"/>
            <ac:spMk id="5" creationId="{00000000-0000-0000-0000-000000000000}"/>
          </ac:spMkLst>
        </pc:spChg>
        <pc:spChg chg="del mod">
          <ac:chgData name="Xu Ning" userId="4b16d4e24b5f2f9c" providerId="LiveId" clId="{5AABB84B-22F8-4203-AEC8-88601A57EF03}" dt="2019-09-26T15:18:49.277" v="2444" actId="478"/>
          <ac:spMkLst>
            <pc:docMk/>
            <pc:sldMk cId="2271741893" sldId="282"/>
            <ac:spMk id="6" creationId="{00000000-0000-0000-0000-000000000000}"/>
          </ac:spMkLst>
        </pc:spChg>
        <pc:spChg chg="add del mod">
          <ac:chgData name="Xu Ning" userId="4b16d4e24b5f2f9c" providerId="LiveId" clId="{5AABB84B-22F8-4203-AEC8-88601A57EF03}" dt="2019-09-26T15:19:18.238" v="2489" actId="403"/>
          <ac:spMkLst>
            <pc:docMk/>
            <pc:sldMk cId="2271741893" sldId="282"/>
            <ac:spMk id="9" creationId="{B5D5D284-65D0-4EF2-ABD5-4F8C94866428}"/>
          </ac:spMkLst>
        </pc:spChg>
      </pc:sldChg>
      <pc:sldChg chg="modSp add">
        <pc:chgData name="Xu Ning" userId="4b16d4e24b5f2f9c" providerId="LiveId" clId="{5AABB84B-22F8-4203-AEC8-88601A57EF03}" dt="2019-09-26T15:21:31.171" v="2649" actId="20577"/>
        <pc:sldMkLst>
          <pc:docMk/>
          <pc:sldMk cId="3701871106" sldId="304"/>
        </pc:sldMkLst>
        <pc:spChg chg="mod">
          <ac:chgData name="Xu Ning" userId="4b16d4e24b5f2f9c" providerId="LiveId" clId="{5AABB84B-22F8-4203-AEC8-88601A57EF03}" dt="2019-09-26T15:21:31.171" v="2649" actId="20577"/>
          <ac:spMkLst>
            <pc:docMk/>
            <pc:sldMk cId="3701871106" sldId="304"/>
            <ac:spMk id="2" creationId="{0124A0A8-D315-1844-870A-49FBCEF85351}"/>
          </ac:spMkLst>
        </pc:spChg>
      </pc:sldChg>
      <pc:sldChg chg="addSp delSp modSp add modTransition">
        <pc:chgData name="Xu Ning" userId="4b16d4e24b5f2f9c" providerId="LiveId" clId="{5AABB84B-22F8-4203-AEC8-88601A57EF03}" dt="2019-09-26T15:20:43.563" v="2647"/>
        <pc:sldMkLst>
          <pc:docMk/>
          <pc:sldMk cId="1944404277" sldId="315"/>
        </pc:sldMkLst>
        <pc:spChg chg="del">
          <ac:chgData name="Xu Ning" userId="4b16d4e24b5f2f9c" providerId="LiveId" clId="{5AABB84B-22F8-4203-AEC8-88601A57EF03}" dt="2019-09-26T14:37:31.326" v="21"/>
          <ac:spMkLst>
            <pc:docMk/>
            <pc:sldMk cId="1944404277" sldId="315"/>
            <ac:spMk id="2" creationId="{C5F7CF8C-78CA-4456-A381-94E92A37374E}"/>
          </ac:spMkLst>
        </pc:spChg>
        <pc:spChg chg="del">
          <ac:chgData name="Xu Ning" userId="4b16d4e24b5f2f9c" providerId="LiveId" clId="{5AABB84B-22F8-4203-AEC8-88601A57EF03}" dt="2019-09-26T14:37:31.326" v="21"/>
          <ac:spMkLst>
            <pc:docMk/>
            <pc:sldMk cId="1944404277" sldId="315"/>
            <ac:spMk id="3" creationId="{C2E06AD9-86A9-4CB0-AD41-D8D0BDDC32CF}"/>
          </ac:spMkLst>
        </pc:spChg>
        <pc:spChg chg="del">
          <ac:chgData name="Xu Ning" userId="4b16d4e24b5f2f9c" providerId="LiveId" clId="{5AABB84B-22F8-4203-AEC8-88601A57EF03}" dt="2019-09-26T14:37:31.326" v="21"/>
          <ac:spMkLst>
            <pc:docMk/>
            <pc:sldMk cId="1944404277" sldId="315"/>
            <ac:spMk id="4" creationId="{FCD931DF-83AC-41D1-A5FB-359988D5091B}"/>
          </ac:spMkLst>
        </pc:spChg>
        <pc:spChg chg="del">
          <ac:chgData name="Xu Ning" userId="4b16d4e24b5f2f9c" providerId="LiveId" clId="{5AABB84B-22F8-4203-AEC8-88601A57EF03}" dt="2019-09-26T14:37:31.326" v="21"/>
          <ac:spMkLst>
            <pc:docMk/>
            <pc:sldMk cId="1944404277" sldId="315"/>
            <ac:spMk id="5" creationId="{F7D65452-EF80-42C6-BF32-F2906D98F0C6}"/>
          </ac:spMkLst>
        </pc:spChg>
        <pc:spChg chg="add mod">
          <ac:chgData name="Xu Ning" userId="4b16d4e24b5f2f9c" providerId="LiveId" clId="{5AABB84B-22F8-4203-AEC8-88601A57EF03}" dt="2019-09-26T14:38:55.650" v="49"/>
          <ac:spMkLst>
            <pc:docMk/>
            <pc:sldMk cId="1944404277" sldId="315"/>
            <ac:spMk id="6" creationId="{4DEFA4D7-FF35-41EC-A623-03E04E513E4D}"/>
          </ac:spMkLst>
        </pc:spChg>
        <pc:spChg chg="add mod">
          <ac:chgData name="Xu Ning" userId="4b16d4e24b5f2f9c" providerId="LiveId" clId="{5AABB84B-22F8-4203-AEC8-88601A57EF03}" dt="2019-09-26T15:20:43.563" v="2647"/>
          <ac:spMkLst>
            <pc:docMk/>
            <pc:sldMk cId="1944404277" sldId="315"/>
            <ac:spMk id="7" creationId="{7933225F-ACFC-4ACC-96FD-9160DBEBD0EF}"/>
          </ac:spMkLst>
        </pc:spChg>
      </pc:sldChg>
      <pc:sldMasterChg chg="delSldLayout">
        <pc:chgData name="Xu Ning" userId="4b16d4e24b5f2f9c" providerId="LiveId" clId="{5AABB84B-22F8-4203-AEC8-88601A57EF03}" dt="2019-09-26T14:33:10.366" v="18" actId="2696"/>
        <pc:sldMasterMkLst>
          <pc:docMk/>
          <pc:sldMasterMk cId="0" sldId="2147483648"/>
        </pc:sldMasterMkLst>
      </pc:sldMasterChg>
    </pc:docChg>
  </pc:docChgLst>
  <pc:docChgLst>
    <pc:chgData name="Xu Ning" userId="4b16d4e24b5f2f9c" providerId="LiveId" clId="{C6CB2E49-9F7A-A04E-A0A0-91C83C10F27A}"/>
    <pc:docChg chg="custSel addSld modSld">
      <pc:chgData name="Xu Ning" userId="4b16d4e24b5f2f9c" providerId="LiveId" clId="{C6CB2E49-9F7A-A04E-A0A0-91C83C10F27A}" dt="2019-09-03T14:55:36.046" v="195"/>
      <pc:docMkLst>
        <pc:docMk/>
      </pc:docMkLst>
      <pc:sldChg chg="addSp">
        <pc:chgData name="Xu Ning" userId="4b16d4e24b5f2f9c" providerId="LiveId" clId="{C6CB2E49-9F7A-A04E-A0A0-91C83C10F27A}" dt="2019-09-03T14:53:38.039" v="194"/>
        <pc:sldMkLst>
          <pc:docMk/>
          <pc:sldMk cId="2271741893" sldId="282"/>
        </pc:sldMkLst>
        <pc:picChg chg="add">
          <ac:chgData name="Xu Ning" userId="4b16d4e24b5f2f9c" providerId="LiveId" clId="{C6CB2E49-9F7A-A04E-A0A0-91C83C10F27A}" dt="2019-08-31T15:53:26.124" v="0"/>
          <ac:picMkLst>
            <pc:docMk/>
            <pc:sldMk cId="2271741893" sldId="282"/>
            <ac:picMk id="3" creationId="{ED5AC1C9-0EBF-8E43-AC5A-3BE5FE9F1337}"/>
          </ac:picMkLst>
        </pc:picChg>
        <pc:picChg chg="add">
          <ac:chgData name="Xu Ning" userId="4b16d4e24b5f2f9c" providerId="LiveId" clId="{C6CB2E49-9F7A-A04E-A0A0-91C83C10F27A}" dt="2019-09-03T14:53:38.039" v="194"/>
          <ac:picMkLst>
            <pc:docMk/>
            <pc:sldMk cId="2271741893" sldId="282"/>
            <ac:picMk id="8" creationId="{CCC21E06-3F0E-244D-A298-65D0D89A286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DE9A8-BE67-4D19-A05B-4CA1FB2D03CD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1684C-2964-4823-8275-7AFCEE358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70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7070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 userDrawn="1"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 userDrawn="1"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 userDrawn="1"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 userDrawn="1"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 userDrawn="1"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 userDrawn="1"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 userDrawn="1"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 userDrawn="1"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 userDrawn="1"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 userDrawn="1"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 userDrawn="1"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 userDrawn="1"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 userDrawn="1"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 userDrawn="1"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 userDrawn="1"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 userDrawn="1"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 userDrawn="1"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 userDrawn="1"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 userDrawn="1"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 userDrawn="1"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 userDrawn="1"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 userDrawn="1"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 userDrawn="1"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 userDrawn="1"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 userDrawn="1"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 userDrawn="1"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 userDrawn="1"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 userDrawn="1"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 userDrawn="1"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 userDrawn="1"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 userDrawn="1"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 userDrawn="1"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 userDrawn="1"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 userDrawn="1"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 userDrawn="1"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 userDrawn="1"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 userDrawn="1"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 userDrawn="1"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 userDrawn="1"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 userDrawn="1"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 userDrawn="1"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 userDrawn="1"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 userDrawn="1"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 userDrawn="1"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 userDrawn="1"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 userDrawn="1"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 userDrawn="1"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 userDrawn="1"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 userDrawn="1"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 userDrawn="1"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 userDrawn="1"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 userDrawn="1"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 userDrawn="1"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 userDrawn="1"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 userDrawn="1"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 userDrawn="1"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 userDrawn="1"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 userDrawn="1"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 userDrawn="1"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 userDrawn="1"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 userDrawn="1"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 userDrawn="1"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 userDrawn="1"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 userDrawn="1"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 userDrawn="1"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 userDrawn="1"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 userDrawn="1"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 userDrawn="1"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 userDrawn="1"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 userDrawn="1"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 userDrawn="1"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 userDrawn="1"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 userDrawn="1"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 userDrawn="1"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 userDrawn="1"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 userDrawn="1"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 userDrawn="1"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 userDrawn="1"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 userDrawn="1"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 userDrawn="1"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 userDrawn="1"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 userDrawn="1"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 userDrawn="1"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 userDrawn="1"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 userDrawn="1"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 userDrawn="1"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 userDrawn="1"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 userDrawn="1"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 userDrawn="1"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 userDrawn="1"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 userDrawn="1"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 userDrawn="1"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 userDrawn="1"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 userDrawn="1"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 userDrawn="1"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 userDrawn="1"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 userDrawn="1"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 userDrawn="1"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 userDrawn="1"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 userDrawn="1"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 userDrawn="1"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 userDrawn="1"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 userDrawn="1"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 userDrawn="1"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 userDrawn="1"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 userDrawn="1"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 userDrawn="1"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 userDrawn="1"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 userDrawn="1"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 userDrawn="1"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 userDrawn="1"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 userDrawn="1"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 userDrawn="1"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 userDrawn="1"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 userDrawn="1"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 userDrawn="1"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 userDrawn="1"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 userDrawn="1"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 userDrawn="1"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 userDrawn="1"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 userDrawn="1"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 userDrawn="1"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 userDrawn="1"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 userDrawn="1"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 userDrawn="1"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 userDrawn="1"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 userDrawn="1"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 userDrawn="1"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 userDrawn="1"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 userDrawn="1"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 userDrawn="1"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 userDrawn="1"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 userDrawn="1"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 userDrawn="1"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 userDrawn="1"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 userDrawn="1"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 userDrawn="1"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 userDrawn="1"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 userDrawn="1"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 userDrawn="1"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 userDrawn="1"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 userDrawn="1"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 userDrawn="1"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 userDrawn="1"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 userDrawn="1"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 userDrawn="1"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 userDrawn="1"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 userDrawn="1"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 userDrawn="1"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 userDrawn="1"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 userDrawn="1"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 userDrawn="1"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 userDrawn="1"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 userDrawn="1"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 userDrawn="1"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 userDrawn="1"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 userDrawn="1"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 userDrawn="1"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 userDrawn="1"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 userDrawn="1"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 userDrawn="1"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 userDrawn="1"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 userDrawn="1"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 userDrawn="1"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 userDrawn="1"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 userDrawn="1"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 userDrawn="1"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 userDrawn="1"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 userDrawn="1"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 userDrawn="1"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 userDrawn="1"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 userDrawn="1"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 userDrawn="1"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 userDrawn="1"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 userDrawn="1"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 userDrawn="1"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 userDrawn="1"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 userDrawn="1"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 userDrawn="1"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 userDrawn="1"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 userDrawn="1"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 userDrawn="1"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 userDrawn="1"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 userDrawn="1"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 userDrawn="1"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 userDrawn="1"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 userDrawn="1"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 userDrawn="1"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 userDrawn="1"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 userDrawn="1"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 userDrawn="1"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 userDrawn="1"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 userDrawn="1"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 userDrawn="1"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 userDrawn="1"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 userDrawn="1"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 userDrawn="1"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 userDrawn="1"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 userDrawn="1"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 userDrawn="1"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 userDrawn="1"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 userDrawn="1"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906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数据分析与处理技术</a:t>
            </a:r>
            <a:r>
              <a:rPr lang="en-US" altLang="zh-CN" dirty="0"/>
              <a:t>——</a:t>
            </a:r>
            <a:r>
              <a:rPr lang="zh-CN" altLang="en-US" dirty="0"/>
              <a:t>第三次作业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123765-986A-4443-9CA3-8206D5A3DE01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920" spc="107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2019</a:t>
            </a:r>
            <a:endParaRPr lang="zh-CN" altLang="en-US" sz="1920" spc="107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5AC1C9-0EBF-8E43-AC5A-3BE5FE9F133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C21E06-3F0E-244D-A298-65D0D89A286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9" name="文本占位符 8">
            <a:extLst>
              <a:ext uri="{FF2B5EF4-FFF2-40B4-BE49-F238E27FC236}">
                <a16:creationId xmlns:a16="http://schemas.microsoft.com/office/drawing/2014/main" id="{B5D5D284-65D0-4EF2-ABD5-4F8C948664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400" dirty="0"/>
              <a:t>2017</a:t>
            </a:r>
            <a:r>
              <a:rPr lang="zh-CN" altLang="en-US" sz="2400" dirty="0"/>
              <a:t>级物流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BDF1DB-A5DC-F54B-AA19-045FF6EFF8F2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AF7660-BB1F-2848-AEE9-D9C2CBCD70D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DEFA4D7-FF35-41EC-A623-03E04E51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933225F-ACFC-4ACC-96FD-9160DBEBD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作业任选</a:t>
            </a:r>
            <a:r>
              <a:rPr lang="en-US" altLang="zh-CN" sz="2800" dirty="0" err="1"/>
              <a:t>Rscript</a:t>
            </a:r>
            <a:r>
              <a:rPr lang="zh-CN" altLang="en-US" sz="2800" dirty="0"/>
              <a:t>文件或</a:t>
            </a:r>
            <a:r>
              <a:rPr lang="en-US" altLang="zh-CN" sz="2800" dirty="0" err="1"/>
              <a:t>Rmarkdown</a:t>
            </a:r>
            <a:r>
              <a:rPr lang="zh-CN" altLang="en-US" sz="2800" dirty="0"/>
              <a:t>文件中的一种，代码执行并检查正确后将程序文件通过电子邮件发送至：</a:t>
            </a:r>
            <a:r>
              <a:rPr lang="en-US" altLang="zh-CN" sz="2800" dirty="0"/>
              <a:t>xuning@nau.edu.cn</a:t>
            </a:r>
            <a:r>
              <a:rPr lang="zh-CN" altLang="en-US" sz="2800" dirty="0"/>
              <a:t> 所有代码写入一个程序文件。</a:t>
            </a:r>
            <a:r>
              <a:rPr lang="zh-CN" altLang="en-US" sz="2800" dirty="0">
                <a:solidFill>
                  <a:srgbClr val="FF0000"/>
                </a:solidFill>
              </a:rPr>
              <a:t>由于邮箱设置邮件过滤，请严格遵守以下命名规则：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邮件标题：班级</a:t>
            </a:r>
            <a:r>
              <a:rPr lang="en-US" altLang="zh-CN" sz="2800" dirty="0"/>
              <a:t>_</a:t>
            </a:r>
            <a:r>
              <a:rPr lang="zh-CN" altLang="en-US" sz="2800" dirty="0"/>
              <a:t>学号</a:t>
            </a:r>
            <a:r>
              <a:rPr lang="en-US" altLang="zh-CN" sz="2800" dirty="0"/>
              <a:t>_</a:t>
            </a:r>
            <a:r>
              <a:rPr lang="zh-CN" altLang="en-US" sz="2800" dirty="0"/>
              <a:t>姓名</a:t>
            </a:r>
            <a:endParaRPr lang="en-US" altLang="zh-CN" sz="2800" dirty="0"/>
          </a:p>
          <a:p>
            <a:r>
              <a:rPr lang="zh-CN" altLang="en-US" sz="2800" dirty="0"/>
              <a:t>附件文件：</a:t>
            </a:r>
            <a:r>
              <a:rPr lang="zh-CN" altLang="en-US" sz="2800" dirty="0">
                <a:solidFill>
                  <a:schemeClr val="bg1"/>
                </a:solidFill>
              </a:rPr>
              <a:t>班级</a:t>
            </a:r>
            <a:r>
              <a:rPr lang="en-US" altLang="zh-CN" sz="2800" dirty="0">
                <a:solidFill>
                  <a:schemeClr val="bg1"/>
                </a:solidFill>
              </a:rPr>
              <a:t>_</a:t>
            </a:r>
            <a:r>
              <a:rPr lang="zh-CN" altLang="en-US" sz="2800" dirty="0">
                <a:solidFill>
                  <a:schemeClr val="bg1"/>
                </a:solidFill>
              </a:rPr>
              <a:t>学号</a:t>
            </a:r>
            <a:r>
              <a:rPr lang="en-US" altLang="zh-CN" sz="2800" dirty="0">
                <a:solidFill>
                  <a:schemeClr val="bg1"/>
                </a:solidFill>
              </a:rPr>
              <a:t>_</a:t>
            </a:r>
            <a:r>
              <a:rPr lang="zh-CN" altLang="en-US" sz="2800" dirty="0">
                <a:solidFill>
                  <a:schemeClr val="bg1"/>
                </a:solidFill>
              </a:rPr>
              <a:t>姓名</a:t>
            </a:r>
            <a:r>
              <a:rPr lang="en-US" altLang="zh-CN" sz="2800" dirty="0">
                <a:solidFill>
                  <a:schemeClr val="bg1"/>
                </a:solidFill>
              </a:rPr>
              <a:t>.r  </a:t>
            </a:r>
            <a:r>
              <a:rPr lang="zh-CN" altLang="en-US" sz="2800" dirty="0"/>
              <a:t>或 </a:t>
            </a:r>
            <a:r>
              <a:rPr lang="zh-CN" altLang="en-US" sz="2800" dirty="0">
                <a:solidFill>
                  <a:schemeClr val="bg1"/>
                </a:solidFill>
              </a:rPr>
              <a:t>班级</a:t>
            </a:r>
            <a:r>
              <a:rPr lang="en-US" altLang="zh-CN" sz="2800" dirty="0">
                <a:solidFill>
                  <a:schemeClr val="bg1"/>
                </a:solidFill>
              </a:rPr>
              <a:t>_</a:t>
            </a:r>
            <a:r>
              <a:rPr lang="zh-CN" altLang="en-US" sz="2800" dirty="0">
                <a:solidFill>
                  <a:schemeClr val="bg1"/>
                </a:solidFill>
              </a:rPr>
              <a:t>学号</a:t>
            </a:r>
            <a:r>
              <a:rPr lang="en-US" altLang="zh-CN" sz="2800" dirty="0">
                <a:solidFill>
                  <a:schemeClr val="bg1"/>
                </a:solidFill>
              </a:rPr>
              <a:t>_</a:t>
            </a:r>
            <a:r>
              <a:rPr lang="zh-CN" altLang="en-US" sz="2800" dirty="0">
                <a:solidFill>
                  <a:schemeClr val="bg1"/>
                </a:solidFill>
              </a:rPr>
              <a:t>姓名</a:t>
            </a:r>
            <a:r>
              <a:rPr lang="en-US" altLang="zh-CN" sz="2800" dirty="0">
                <a:solidFill>
                  <a:schemeClr val="bg1"/>
                </a:solidFill>
              </a:rPr>
              <a:t>.</a:t>
            </a:r>
            <a:r>
              <a:rPr lang="en-US" altLang="zh-CN" sz="2800" dirty="0" err="1">
                <a:solidFill>
                  <a:schemeClr val="bg1"/>
                </a:solidFill>
              </a:rPr>
              <a:t>Rmd</a:t>
            </a:r>
            <a:r>
              <a:rPr lang="zh-CN" altLang="en-US" sz="2800" dirty="0">
                <a:solidFill>
                  <a:schemeClr val="bg1"/>
                </a:solidFill>
              </a:rPr>
              <a:t> （</a:t>
            </a:r>
            <a:r>
              <a:rPr lang="en-US" altLang="zh-CN" sz="2800" dirty="0">
                <a:solidFill>
                  <a:schemeClr val="bg1"/>
                </a:solidFill>
              </a:rPr>
              <a:t>.r</a:t>
            </a:r>
            <a:r>
              <a:rPr lang="zh-CN" altLang="en-US" sz="2800" dirty="0">
                <a:solidFill>
                  <a:schemeClr val="bg1"/>
                </a:solidFill>
              </a:rPr>
              <a:t>是脚本文件扩展名</a:t>
            </a:r>
            <a:r>
              <a:rPr lang="en-US" altLang="zh-CN" sz="2800" dirty="0">
                <a:solidFill>
                  <a:schemeClr val="bg1"/>
                </a:solidFill>
              </a:rPr>
              <a:t>, .</a:t>
            </a:r>
            <a:r>
              <a:rPr lang="en-US" altLang="zh-CN" sz="2800" dirty="0" err="1">
                <a:solidFill>
                  <a:schemeClr val="bg1"/>
                </a:solidFill>
              </a:rPr>
              <a:t>Rmd</a:t>
            </a:r>
            <a:r>
              <a:rPr lang="zh-CN" altLang="en-US" sz="2800" dirty="0">
                <a:solidFill>
                  <a:schemeClr val="bg1"/>
                </a:solidFill>
              </a:rPr>
              <a:t>是</a:t>
            </a:r>
            <a:r>
              <a:rPr lang="en-US" altLang="zh-CN" sz="2800" dirty="0" err="1">
                <a:solidFill>
                  <a:schemeClr val="bg1"/>
                </a:solidFill>
              </a:rPr>
              <a:t>Rmarkdown</a:t>
            </a:r>
            <a:r>
              <a:rPr lang="zh-CN" altLang="en-US" sz="2800" dirty="0">
                <a:solidFill>
                  <a:schemeClr val="bg1"/>
                </a:solidFill>
              </a:rPr>
              <a:t>文件扩展名）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zh-CN" altLang="en-US" sz="2800" dirty="0"/>
              <a:t>截止日期：</a:t>
            </a:r>
            <a:r>
              <a:rPr lang="en-US" altLang="zh-CN" sz="2800" dirty="0"/>
              <a:t>12</a:t>
            </a:r>
            <a:r>
              <a:rPr lang="zh-CN" altLang="en-US" sz="2800" dirty="0"/>
              <a:t>月</a:t>
            </a:r>
            <a:r>
              <a:rPr lang="en-US" altLang="zh-CN" sz="2800" dirty="0"/>
              <a:t>9</a:t>
            </a:r>
            <a:r>
              <a:rPr lang="zh-CN" altLang="en-US" sz="2800" dirty="0"/>
              <a:t>日</a:t>
            </a:r>
            <a:r>
              <a:rPr lang="en-US" altLang="zh-CN" sz="2800" dirty="0"/>
              <a:t>12:00</a:t>
            </a:r>
            <a:r>
              <a:rPr lang="zh-CN" altLang="en-US" sz="2800"/>
              <a:t>前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4440427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4A0A8-D315-1844-870A-49FBCEF8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D38FF-CC06-9F47-9458-A4D58532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11861800" cy="196958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kumimoji="1" lang="en-US" altLang="zh-CN" dirty="0"/>
              <a:t>1.</a:t>
            </a:r>
            <a:r>
              <a:rPr lang="en-US" altLang="zh-CN" dirty="0"/>
              <a:t> </a:t>
            </a:r>
            <a:r>
              <a:rPr lang="zh-CN" altLang="en-US" dirty="0"/>
              <a:t>对于</a:t>
            </a:r>
            <a:r>
              <a:rPr lang="en-US" altLang="zh-CN" dirty="0"/>
              <a:t>f(x)=0.3ln(x)-2x</a:t>
            </a:r>
            <a:r>
              <a:rPr lang="en-US" altLang="zh-CN" baseline="30000" dirty="0"/>
              <a:t>2</a:t>
            </a:r>
            <a:r>
              <a:rPr lang="zh-CN" altLang="zh-CN" dirty="0"/>
              <a:t> </a:t>
            </a:r>
            <a:r>
              <a:rPr lang="zh-CN" altLang="en-US" dirty="0"/>
              <a:t>，请写出求取其</a:t>
            </a:r>
            <a:r>
              <a:rPr lang="en-US" altLang="zh-CN" dirty="0"/>
              <a:t>[-5</a:t>
            </a:r>
            <a:r>
              <a:rPr lang="zh-CN" altLang="en-US" dirty="0"/>
              <a:t>，</a:t>
            </a:r>
            <a:r>
              <a:rPr lang="en-US" altLang="zh-CN" dirty="0"/>
              <a:t>5]</a:t>
            </a:r>
            <a:r>
              <a:rPr lang="zh-CN" altLang="en-US" dirty="0"/>
              <a:t>区间上的最大值位置，并在二维坐标中作出相应的函数图形。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9049B0-9CBC-A546-82E7-97CDB99C752E}"/>
              </a:ext>
            </a:extLst>
          </p:cNvPr>
          <p:cNvSpPr/>
          <p:nvPr/>
        </p:nvSpPr>
        <p:spPr>
          <a:xfrm>
            <a:off x="571499" y="4393364"/>
            <a:ext cx="1186179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2.</a:t>
            </a:r>
            <a:r>
              <a:rPr lang="zh-CN" altLang="en-US" dirty="0"/>
              <a:t>某骰子投掷</a:t>
            </a:r>
            <a:r>
              <a:rPr lang="en-US" altLang="zh-CN" dirty="0"/>
              <a:t>200</a:t>
            </a:r>
            <a:r>
              <a:rPr lang="zh-CN" altLang="en-US" dirty="0"/>
              <a:t>次之后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6</a:t>
            </a:r>
            <a:r>
              <a:rPr lang="zh-CN" altLang="en-US" dirty="0"/>
              <a:t>点出现的频数分别为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问题：</a:t>
            </a:r>
            <a:r>
              <a:rPr lang="zh-CN" altLang="en-US" dirty="0"/>
              <a:t>利用</a:t>
            </a:r>
            <a:r>
              <a:rPr lang="zh-CN" altLang="en-US"/>
              <a:t>合适的</a:t>
            </a:r>
            <a:r>
              <a:rPr lang="en-US" altLang="zh-CN"/>
              <a:t>fang</a:t>
            </a:r>
            <a:r>
              <a:rPr lang="zh-CN" altLang="en-US"/>
              <a:t>以上</a:t>
            </a:r>
            <a:r>
              <a:rPr lang="zh-CN" altLang="en-US" dirty="0"/>
              <a:t>数据是否可以推断骰子是有问题的？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D7B946-B6B8-4848-A60B-F634BE52D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87" y="5470582"/>
            <a:ext cx="91059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388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4A0A8-D315-1844-870A-49FBCEF8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D38FF-CC06-9F47-9458-A4D58532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11861800" cy="636574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3.</a:t>
            </a:r>
            <a:r>
              <a:rPr lang="en-US" altLang="zh-CN" dirty="0"/>
              <a:t> R</a:t>
            </a:r>
            <a:r>
              <a:rPr lang="zh-CN" altLang="en-US" dirty="0"/>
              <a:t>内置数据集</a:t>
            </a:r>
            <a:r>
              <a:rPr lang="en-US" altLang="zh-CN" dirty="0"/>
              <a:t>co2</a:t>
            </a:r>
            <a:r>
              <a:rPr lang="zh-CN" altLang="en-US" dirty="0"/>
              <a:t>以时间序列方式记录了全球</a:t>
            </a:r>
            <a:r>
              <a:rPr lang="en-US" altLang="zh-CN" dirty="0"/>
              <a:t>1959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月起到</a:t>
            </a:r>
            <a:r>
              <a:rPr lang="en-US" altLang="zh-CN" dirty="0"/>
              <a:t>1997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月的月平均二氧化碳浓度数据</a:t>
            </a:r>
            <a:r>
              <a:rPr lang="en-US" altLang="zh-CN" dirty="0"/>
              <a:t>.</a:t>
            </a:r>
            <a:r>
              <a:rPr lang="zh-CN" altLang="en-US" dirty="0"/>
              <a:t>问题：以</a:t>
            </a:r>
            <a:r>
              <a:rPr lang="en-US" altLang="zh-CN" dirty="0"/>
              <a:t>1980</a:t>
            </a:r>
            <a:r>
              <a:rPr lang="zh-CN" altLang="en-US" dirty="0"/>
              <a:t>年初为分界点，</a:t>
            </a:r>
            <a:r>
              <a:rPr lang="en-US" altLang="zh-CN" dirty="0"/>
              <a:t>1980</a:t>
            </a:r>
            <a:r>
              <a:rPr lang="zh-CN" altLang="en-US" dirty="0"/>
              <a:t>年以前全球二氧化碳浓度与之后是否有显著变化？</a:t>
            </a:r>
          </a:p>
        </p:txBody>
      </p:sp>
    </p:spTree>
    <p:extLst>
      <p:ext uri="{BB962C8B-B14F-4D97-AF65-F5344CB8AC3E}">
        <p14:creationId xmlns:p14="http://schemas.microsoft.com/office/powerpoint/2010/main" val="11142925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4A0A8-D315-1844-870A-49FBCEF8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D38FF-CC06-9F47-9458-A4D58532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11861800" cy="636574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kumimoji="1" lang="en-US" altLang="zh-CN" dirty="0"/>
              <a:t>4.diamonds</a:t>
            </a:r>
            <a:r>
              <a:rPr kumimoji="1" lang="zh-CN" altLang="en-US" dirty="0"/>
              <a:t>数据集记录了钻石加工品的数据，共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个属性。请根据变量的数据类型选择合适的方法进行数据可视化，将尽可能多的变量以图形化方式展示。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176DE-00C8-D84A-A611-0F820545E61A}"/>
              </a:ext>
            </a:extLst>
          </p:cNvPr>
          <p:cNvSpPr/>
          <p:nvPr/>
        </p:nvSpPr>
        <p:spPr>
          <a:xfrm>
            <a:off x="571499" y="4393364"/>
            <a:ext cx="118617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5. ggplot2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economics</a:t>
            </a:r>
            <a:r>
              <a:rPr kumimoji="1" lang="zh-CN" altLang="en-US" dirty="0"/>
              <a:t>数据集，绘制</a:t>
            </a:r>
            <a:r>
              <a:rPr kumimoji="1" lang="en-US" altLang="zh-CN" dirty="0" err="1"/>
              <a:t>unemploy</a:t>
            </a:r>
            <a:r>
              <a:rPr kumimoji="1" lang="zh-CN" altLang="en-US" dirty="0"/>
              <a:t>变量的时间序列趋势图，使用</a:t>
            </a:r>
            <a:r>
              <a:rPr kumimoji="1" lang="en-US" altLang="zh-CN" dirty="0" err="1"/>
              <a:t>geom_line</a:t>
            </a:r>
            <a:r>
              <a:rPr kumimoji="1" lang="zh-CN" altLang="en-US" dirty="0"/>
              <a:t>对象生成连续曲线。</a:t>
            </a:r>
            <a:endParaRPr kumimoji="1"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8711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4A0A8-D315-1844-870A-49FBCEF8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D38FF-CC06-9F47-9458-A4D58532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11861800" cy="636574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kumimoji="1" lang="en-US" altLang="zh-CN" dirty="0"/>
              <a:t>6.</a:t>
            </a:r>
            <a:r>
              <a:rPr lang="en-US" altLang="zh-CN" dirty="0"/>
              <a:t> </a:t>
            </a:r>
            <a:r>
              <a:rPr lang="zh-CN" altLang="en-US" dirty="0"/>
              <a:t>某物流企业从数据库中到处未来一周的订单信息，导出的数据装载入</a:t>
            </a:r>
            <a:r>
              <a:rPr lang="en-US" altLang="zh-CN" dirty="0" err="1"/>
              <a:t>dingdan</a:t>
            </a:r>
            <a:r>
              <a:rPr lang="zh-CN" altLang="en-US" dirty="0"/>
              <a:t>数据集中。为便于管理，请根据合理的分类方法对订单进行归类合并，并给出每类的总重量和总价值，对该分类方案进行可视化。</a:t>
            </a:r>
            <a:r>
              <a:rPr lang="en-US" altLang="zh-CN" dirty="0"/>
              <a:t>(</a:t>
            </a:r>
            <a:r>
              <a:rPr lang="zh-CN" altLang="en-US" dirty="0"/>
              <a:t>自主设计分类方案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550462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396</Words>
  <Application>Microsoft Macintosh PowerPoint</Application>
  <PresentationFormat>自定义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Helvetica</vt:lpstr>
      <vt:lpstr>Helvetica Neue</vt:lpstr>
      <vt:lpstr>Helvetica Neue Light</vt:lpstr>
      <vt:lpstr>Helvetica Neue Medium</vt:lpstr>
      <vt:lpstr>Impact</vt:lpstr>
      <vt:lpstr>Monaco</vt:lpstr>
      <vt:lpstr>ModernPortfolio</vt:lpstr>
      <vt:lpstr>数据分析与处理技术——第三次作业</vt:lpstr>
      <vt:lpstr>作业要求</vt:lpstr>
      <vt:lpstr>作业</vt:lpstr>
      <vt:lpstr>作业</vt:lpstr>
      <vt:lpstr>作业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绪论-数据分析概述</dc:title>
  <dc:creator>Administrator</dc:creator>
  <cp:lastModifiedBy>Xu Ning</cp:lastModifiedBy>
  <cp:revision>38</cp:revision>
  <dcterms:modified xsi:type="dcterms:W3CDTF">2019-12-01T13:11:40Z</dcterms:modified>
</cp:coreProperties>
</file>