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93" r:id="rId3"/>
    <p:sldId id="298" r:id="rId4"/>
    <p:sldId id="295" r:id="rId5"/>
    <p:sldId id="296" r:id="rId6"/>
    <p:sldId id="299" r:id="rId7"/>
    <p:sldId id="297" r:id="rId8"/>
    <p:sldId id="266" r:id="rId9"/>
    <p:sldId id="291" r:id="rId10"/>
    <p:sldId id="270" r:id="rId11"/>
    <p:sldId id="274" r:id="rId12"/>
    <p:sldId id="275" r:id="rId13"/>
    <p:sldId id="276" r:id="rId14"/>
    <p:sldId id="278" r:id="rId15"/>
    <p:sldId id="277" r:id="rId16"/>
    <p:sldId id="292" r:id="rId17"/>
    <p:sldId id="269" r:id="rId18"/>
    <p:sldId id="290" r:id="rId19"/>
    <p:sldId id="273" r:id="rId20"/>
    <p:sldId id="262" r:id="rId21"/>
    <p:sldId id="279" r:id="rId22"/>
    <p:sldId id="280" r:id="rId23"/>
    <p:sldId id="281" r:id="rId24"/>
    <p:sldId id="294" r:id="rId25"/>
    <p:sldId id="272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432FF"/>
    <a:srgbClr val="FF812A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4A066-A80C-804B-A3D1-38B71E25DF4C}" v="262" dt="2019-10-15T13:48:27.85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6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7EE27BB7-5398-4475-ACFE-D201F55BEB42}"/>
  </pc:docChgLst>
  <pc:docChgLst>
    <pc:chgData name="Xu Ning" userId="4b16d4e24b5f2f9c" providerId="LiveId" clId="{453A8CA5-B063-184C-AA9B-754FA2F0DD91}"/>
  </pc:docChgLst>
  <pc:docChgLst>
    <pc:chgData name="Xu Ning" userId="4b16d4e24b5f2f9c" providerId="LiveId" clId="{CD95D68E-599C-8449-B39D-CA566F85B78D}"/>
  </pc:docChgLst>
  <pc:docChgLst>
    <pc:chgData name="Xu Ning" userId="4b16d4e24b5f2f9c" providerId="LiveId" clId="{1FE4FF3C-E794-BF4C-B9F5-0E231E173B09}"/>
  </pc:docChgLst>
  <pc:docChgLst>
    <pc:chgData name="Xu Ning" userId="4b16d4e24b5f2f9c" providerId="LiveId" clId="{FB54A066-A80C-804B-A3D1-38B71E25DF4C}"/>
    <pc:docChg chg="undo custSel addSld delSld modSld">
      <pc:chgData name="Xu Ning" userId="4b16d4e24b5f2f9c" providerId="LiveId" clId="{FB54A066-A80C-804B-A3D1-38B71E25DF4C}" dt="2019-10-15T13:55:39.043" v="2389" actId="20577"/>
      <pc:docMkLst>
        <pc:docMk/>
      </pc:docMkLst>
      <pc:sldChg chg="modSp">
        <pc:chgData name="Xu Ning" userId="4b16d4e24b5f2f9c" providerId="LiveId" clId="{FB54A066-A80C-804B-A3D1-38B71E25DF4C}" dt="2019-10-15T10:58:48.299" v="281" actId="20577"/>
        <pc:sldMkLst>
          <pc:docMk/>
          <pc:sldMk cId="0" sldId="256"/>
        </pc:sldMkLst>
        <pc:spChg chg="mod">
          <ac:chgData name="Xu Ning" userId="4b16d4e24b5f2f9c" providerId="LiveId" clId="{FB54A066-A80C-804B-A3D1-38B71E25DF4C}" dt="2019-10-15T10:58:48.299" v="281" actId="20577"/>
          <ac:spMkLst>
            <pc:docMk/>
            <pc:sldMk cId="0" sldId="256"/>
            <ac:spMk id="139" creationId="{00000000-0000-0000-0000-000000000000}"/>
          </ac:spMkLst>
        </pc:spChg>
      </pc:sldChg>
      <pc:sldChg chg="addSp modSp add">
        <pc:chgData name="Xu Ning" userId="4b16d4e24b5f2f9c" providerId="LiveId" clId="{FB54A066-A80C-804B-A3D1-38B71E25DF4C}" dt="2019-10-15T13:41:52.725" v="1868" actId="1076"/>
        <pc:sldMkLst>
          <pc:docMk/>
          <pc:sldMk cId="1646578765" sldId="262"/>
        </pc:sldMkLst>
        <pc:spChg chg="add mod">
          <ac:chgData name="Xu Ning" userId="4b16d4e24b5f2f9c" providerId="LiveId" clId="{FB54A066-A80C-804B-A3D1-38B71E25DF4C}" dt="2019-10-15T13:41:47.528" v="1867" actId="20577"/>
          <ac:spMkLst>
            <pc:docMk/>
            <pc:sldMk cId="1646578765" sldId="262"/>
            <ac:spMk id="2" creationId="{5ED5EBE5-5F72-E848-BBF8-8911C370210D}"/>
          </ac:spMkLst>
        </pc:spChg>
        <pc:spChg chg="mod">
          <ac:chgData name="Xu Ning" userId="4b16d4e24b5f2f9c" providerId="LiveId" clId="{FB54A066-A80C-804B-A3D1-38B71E25DF4C}" dt="2019-10-15T13:41:52.725" v="1868" actId="1076"/>
          <ac:spMkLst>
            <pc:docMk/>
            <pc:sldMk cId="1646578765" sldId="262"/>
            <ac:spMk id="186" creationId="{00000000-0000-0000-0000-000000000000}"/>
          </ac:spMkLst>
        </pc:spChg>
      </pc:sldChg>
      <pc:sldChg chg="modSp add">
        <pc:chgData name="Xu Ning" userId="4b16d4e24b5f2f9c" providerId="LiveId" clId="{FB54A066-A80C-804B-A3D1-38B71E25DF4C}" dt="2019-10-15T10:58:12.108" v="259" actId="20577"/>
        <pc:sldMkLst>
          <pc:docMk/>
          <pc:sldMk cId="1450337487" sldId="266"/>
        </pc:sldMkLst>
        <pc:spChg chg="mod">
          <ac:chgData name="Xu Ning" userId="4b16d4e24b5f2f9c" providerId="LiveId" clId="{FB54A066-A80C-804B-A3D1-38B71E25DF4C}" dt="2019-10-15T10:57:25.973" v="177" actId="6549"/>
          <ac:spMkLst>
            <pc:docMk/>
            <pc:sldMk cId="1450337487" sldId="266"/>
            <ac:spMk id="148" creationId="{00000000-0000-0000-0000-000000000000}"/>
          </ac:spMkLst>
        </pc:spChg>
        <pc:spChg chg="mod">
          <ac:chgData name="Xu Ning" userId="4b16d4e24b5f2f9c" providerId="LiveId" clId="{FB54A066-A80C-804B-A3D1-38B71E25DF4C}" dt="2019-10-15T10:57:31.780" v="190" actId="20577"/>
          <ac:spMkLst>
            <pc:docMk/>
            <pc:sldMk cId="1450337487" sldId="266"/>
            <ac:spMk id="151" creationId="{00000000-0000-0000-0000-000000000000}"/>
          </ac:spMkLst>
        </pc:spChg>
        <pc:spChg chg="mod">
          <ac:chgData name="Xu Ning" userId="4b16d4e24b5f2f9c" providerId="LiveId" clId="{FB54A066-A80C-804B-A3D1-38B71E25DF4C}" dt="2019-10-15T10:57:45.855" v="200" actId="20577"/>
          <ac:spMkLst>
            <pc:docMk/>
            <pc:sldMk cId="1450337487" sldId="266"/>
            <ac:spMk id="152" creationId="{00000000-0000-0000-0000-000000000000}"/>
          </ac:spMkLst>
        </pc:spChg>
        <pc:spChg chg="mod">
          <ac:chgData name="Xu Ning" userId="4b16d4e24b5f2f9c" providerId="LiveId" clId="{FB54A066-A80C-804B-A3D1-38B71E25DF4C}" dt="2019-10-15T10:58:12.108" v="259" actId="20577"/>
          <ac:spMkLst>
            <pc:docMk/>
            <pc:sldMk cId="1450337487" sldId="266"/>
            <ac:spMk id="153" creationId="{00000000-0000-0000-0000-000000000000}"/>
          </ac:spMkLst>
        </pc:spChg>
      </pc:sldChg>
      <pc:sldChg chg="add del">
        <pc:chgData name="Xu Ning" userId="4b16d4e24b5f2f9c" providerId="LiveId" clId="{FB54A066-A80C-804B-A3D1-38B71E25DF4C}" dt="2019-10-15T10:57:10.162" v="149" actId="2696"/>
        <pc:sldMkLst>
          <pc:docMk/>
          <pc:sldMk cId="3319185412" sldId="266"/>
        </pc:sldMkLst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1749427281" sldId="269"/>
        </pc:sldMkLst>
      </pc:sldChg>
      <pc:sldChg chg="add del">
        <pc:chgData name="Xu Ning" userId="4b16d4e24b5f2f9c" providerId="LiveId" clId="{FB54A066-A80C-804B-A3D1-38B71E25DF4C}" dt="2019-10-15T10:56:16.196" v="111" actId="2696"/>
        <pc:sldMkLst>
          <pc:docMk/>
          <pc:sldMk cId="3638714172" sldId="269"/>
        </pc:sldMkLst>
      </pc:sldChg>
      <pc:sldChg chg="add del">
        <pc:chgData name="Xu Ning" userId="4b16d4e24b5f2f9c" providerId="LiveId" clId="{FB54A066-A80C-804B-A3D1-38B71E25DF4C}" dt="2019-10-15T10:57:10.174" v="151" actId="2696"/>
        <pc:sldMkLst>
          <pc:docMk/>
          <pc:sldMk cId="1996541672" sldId="270"/>
        </pc:sldMkLst>
      </pc:sldChg>
      <pc:sldChg chg="addSp modSp add">
        <pc:chgData name="Xu Ning" userId="4b16d4e24b5f2f9c" providerId="LiveId" clId="{FB54A066-A80C-804B-A3D1-38B71E25DF4C}" dt="2019-10-15T13:39:18.533" v="1828" actId="20577"/>
        <pc:sldMkLst>
          <pc:docMk/>
          <pc:sldMk cId="2799981591" sldId="270"/>
        </pc:sldMkLst>
        <pc:spChg chg="add mod">
          <ac:chgData name="Xu Ning" userId="4b16d4e24b5f2f9c" providerId="LiveId" clId="{FB54A066-A80C-804B-A3D1-38B71E25DF4C}" dt="2019-10-15T13:39:18.533" v="1828" actId="20577"/>
          <ac:spMkLst>
            <pc:docMk/>
            <pc:sldMk cId="2799981591" sldId="270"/>
            <ac:spMk id="10" creationId="{91666036-8720-1640-A8F5-0B3359ECA66D}"/>
          </ac:spMkLst>
        </pc:spChg>
      </pc:sldChg>
      <pc:sldChg chg="modSp add">
        <pc:chgData name="Xu Ning" userId="4b16d4e24b5f2f9c" providerId="LiveId" clId="{FB54A066-A80C-804B-A3D1-38B71E25DF4C}" dt="2019-10-15T13:55:39.043" v="2389" actId="20577"/>
        <pc:sldMkLst>
          <pc:docMk/>
          <pc:sldMk cId="473279976" sldId="272"/>
        </pc:sldMkLst>
        <pc:spChg chg="mod">
          <ac:chgData name="Xu Ning" userId="4b16d4e24b5f2f9c" providerId="LiveId" clId="{FB54A066-A80C-804B-A3D1-38B71E25DF4C}" dt="2019-10-15T13:50:11.179" v="2136" actId="20577"/>
          <ac:spMkLst>
            <pc:docMk/>
            <pc:sldMk cId="473279976" sldId="272"/>
            <ac:spMk id="2" creationId="{00000000-0000-0000-0000-000000000000}"/>
          </ac:spMkLst>
        </pc:spChg>
        <pc:spChg chg="mod">
          <ac:chgData name="Xu Ning" userId="4b16d4e24b5f2f9c" providerId="LiveId" clId="{FB54A066-A80C-804B-A3D1-38B71E25DF4C}" dt="2019-10-15T13:55:39.043" v="2389" actId="20577"/>
          <ac:spMkLst>
            <pc:docMk/>
            <pc:sldMk cId="473279976" sldId="272"/>
            <ac:spMk id="3" creationId="{00000000-0000-0000-0000-000000000000}"/>
          </ac:spMkLst>
        </pc:spChg>
      </pc:sldChg>
      <pc:sldChg chg="modSp add">
        <pc:chgData name="Xu Ning" userId="4b16d4e24b5f2f9c" providerId="LiveId" clId="{FB54A066-A80C-804B-A3D1-38B71E25DF4C}" dt="2019-10-15T09:53:03.367" v="7" actId="207"/>
        <pc:sldMkLst>
          <pc:docMk/>
          <pc:sldMk cId="2894958067" sldId="273"/>
        </pc:sldMkLst>
        <pc:spChg chg="mod">
          <ac:chgData name="Xu Ning" userId="4b16d4e24b5f2f9c" providerId="LiveId" clId="{FB54A066-A80C-804B-A3D1-38B71E25DF4C}" dt="2019-10-15T09:52:53.465" v="4" actId="207"/>
          <ac:spMkLst>
            <pc:docMk/>
            <pc:sldMk cId="2894958067" sldId="273"/>
            <ac:spMk id="11" creationId="{E1AD784F-4DDE-CD4F-8EFA-0004A6C54ED0}"/>
          </ac:spMkLst>
        </pc:spChg>
        <pc:spChg chg="mod">
          <ac:chgData name="Xu Ning" userId="4b16d4e24b5f2f9c" providerId="LiveId" clId="{FB54A066-A80C-804B-A3D1-38B71E25DF4C}" dt="2019-10-15T09:52:57.456" v="5" actId="207"/>
          <ac:spMkLst>
            <pc:docMk/>
            <pc:sldMk cId="2894958067" sldId="273"/>
            <ac:spMk id="12" creationId="{748DF6AB-7EEB-F841-A0B2-E3B442918A63}"/>
          </ac:spMkLst>
        </pc:spChg>
        <pc:spChg chg="mod">
          <ac:chgData name="Xu Ning" userId="4b16d4e24b5f2f9c" providerId="LiveId" clId="{FB54A066-A80C-804B-A3D1-38B71E25DF4C}" dt="2019-10-15T09:53:00.383" v="6" actId="207"/>
          <ac:spMkLst>
            <pc:docMk/>
            <pc:sldMk cId="2894958067" sldId="273"/>
            <ac:spMk id="13" creationId="{8D53161E-9DEC-424B-95A9-C53DBF1EE229}"/>
          </ac:spMkLst>
        </pc:spChg>
        <pc:spChg chg="mod">
          <ac:chgData name="Xu Ning" userId="4b16d4e24b5f2f9c" providerId="LiveId" clId="{FB54A066-A80C-804B-A3D1-38B71E25DF4C}" dt="2019-10-15T09:53:03.367" v="7" actId="207"/>
          <ac:spMkLst>
            <pc:docMk/>
            <pc:sldMk cId="2894958067" sldId="273"/>
            <ac:spMk id="42" creationId="{3F7AF615-55A8-B749-BA9A-DE5833E63FB5}"/>
          </ac:spMkLst>
        </pc:spChg>
      </pc:sldChg>
      <pc:sldChg chg="add del">
        <pc:chgData name="Xu Ning" userId="4b16d4e24b5f2f9c" providerId="LiveId" clId="{FB54A066-A80C-804B-A3D1-38B71E25DF4C}" dt="2019-10-15T10:57:10.178" v="152" actId="2696"/>
        <pc:sldMkLst>
          <pc:docMk/>
          <pc:sldMk cId="1245515870" sldId="274"/>
        </pc:sldMkLst>
      </pc:sldChg>
      <pc:sldChg chg="add">
        <pc:chgData name="Xu Ning" userId="4b16d4e24b5f2f9c" providerId="LiveId" clId="{FB54A066-A80C-804B-A3D1-38B71E25DF4C}" dt="2019-10-15T10:57:14.904" v="155"/>
        <pc:sldMkLst>
          <pc:docMk/>
          <pc:sldMk cId="1706480902" sldId="274"/>
        </pc:sldMkLst>
      </pc:sldChg>
      <pc:sldChg chg="del">
        <pc:chgData name="Xu Ning" userId="4b16d4e24b5f2f9c" providerId="LiveId" clId="{FB54A066-A80C-804B-A3D1-38B71E25DF4C}" dt="2019-10-15T09:51:50.307" v="1" actId="2696"/>
        <pc:sldMkLst>
          <pc:docMk/>
          <pc:sldMk cId="3359661615" sldId="274"/>
        </pc:sldMkLst>
      </pc:sldChg>
      <pc:sldChg chg="add del">
        <pc:chgData name="Xu Ning" userId="4b16d4e24b5f2f9c" providerId="LiveId" clId="{FB54A066-A80C-804B-A3D1-38B71E25DF4C}" dt="2019-10-15T10:57:10.181" v="153" actId="2696"/>
        <pc:sldMkLst>
          <pc:docMk/>
          <pc:sldMk cId="401132146" sldId="275"/>
        </pc:sldMkLst>
      </pc:sldChg>
      <pc:sldChg chg="modSp add">
        <pc:chgData name="Xu Ning" userId="4b16d4e24b5f2f9c" providerId="LiveId" clId="{FB54A066-A80C-804B-A3D1-38B71E25DF4C}" dt="2019-10-15T13:37:48.680" v="1764" actId="1076"/>
        <pc:sldMkLst>
          <pc:docMk/>
          <pc:sldMk cId="524539329" sldId="275"/>
        </pc:sldMkLst>
        <pc:spChg chg="mod">
          <ac:chgData name="Xu Ning" userId="4b16d4e24b5f2f9c" providerId="LiveId" clId="{FB54A066-A80C-804B-A3D1-38B71E25DF4C}" dt="2019-10-15T13:37:45.594" v="1763" actId="1076"/>
          <ac:spMkLst>
            <pc:docMk/>
            <pc:sldMk cId="524539329" sldId="275"/>
            <ac:spMk id="8" creationId="{D1A99CA0-4AFA-4CE2-925E-D4E47D501FB5}"/>
          </ac:spMkLst>
        </pc:spChg>
        <pc:spChg chg="mod">
          <ac:chgData name="Xu Ning" userId="4b16d4e24b5f2f9c" providerId="LiveId" clId="{FB54A066-A80C-804B-A3D1-38B71E25DF4C}" dt="2019-10-15T13:37:48.680" v="1764" actId="1076"/>
          <ac:spMkLst>
            <pc:docMk/>
            <pc:sldMk cId="524539329" sldId="275"/>
            <ac:spMk id="12" creationId="{ACB866D8-AF95-4FC1-9009-C4A8BF0A75CB}"/>
          </ac:spMkLst>
        </pc:spChg>
      </pc:sldChg>
      <pc:sldChg chg="del">
        <pc:chgData name="Xu Ning" userId="4b16d4e24b5f2f9c" providerId="LiveId" clId="{FB54A066-A80C-804B-A3D1-38B71E25DF4C}" dt="2019-10-15T09:51:36.831" v="0" actId="2696"/>
        <pc:sldMkLst>
          <pc:docMk/>
          <pc:sldMk cId="737507804" sldId="275"/>
        </pc:sldMkLst>
      </pc:sldChg>
      <pc:sldChg chg="add">
        <pc:chgData name="Xu Ning" userId="4b16d4e24b5f2f9c" providerId="LiveId" clId="{FB54A066-A80C-804B-A3D1-38B71E25DF4C}" dt="2019-10-15T10:57:14.904" v="155"/>
        <pc:sldMkLst>
          <pc:docMk/>
          <pc:sldMk cId="14227594" sldId="276"/>
        </pc:sldMkLst>
      </pc:sldChg>
      <pc:sldChg chg="add del">
        <pc:chgData name="Xu Ning" userId="4b16d4e24b5f2f9c" providerId="LiveId" clId="{FB54A066-A80C-804B-A3D1-38B71E25DF4C}" dt="2019-10-15T10:57:10.217" v="154" actId="2696"/>
        <pc:sldMkLst>
          <pc:docMk/>
          <pc:sldMk cId="2030332546" sldId="276"/>
        </pc:sldMkLst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945993924" sldId="277"/>
        </pc:sldMkLst>
      </pc:sldChg>
      <pc:sldChg chg="add del">
        <pc:chgData name="Xu Ning" userId="4b16d4e24b5f2f9c" providerId="LiveId" clId="{FB54A066-A80C-804B-A3D1-38B71E25DF4C}" dt="2019-10-15T10:56:16.159" v="109" actId="2696"/>
        <pc:sldMkLst>
          <pc:docMk/>
          <pc:sldMk cId="1553833819" sldId="277"/>
        </pc:sldMkLst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329198717" sldId="278"/>
        </pc:sldMkLst>
      </pc:sldChg>
      <pc:sldChg chg="add del">
        <pc:chgData name="Xu Ning" userId="4b16d4e24b5f2f9c" providerId="LiveId" clId="{FB54A066-A80C-804B-A3D1-38B71E25DF4C}" dt="2019-10-15T10:56:16.128" v="108" actId="2696"/>
        <pc:sldMkLst>
          <pc:docMk/>
          <pc:sldMk cId="1821057261" sldId="278"/>
        </pc:sldMkLst>
      </pc:sldChg>
      <pc:sldChg chg="add">
        <pc:chgData name="Xu Ning" userId="4b16d4e24b5f2f9c" providerId="LiveId" clId="{FB54A066-A80C-804B-A3D1-38B71E25DF4C}" dt="2019-10-15T09:52:26.736" v="3"/>
        <pc:sldMkLst>
          <pc:docMk/>
          <pc:sldMk cId="2428083084" sldId="279"/>
        </pc:sldMkLst>
      </pc:sldChg>
      <pc:sldChg chg="add">
        <pc:chgData name="Xu Ning" userId="4b16d4e24b5f2f9c" providerId="LiveId" clId="{FB54A066-A80C-804B-A3D1-38B71E25DF4C}" dt="2019-10-15T09:52:26.736" v="3"/>
        <pc:sldMkLst>
          <pc:docMk/>
          <pc:sldMk cId="4070727020" sldId="280"/>
        </pc:sldMkLst>
      </pc:sldChg>
      <pc:sldChg chg="add">
        <pc:chgData name="Xu Ning" userId="4b16d4e24b5f2f9c" providerId="LiveId" clId="{FB54A066-A80C-804B-A3D1-38B71E25DF4C}" dt="2019-10-15T09:52:26.736" v="3"/>
        <pc:sldMkLst>
          <pc:docMk/>
          <pc:sldMk cId="3084555740" sldId="281"/>
        </pc:sldMkLst>
      </pc:sldChg>
      <pc:sldChg chg="add">
        <pc:chgData name="Xu Ning" userId="4b16d4e24b5f2f9c" providerId="LiveId" clId="{FB54A066-A80C-804B-A3D1-38B71E25DF4C}" dt="2019-10-15T09:52:26.736" v="3"/>
        <pc:sldMkLst>
          <pc:docMk/>
          <pc:sldMk cId="3513755751" sldId="290"/>
        </pc:sldMkLst>
      </pc:sldChg>
      <pc:sldChg chg="add del">
        <pc:chgData name="Xu Ning" userId="4b16d4e24b5f2f9c" providerId="LiveId" clId="{FB54A066-A80C-804B-A3D1-38B71E25DF4C}" dt="2019-10-15T10:57:10.166" v="150" actId="2696"/>
        <pc:sldMkLst>
          <pc:docMk/>
          <pc:sldMk cId="740910558" sldId="291"/>
        </pc:sldMkLst>
      </pc:sldChg>
      <pc:sldChg chg="modSp add">
        <pc:chgData name="Xu Ning" userId="4b16d4e24b5f2f9c" providerId="LiveId" clId="{FB54A066-A80C-804B-A3D1-38B71E25DF4C}" dt="2019-10-15T13:35:42.930" v="1762" actId="20577"/>
        <pc:sldMkLst>
          <pc:docMk/>
          <pc:sldMk cId="2512595970" sldId="291"/>
        </pc:sldMkLst>
        <pc:spChg chg="mod">
          <ac:chgData name="Xu Ning" userId="4b16d4e24b5f2f9c" providerId="LiveId" clId="{FB54A066-A80C-804B-A3D1-38B71E25DF4C}" dt="2019-10-15T13:35:42.930" v="1762" actId="20577"/>
          <ac:spMkLst>
            <pc:docMk/>
            <pc:sldMk cId="2512595970" sldId="291"/>
            <ac:spMk id="12" creationId="{03EF7739-4E69-1B41-935B-DE06EB85F84C}"/>
          </ac:spMkLst>
        </pc:spChg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1339822315" sldId="292"/>
        </pc:sldMkLst>
      </pc:sldChg>
      <pc:sldChg chg="add del">
        <pc:chgData name="Xu Ning" userId="4b16d4e24b5f2f9c" providerId="LiveId" clId="{FB54A066-A80C-804B-A3D1-38B71E25DF4C}" dt="2019-10-15T10:56:16.178" v="110" actId="2696"/>
        <pc:sldMkLst>
          <pc:docMk/>
          <pc:sldMk cId="2318727344" sldId="292"/>
        </pc:sldMkLst>
      </pc:sldChg>
      <pc:sldChg chg="addSp delSp modSp add">
        <pc:chgData name="Xu Ning" userId="4b16d4e24b5f2f9c" providerId="LiveId" clId="{FB54A066-A80C-804B-A3D1-38B71E25DF4C}" dt="2019-10-15T13:16:56.566" v="1377" actId="20577"/>
        <pc:sldMkLst>
          <pc:docMk/>
          <pc:sldMk cId="3726631405" sldId="293"/>
        </pc:sldMkLst>
        <pc:spChg chg="add del mod">
          <ac:chgData name="Xu Ning" userId="4b16d4e24b5f2f9c" providerId="LiveId" clId="{FB54A066-A80C-804B-A3D1-38B71E25DF4C}" dt="2019-10-15T10:59:44.353" v="338"/>
          <ac:spMkLst>
            <pc:docMk/>
            <pc:sldMk cId="3726631405" sldId="293"/>
            <ac:spMk id="2" creationId="{F9AA2927-209B-B940-81B4-5EB7EC2BA3FE}"/>
          </ac:spMkLst>
        </pc:spChg>
        <pc:spChg chg="mod">
          <ac:chgData name="Xu Ning" userId="4b16d4e24b5f2f9c" providerId="LiveId" clId="{FB54A066-A80C-804B-A3D1-38B71E25DF4C}" dt="2019-10-15T10:58:57.945" v="297" actId="20577"/>
          <ac:spMkLst>
            <pc:docMk/>
            <pc:sldMk cId="3726631405" sldId="293"/>
            <ac:spMk id="148" creationId="{00000000-0000-0000-0000-000000000000}"/>
          </ac:spMkLst>
        </pc:spChg>
        <pc:spChg chg="mod">
          <ac:chgData name="Xu Ning" userId="4b16d4e24b5f2f9c" providerId="LiveId" clId="{FB54A066-A80C-804B-A3D1-38B71E25DF4C}" dt="2019-10-15T10:59:31.667" v="336" actId="20577"/>
          <ac:spMkLst>
            <pc:docMk/>
            <pc:sldMk cId="3726631405" sldId="293"/>
            <ac:spMk id="151" creationId="{00000000-0000-0000-0000-000000000000}"/>
          </ac:spMkLst>
        </pc:spChg>
        <pc:spChg chg="mod">
          <ac:chgData name="Xu Ning" userId="4b16d4e24b5f2f9c" providerId="LiveId" clId="{FB54A066-A80C-804B-A3D1-38B71E25DF4C}" dt="2019-10-15T13:16:56.566" v="1377" actId="20577"/>
          <ac:spMkLst>
            <pc:docMk/>
            <pc:sldMk cId="3726631405" sldId="293"/>
            <ac:spMk id="152" creationId="{00000000-0000-0000-0000-000000000000}"/>
          </ac:spMkLst>
        </pc:spChg>
      </pc:sldChg>
      <pc:sldChg chg="addSp delSp modSp add">
        <pc:chgData name="Xu Ning" userId="4b16d4e24b5f2f9c" providerId="LiveId" clId="{FB54A066-A80C-804B-A3D1-38B71E25DF4C}" dt="2019-10-15T13:49:28.230" v="2112" actId="20577"/>
        <pc:sldMkLst>
          <pc:docMk/>
          <pc:sldMk cId="2717727509" sldId="294"/>
        </pc:sldMkLst>
        <pc:spChg chg="del">
          <ac:chgData name="Xu Ning" userId="4b16d4e24b5f2f9c" providerId="LiveId" clId="{FB54A066-A80C-804B-A3D1-38B71E25DF4C}" dt="2019-10-15T11:01:49.315" v="388" actId="478"/>
          <ac:spMkLst>
            <pc:docMk/>
            <pc:sldMk cId="2717727509" sldId="294"/>
            <ac:spMk id="2" creationId="{BE392342-6E2B-214E-A042-B82EE5311BF1}"/>
          </ac:spMkLst>
        </pc:spChg>
        <pc:spChg chg="mod">
          <ac:chgData name="Xu Ning" userId="4b16d4e24b5f2f9c" providerId="LiveId" clId="{FB54A066-A80C-804B-A3D1-38B71E25DF4C}" dt="2019-10-15T13:49:28.230" v="2112" actId="20577"/>
          <ac:spMkLst>
            <pc:docMk/>
            <pc:sldMk cId="2717727509" sldId="294"/>
            <ac:spMk id="3" creationId="{E0EA71EA-4F30-AB47-B7A3-CFB2E8C9C263}"/>
          </ac:spMkLst>
        </pc:spChg>
        <pc:spChg chg="del">
          <ac:chgData name="Xu Ning" userId="4b16d4e24b5f2f9c" providerId="LiveId" clId="{FB54A066-A80C-804B-A3D1-38B71E25DF4C}" dt="2019-10-15T13:47:25.930" v="1869" actId="478"/>
          <ac:spMkLst>
            <pc:docMk/>
            <pc:sldMk cId="2717727509" sldId="294"/>
            <ac:spMk id="4" creationId="{9BD9DDAF-4268-BA47-B161-A5D8FF8A1CC7}"/>
          </ac:spMkLst>
        </pc:spChg>
        <pc:spChg chg="mod">
          <ac:chgData name="Xu Ning" userId="4b16d4e24b5f2f9c" providerId="LiveId" clId="{FB54A066-A80C-804B-A3D1-38B71E25DF4C}" dt="2019-10-15T11:01:45.296" v="387" actId="20577"/>
          <ac:spMkLst>
            <pc:docMk/>
            <pc:sldMk cId="2717727509" sldId="294"/>
            <ac:spMk id="6" creationId="{5708A662-BD44-434A-B3DC-41F94337B424}"/>
          </ac:spMkLst>
        </pc:spChg>
        <pc:spChg chg="add mod">
          <ac:chgData name="Xu Ning" userId="4b16d4e24b5f2f9c" providerId="LiveId" clId="{FB54A066-A80C-804B-A3D1-38B71E25DF4C}" dt="2019-10-15T13:48:01.804" v="1931" actId="20577"/>
          <ac:spMkLst>
            <pc:docMk/>
            <pc:sldMk cId="2717727509" sldId="294"/>
            <ac:spMk id="7" creationId="{D03F87F4-CD8D-744D-80B9-34980C34CDA2}"/>
          </ac:spMkLst>
        </pc:spChg>
        <pc:spChg chg="add mod">
          <ac:chgData name="Xu Ning" userId="4b16d4e24b5f2f9c" providerId="LiveId" clId="{FB54A066-A80C-804B-A3D1-38B71E25DF4C}" dt="2019-10-15T13:48:27.859" v="1936" actId="207"/>
          <ac:spMkLst>
            <pc:docMk/>
            <pc:sldMk cId="2717727509" sldId="294"/>
            <ac:spMk id="8" creationId="{FD753985-6BB1-6741-A1CD-17B85DBEF9DA}"/>
          </ac:spMkLst>
        </pc:spChg>
      </pc:sldChg>
      <pc:sldChg chg="modSp add del">
        <pc:chgData name="Xu Ning" userId="4b16d4e24b5f2f9c" providerId="LiveId" clId="{FB54A066-A80C-804B-A3D1-38B71E25DF4C}" dt="2019-10-15T10:58:29.923" v="260" actId="2696"/>
        <pc:sldMkLst>
          <pc:docMk/>
          <pc:sldMk cId="3830883389" sldId="294"/>
        </pc:sldMkLst>
        <pc:spChg chg="mod">
          <ac:chgData name="Xu Ning" userId="4b16d4e24b5f2f9c" providerId="LiveId" clId="{FB54A066-A80C-804B-A3D1-38B71E25DF4C}" dt="2019-10-15T10:56:37.025" v="129" actId="20577"/>
          <ac:spMkLst>
            <pc:docMk/>
            <pc:sldMk cId="3830883389" sldId="294"/>
            <ac:spMk id="148" creationId="{00000000-0000-0000-0000-000000000000}"/>
          </ac:spMkLst>
        </pc:spChg>
        <pc:spChg chg="mod">
          <ac:chgData name="Xu Ning" userId="4b16d4e24b5f2f9c" providerId="LiveId" clId="{FB54A066-A80C-804B-A3D1-38B71E25DF4C}" dt="2019-10-15T10:56:43.844" v="142" actId="20577"/>
          <ac:spMkLst>
            <pc:docMk/>
            <pc:sldMk cId="3830883389" sldId="294"/>
            <ac:spMk id="151" creationId="{00000000-0000-0000-0000-000000000000}"/>
          </ac:spMkLst>
        </pc:spChg>
        <pc:spChg chg="mod">
          <ac:chgData name="Xu Ning" userId="4b16d4e24b5f2f9c" providerId="LiveId" clId="{FB54A066-A80C-804B-A3D1-38B71E25DF4C}" dt="2019-10-15T10:56:48.733" v="148" actId="20577"/>
          <ac:spMkLst>
            <pc:docMk/>
            <pc:sldMk cId="3830883389" sldId="294"/>
            <ac:spMk id="152" creationId="{00000000-0000-0000-0000-000000000000}"/>
          </ac:spMkLst>
        </pc:spChg>
      </pc:sldChg>
      <pc:sldChg chg="addSp delSp modSp add">
        <pc:chgData name="Xu Ning" userId="4b16d4e24b5f2f9c" providerId="LiveId" clId="{FB54A066-A80C-804B-A3D1-38B71E25DF4C}" dt="2019-10-15T13:16:28.902" v="1369" actId="1076"/>
        <pc:sldMkLst>
          <pc:docMk/>
          <pc:sldMk cId="2250431919" sldId="295"/>
        </pc:sldMkLst>
        <pc:spChg chg="del">
          <ac:chgData name="Xu Ning" userId="4b16d4e24b5f2f9c" providerId="LiveId" clId="{FB54A066-A80C-804B-A3D1-38B71E25DF4C}" dt="2019-10-15T11:11:17.959" v="390"/>
          <ac:spMkLst>
            <pc:docMk/>
            <pc:sldMk cId="2250431919" sldId="295"/>
            <ac:spMk id="2" creationId="{7F38AA70-8A07-FA45-82DC-52225E18DAEF}"/>
          </ac:spMkLst>
        </pc:spChg>
        <pc:spChg chg="del">
          <ac:chgData name="Xu Ning" userId="4b16d4e24b5f2f9c" providerId="LiveId" clId="{FB54A066-A80C-804B-A3D1-38B71E25DF4C}" dt="2019-10-15T11:11:17.959" v="390"/>
          <ac:spMkLst>
            <pc:docMk/>
            <pc:sldMk cId="2250431919" sldId="295"/>
            <ac:spMk id="3" creationId="{1611DBE0-3F5D-5149-BD02-518B24A1BA1B}"/>
          </ac:spMkLst>
        </pc:spChg>
        <pc:spChg chg="add del mod">
          <ac:chgData name="Xu Ning" userId="4b16d4e24b5f2f9c" providerId="LiveId" clId="{FB54A066-A80C-804B-A3D1-38B71E25DF4C}" dt="2019-10-15T12:40:49.421" v="415" actId="478"/>
          <ac:spMkLst>
            <pc:docMk/>
            <pc:sldMk cId="2250431919" sldId="295"/>
            <ac:spMk id="5" creationId="{3064EAE9-7F89-054C-9B32-CC56EB15A8F0}"/>
          </ac:spMkLst>
        </pc:spChg>
        <pc:spChg chg="add mod">
          <ac:chgData name="Xu Ning" userId="4b16d4e24b5f2f9c" providerId="LiveId" clId="{FB54A066-A80C-804B-A3D1-38B71E25DF4C}" dt="2019-10-15T13:08:23.228" v="592" actId="20577"/>
          <ac:spMkLst>
            <pc:docMk/>
            <pc:sldMk cId="2250431919" sldId="295"/>
            <ac:spMk id="6" creationId="{A8C38030-88CC-6841-88C2-F27C6319B2A4}"/>
          </ac:spMkLst>
        </pc:spChg>
        <pc:spChg chg="add del mod">
          <ac:chgData name="Xu Ning" userId="4b16d4e24b5f2f9c" providerId="LiveId" clId="{FB54A066-A80C-804B-A3D1-38B71E25DF4C}" dt="2019-10-15T13:00:41.728" v="461" actId="478"/>
          <ac:spMkLst>
            <pc:docMk/>
            <pc:sldMk cId="2250431919" sldId="295"/>
            <ac:spMk id="7" creationId="{DD8DB638-7751-984A-889B-89C6C8B66E41}"/>
          </ac:spMkLst>
        </pc:spChg>
        <pc:spChg chg="add mod">
          <ac:chgData name="Xu Ning" userId="4b16d4e24b5f2f9c" providerId="LiveId" clId="{FB54A066-A80C-804B-A3D1-38B71E25DF4C}" dt="2019-10-15T13:10:22.945" v="708" actId="122"/>
          <ac:spMkLst>
            <pc:docMk/>
            <pc:sldMk cId="2250431919" sldId="295"/>
            <ac:spMk id="8" creationId="{DB5E2547-1B22-5A45-9F3F-8CFDE28F5F13}"/>
          </ac:spMkLst>
        </pc:spChg>
        <pc:spChg chg="add mod">
          <ac:chgData name="Xu Ning" userId="4b16d4e24b5f2f9c" providerId="LiveId" clId="{FB54A066-A80C-804B-A3D1-38B71E25DF4C}" dt="2019-10-15T13:01:14.852" v="498" actId="14100"/>
          <ac:spMkLst>
            <pc:docMk/>
            <pc:sldMk cId="2250431919" sldId="295"/>
            <ac:spMk id="9" creationId="{A7C488F0-369B-084A-933E-16E8F9DBB972}"/>
          </ac:spMkLst>
        </pc:spChg>
        <pc:spChg chg="add mod">
          <ac:chgData name="Xu Ning" userId="4b16d4e24b5f2f9c" providerId="LiveId" clId="{FB54A066-A80C-804B-A3D1-38B71E25DF4C}" dt="2019-10-15T13:01:48.940" v="504" actId="207"/>
          <ac:spMkLst>
            <pc:docMk/>
            <pc:sldMk cId="2250431919" sldId="295"/>
            <ac:spMk id="10" creationId="{43F58409-45B8-F74F-8F96-DCD29CA9729E}"/>
          </ac:spMkLst>
        </pc:spChg>
        <pc:spChg chg="add mod">
          <ac:chgData name="Xu Ning" userId="4b16d4e24b5f2f9c" providerId="LiveId" clId="{FB54A066-A80C-804B-A3D1-38B71E25DF4C}" dt="2019-10-15T13:16:28.902" v="1369" actId="1076"/>
          <ac:spMkLst>
            <pc:docMk/>
            <pc:sldMk cId="2250431919" sldId="295"/>
            <ac:spMk id="11" creationId="{4F1A0E22-8058-D149-9889-4BC82ABF919F}"/>
          </ac:spMkLst>
        </pc:spChg>
      </pc:sldChg>
      <pc:sldChg chg="addSp delSp modSp add">
        <pc:chgData name="Xu Ning" userId="4b16d4e24b5f2f9c" providerId="LiveId" clId="{FB54A066-A80C-804B-A3D1-38B71E25DF4C}" dt="2019-10-15T13:22:41.067" v="1441" actId="20577"/>
        <pc:sldMkLst>
          <pc:docMk/>
          <pc:sldMk cId="1070833389" sldId="296"/>
        </pc:sldMkLst>
        <pc:spChg chg="del">
          <ac:chgData name="Xu Ning" userId="4b16d4e24b5f2f9c" providerId="LiveId" clId="{FB54A066-A80C-804B-A3D1-38B71E25DF4C}" dt="2019-10-15T13:09:00.277" v="645" actId="478"/>
          <ac:spMkLst>
            <pc:docMk/>
            <pc:sldMk cId="1070833389" sldId="296"/>
            <ac:spMk id="2" creationId="{9F7F3E36-C1B4-B546-83B5-46BAE5285AC1}"/>
          </ac:spMkLst>
        </pc:spChg>
        <pc:spChg chg="mod">
          <ac:chgData name="Xu Ning" userId="4b16d4e24b5f2f9c" providerId="LiveId" clId="{FB54A066-A80C-804B-A3D1-38B71E25DF4C}" dt="2019-10-15T13:22:41.067" v="1441" actId="20577"/>
          <ac:spMkLst>
            <pc:docMk/>
            <pc:sldMk cId="1070833389" sldId="296"/>
            <ac:spMk id="3" creationId="{F78523A2-3689-EF46-A19D-A1591C527BE5}"/>
          </ac:spMkLst>
        </pc:spChg>
        <pc:spChg chg="del">
          <ac:chgData name="Xu Ning" userId="4b16d4e24b5f2f9c" providerId="LiveId" clId="{FB54A066-A80C-804B-A3D1-38B71E25DF4C}" dt="2019-10-15T13:06:04.698" v="505" actId="478"/>
          <ac:spMkLst>
            <pc:docMk/>
            <pc:sldMk cId="1070833389" sldId="296"/>
            <ac:spMk id="4" creationId="{16FA4FBF-2AA7-FF44-81FF-D1FA97841063}"/>
          </ac:spMkLst>
        </pc:spChg>
        <pc:spChg chg="mod">
          <ac:chgData name="Xu Ning" userId="4b16d4e24b5f2f9c" providerId="LiveId" clId="{FB54A066-A80C-804B-A3D1-38B71E25DF4C}" dt="2019-10-15T13:09:11.753" v="665" actId="20577"/>
          <ac:spMkLst>
            <pc:docMk/>
            <pc:sldMk cId="1070833389" sldId="296"/>
            <ac:spMk id="6" creationId="{33C9E945-0B1B-234F-8D25-29970C729669}"/>
          </ac:spMkLst>
        </pc:spChg>
        <pc:spChg chg="add mod">
          <ac:chgData name="Xu Ning" userId="4b16d4e24b5f2f9c" providerId="LiveId" clId="{FB54A066-A80C-804B-A3D1-38B71E25DF4C}" dt="2019-10-15T13:06:45.298" v="520" actId="207"/>
          <ac:spMkLst>
            <pc:docMk/>
            <pc:sldMk cId="1070833389" sldId="296"/>
            <ac:spMk id="7" creationId="{11F101A6-1128-EC4B-8900-F295A22BDEBE}"/>
          </ac:spMkLst>
        </pc:spChg>
        <pc:spChg chg="add mod">
          <ac:chgData name="Xu Ning" userId="4b16d4e24b5f2f9c" providerId="LiveId" clId="{FB54A066-A80C-804B-A3D1-38B71E25DF4C}" dt="2019-10-15T13:09:32.101" v="671" actId="207"/>
          <ac:spMkLst>
            <pc:docMk/>
            <pc:sldMk cId="1070833389" sldId="296"/>
            <ac:spMk id="8" creationId="{785ECB6D-32B3-8C41-871E-3D8FCEE460D9}"/>
          </ac:spMkLst>
        </pc:spChg>
      </pc:sldChg>
      <pc:sldChg chg="addSp delSp modSp add">
        <pc:chgData name="Xu Ning" userId="4b16d4e24b5f2f9c" providerId="LiveId" clId="{FB54A066-A80C-804B-A3D1-38B71E25DF4C}" dt="2019-10-15T13:34:44.222" v="1755" actId="20577"/>
        <pc:sldMkLst>
          <pc:docMk/>
          <pc:sldMk cId="539199687" sldId="297"/>
        </pc:sldMkLst>
        <pc:spChg chg="del">
          <ac:chgData name="Xu Ning" userId="4b16d4e24b5f2f9c" providerId="LiveId" clId="{FB54A066-A80C-804B-A3D1-38B71E25DF4C}" dt="2019-10-15T13:17:10.515" v="1378" actId="478"/>
          <ac:spMkLst>
            <pc:docMk/>
            <pc:sldMk cId="539199687" sldId="297"/>
            <ac:spMk id="2" creationId="{D3545974-8939-7C44-A612-B2139F0FD6DA}"/>
          </ac:spMkLst>
        </pc:spChg>
        <pc:spChg chg="mod">
          <ac:chgData name="Xu Ning" userId="4b16d4e24b5f2f9c" providerId="LiveId" clId="{FB54A066-A80C-804B-A3D1-38B71E25DF4C}" dt="2019-10-15T13:34:44.222" v="1755" actId="20577"/>
          <ac:spMkLst>
            <pc:docMk/>
            <pc:sldMk cId="539199687" sldId="297"/>
            <ac:spMk id="3" creationId="{953D93B6-3020-EE4E-847C-306A65B53230}"/>
          </ac:spMkLst>
        </pc:spChg>
        <pc:spChg chg="del">
          <ac:chgData name="Xu Ning" userId="4b16d4e24b5f2f9c" providerId="LiveId" clId="{FB54A066-A80C-804B-A3D1-38B71E25DF4C}" dt="2019-10-15T13:31:54.167" v="1583" actId="478"/>
          <ac:spMkLst>
            <pc:docMk/>
            <pc:sldMk cId="539199687" sldId="297"/>
            <ac:spMk id="4" creationId="{2B90F6DA-A65E-1D4E-B9C5-F5EF78007D65}"/>
          </ac:spMkLst>
        </pc:spChg>
        <pc:spChg chg="mod">
          <ac:chgData name="Xu Ning" userId="4b16d4e24b5f2f9c" providerId="LiveId" clId="{FB54A066-A80C-804B-A3D1-38B71E25DF4C}" dt="2019-10-15T13:17:13.857" v="1386" actId="20577"/>
          <ac:spMkLst>
            <pc:docMk/>
            <pc:sldMk cId="539199687" sldId="297"/>
            <ac:spMk id="6" creationId="{33D9F402-41BB-954E-AB26-D412AE367706}"/>
          </ac:spMkLst>
        </pc:spChg>
        <pc:spChg chg="add mod">
          <ac:chgData name="Xu Ning" userId="4b16d4e24b5f2f9c" providerId="LiveId" clId="{FB54A066-A80C-804B-A3D1-38B71E25DF4C}" dt="2019-10-15T13:33:07.342" v="1638" actId="1076"/>
          <ac:spMkLst>
            <pc:docMk/>
            <pc:sldMk cId="539199687" sldId="297"/>
            <ac:spMk id="7" creationId="{140179DB-8034-7C4D-A925-B17A8A4835EA}"/>
          </ac:spMkLst>
        </pc:spChg>
        <pc:spChg chg="add mod">
          <ac:chgData name="Xu Ning" userId="4b16d4e24b5f2f9c" providerId="LiveId" clId="{FB54A066-A80C-804B-A3D1-38B71E25DF4C}" dt="2019-10-15T13:32:57.357" v="1637" actId="20577"/>
          <ac:spMkLst>
            <pc:docMk/>
            <pc:sldMk cId="539199687" sldId="297"/>
            <ac:spMk id="8" creationId="{484C80B9-6CB7-D445-8206-67C4D1D6E960}"/>
          </ac:spMkLst>
        </pc:spChg>
        <pc:spChg chg="add mod">
          <ac:chgData name="Xu Ning" userId="4b16d4e24b5f2f9c" providerId="LiveId" clId="{FB54A066-A80C-804B-A3D1-38B71E25DF4C}" dt="2019-10-15T13:34:02.284" v="1644" actId="207"/>
          <ac:spMkLst>
            <pc:docMk/>
            <pc:sldMk cId="539199687" sldId="297"/>
            <ac:spMk id="9" creationId="{024AA070-3CEB-834D-9AC9-86FD428AC4A6}"/>
          </ac:spMkLst>
        </pc:spChg>
      </pc:sldChg>
      <pc:sldChg chg="addSp delSp modSp add">
        <pc:chgData name="Xu Ning" userId="4b16d4e24b5f2f9c" providerId="LiveId" clId="{FB54A066-A80C-804B-A3D1-38B71E25DF4C}" dt="2019-10-15T13:15:36.801" v="1284" actId="20577"/>
        <pc:sldMkLst>
          <pc:docMk/>
          <pc:sldMk cId="1933706236" sldId="298"/>
        </pc:sldMkLst>
        <pc:spChg chg="del">
          <ac:chgData name="Xu Ning" userId="4b16d4e24b5f2f9c" providerId="LiveId" clId="{FB54A066-A80C-804B-A3D1-38B71E25DF4C}" dt="2019-10-15T13:10:00.929" v="673"/>
          <ac:spMkLst>
            <pc:docMk/>
            <pc:sldMk cId="1933706236" sldId="298"/>
            <ac:spMk id="2" creationId="{113E9C45-9302-4948-BDC8-F1F35F7A33CC}"/>
          </ac:spMkLst>
        </pc:spChg>
        <pc:spChg chg="del">
          <ac:chgData name="Xu Ning" userId="4b16d4e24b5f2f9c" providerId="LiveId" clId="{FB54A066-A80C-804B-A3D1-38B71E25DF4C}" dt="2019-10-15T13:10:00.929" v="673"/>
          <ac:spMkLst>
            <pc:docMk/>
            <pc:sldMk cId="1933706236" sldId="298"/>
            <ac:spMk id="3" creationId="{507F8D76-523F-9B4F-9FA9-C94D57C528A2}"/>
          </ac:spMkLst>
        </pc:spChg>
        <pc:spChg chg="add mod">
          <ac:chgData name="Xu Ning" userId="4b16d4e24b5f2f9c" providerId="LiveId" clId="{FB54A066-A80C-804B-A3D1-38B71E25DF4C}" dt="2019-10-15T13:10:14.038" v="690" actId="122"/>
          <ac:spMkLst>
            <pc:docMk/>
            <pc:sldMk cId="1933706236" sldId="298"/>
            <ac:spMk id="5" creationId="{7330C167-5C72-CA43-8761-A924887A48C0}"/>
          </ac:spMkLst>
        </pc:spChg>
        <pc:spChg chg="add mod">
          <ac:chgData name="Xu Ning" userId="4b16d4e24b5f2f9c" providerId="LiveId" clId="{FB54A066-A80C-804B-A3D1-38B71E25DF4C}" dt="2019-10-15T13:15:36.801" v="1284" actId="20577"/>
          <ac:spMkLst>
            <pc:docMk/>
            <pc:sldMk cId="1933706236" sldId="298"/>
            <ac:spMk id="6" creationId="{F3EFC94B-EE26-234E-AF7D-5827105C99C3}"/>
          </ac:spMkLst>
        </pc:spChg>
      </pc:sldChg>
      <pc:sldChg chg="addSp delSp modSp add">
        <pc:chgData name="Xu Ning" userId="4b16d4e24b5f2f9c" providerId="LiveId" clId="{FB54A066-A80C-804B-A3D1-38B71E25DF4C}" dt="2019-10-15T13:25:38.961" v="1577" actId="20577"/>
        <pc:sldMkLst>
          <pc:docMk/>
          <pc:sldMk cId="2565259307" sldId="299"/>
        </pc:sldMkLst>
        <pc:spChg chg="del">
          <ac:chgData name="Xu Ning" userId="4b16d4e24b5f2f9c" providerId="LiveId" clId="{FB54A066-A80C-804B-A3D1-38B71E25DF4C}" dt="2019-10-15T13:18:38.158" v="1395" actId="478"/>
          <ac:spMkLst>
            <pc:docMk/>
            <pc:sldMk cId="2565259307" sldId="299"/>
            <ac:spMk id="2" creationId="{0F977775-FA92-9B41-9D73-D027C7C1CE4A}"/>
          </ac:spMkLst>
        </pc:spChg>
        <pc:spChg chg="mod">
          <ac:chgData name="Xu Ning" userId="4b16d4e24b5f2f9c" providerId="LiveId" clId="{FB54A066-A80C-804B-A3D1-38B71E25DF4C}" dt="2019-10-15T13:25:38.961" v="1577" actId="20577"/>
          <ac:spMkLst>
            <pc:docMk/>
            <pc:sldMk cId="2565259307" sldId="299"/>
            <ac:spMk id="3" creationId="{4AADACB2-FB63-9149-97C4-783AC3F28C4E}"/>
          </ac:spMkLst>
        </pc:spChg>
        <pc:spChg chg="del">
          <ac:chgData name="Xu Ning" userId="4b16d4e24b5f2f9c" providerId="LiveId" clId="{FB54A066-A80C-804B-A3D1-38B71E25DF4C}" dt="2019-10-15T13:23:52.813" v="1442" actId="478"/>
          <ac:spMkLst>
            <pc:docMk/>
            <pc:sldMk cId="2565259307" sldId="299"/>
            <ac:spMk id="4" creationId="{2C3093F8-D37F-B64A-BAAA-26B8D6E996DD}"/>
          </ac:spMkLst>
        </pc:spChg>
        <pc:spChg chg="mod">
          <ac:chgData name="Xu Ning" userId="4b16d4e24b5f2f9c" providerId="LiveId" clId="{FB54A066-A80C-804B-A3D1-38B71E25DF4C}" dt="2019-10-15T13:18:34.325" v="1394" actId="20577"/>
          <ac:spMkLst>
            <pc:docMk/>
            <pc:sldMk cId="2565259307" sldId="299"/>
            <ac:spMk id="6" creationId="{3E452345-B059-904B-9C1B-9A1F70C0D193}"/>
          </ac:spMkLst>
        </pc:spChg>
        <pc:spChg chg="add mod">
          <ac:chgData name="Xu Ning" userId="4b16d4e24b5f2f9c" providerId="LiveId" clId="{FB54A066-A80C-804B-A3D1-38B71E25DF4C}" dt="2019-10-15T13:24:35.944" v="1453" actId="207"/>
          <ac:spMkLst>
            <pc:docMk/>
            <pc:sldMk cId="2565259307" sldId="299"/>
            <ac:spMk id="7" creationId="{7990F8F9-6807-DA48-B8C4-CE702849B29C}"/>
          </ac:spMkLst>
        </pc:spChg>
        <pc:spChg chg="add mod">
          <ac:chgData name="Xu Ning" userId="4b16d4e24b5f2f9c" providerId="LiveId" clId="{FB54A066-A80C-804B-A3D1-38B71E25DF4C}" dt="2019-10-15T13:24:40.962" v="1454" actId="207"/>
          <ac:spMkLst>
            <pc:docMk/>
            <pc:sldMk cId="2565259307" sldId="299"/>
            <ac:spMk id="8" creationId="{ADBED264-BC56-0B47-92C0-809CE49A52C3}"/>
          </ac:spMkLst>
        </pc:spChg>
      </pc:sldChg>
      <pc:sldMasterChg chg="delSldLayout">
        <pc:chgData name="Xu Ning" userId="4b16d4e24b5f2f9c" providerId="LiveId" clId="{FB54A066-A80C-804B-A3D1-38B71E25DF4C}" dt="2019-10-15T09:51:50.329" v="2" actId="2696"/>
        <pc:sldMasterMkLst>
          <pc:docMk/>
          <pc:sldMasterMk cId="0" sldId="2147483648"/>
        </pc:sldMasterMkLst>
        <pc:sldLayoutChg chg="del">
          <pc:chgData name="Xu Ning" userId="4b16d4e24b5f2f9c" providerId="LiveId" clId="{FB54A066-A80C-804B-A3D1-38B71E25DF4C}" dt="2019-10-15T09:51:50.329" v="2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 err="1"/>
              <a:t>商</a:t>
            </a:r>
            <a:r>
              <a:rPr dirty="0"/>
              <a:t> </a:t>
            </a:r>
            <a:r>
              <a:rPr dirty="0" err="1"/>
              <a:t>学</a:t>
            </a:r>
            <a:r>
              <a:rPr dirty="0"/>
              <a:t> </a:t>
            </a:r>
            <a:r>
              <a:rPr dirty="0" err="1"/>
              <a:t>院</a:t>
            </a:r>
            <a:r>
              <a:rPr dirty="0"/>
              <a:t>     </a:t>
            </a:r>
            <a:r>
              <a:rPr dirty="0" err="1"/>
              <a:t>徐</a:t>
            </a:r>
            <a:r>
              <a:rPr dirty="0"/>
              <a:t> </a:t>
            </a:r>
            <a:r>
              <a:rPr dirty="0" err="1"/>
              <a:t>宁</a:t>
            </a:r>
            <a:endParaRPr dirty="0"/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3467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9299858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 userDrawn="1"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F812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597335" y="549283"/>
            <a:ext cx="10535806" cy="94719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E02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数据结构-基础数据类型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40" name="Data analysis and process technolog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analysis and process technology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FFF72C-5AED-E246-9E6E-E18F9A42493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F9ACF0-7363-C248-AF4A-EF06AAE8DD8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4833AD-5FCA-0E48-B0AB-5FCC2419894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积累起来的病案数据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2356337"/>
            <a:ext cx="5424854" cy="601676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/>
              <a:t> </a:t>
            </a:r>
            <a:r>
              <a:rPr lang="en-US" altLang="zh-CN"/>
              <a:t>Edwards</a:t>
            </a:r>
            <a:r>
              <a:rPr lang="zh-CN" altLang="en-US" dirty="0"/>
              <a:t>医生在一年内记录了</a:t>
            </a:r>
            <a:r>
              <a:rPr lang="en-US" altLang="zh-CN" dirty="0"/>
              <a:t>85</a:t>
            </a:r>
            <a:r>
              <a:rPr lang="zh-CN" altLang="en-US" dirty="0"/>
              <a:t>个病人治疗风湿性关节炎</a:t>
            </a:r>
            <a:r>
              <a:rPr lang="en-US" altLang="zh-CN" dirty="0"/>
              <a:t>(Arthritis)</a:t>
            </a:r>
            <a:r>
              <a:rPr lang="zh-CN" altLang="en-US" dirty="0"/>
              <a:t> 的情况，他希望通过这些数据分析新的方法</a:t>
            </a:r>
            <a:r>
              <a:rPr lang="en-US" altLang="zh-CN" dirty="0"/>
              <a:t>Placebo</a:t>
            </a:r>
            <a:r>
              <a:rPr lang="zh-CN" altLang="en-US" dirty="0"/>
              <a:t>与传统治疗方法有多大区别。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/>
              <a:t>病例</a:t>
            </a:r>
            <a:r>
              <a:rPr lang="zh-CN" altLang="en-US" dirty="0"/>
              <a:t>数据已经积累成右侧这样的表格，该如何分析呢？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0B0EBE-DF3E-BE40-A184-0F3CB9FF90A4}"/>
              </a:ext>
            </a:extLst>
          </p:cNvPr>
          <p:cNvGraphicFramePr>
            <a:graphicFrameLocks noGrp="1"/>
          </p:cNvGraphicFramePr>
          <p:nvPr/>
        </p:nvGraphicFramePr>
        <p:xfrm>
          <a:off x="6315183" y="2356337"/>
          <a:ext cx="5800617" cy="6016756"/>
        </p:xfrm>
        <a:graphic>
          <a:graphicData uri="http://schemas.openxmlformats.org/drawingml/2006/table">
            <a:tbl>
              <a:tblPr/>
              <a:tblGrid>
                <a:gridCol w="543712">
                  <a:extLst>
                    <a:ext uri="{9D8B030D-6E8A-4147-A177-3AD203B41FA5}">
                      <a16:colId xmlns:a16="http://schemas.microsoft.com/office/drawing/2014/main" val="224925368"/>
                    </a:ext>
                  </a:extLst>
                </a:gridCol>
                <a:gridCol w="1752302">
                  <a:extLst>
                    <a:ext uri="{9D8B030D-6E8A-4147-A177-3AD203B41FA5}">
                      <a16:colId xmlns:a16="http://schemas.microsoft.com/office/drawing/2014/main" val="2328942375"/>
                    </a:ext>
                  </a:extLst>
                </a:gridCol>
                <a:gridCol w="1168205">
                  <a:extLst>
                    <a:ext uri="{9D8B030D-6E8A-4147-A177-3AD203B41FA5}">
                      <a16:colId xmlns:a16="http://schemas.microsoft.com/office/drawing/2014/main" val="2795145397"/>
                    </a:ext>
                  </a:extLst>
                </a:gridCol>
                <a:gridCol w="693620">
                  <a:extLst>
                    <a:ext uri="{9D8B030D-6E8A-4147-A177-3AD203B41FA5}">
                      <a16:colId xmlns:a16="http://schemas.microsoft.com/office/drawing/2014/main" val="3492577638"/>
                    </a:ext>
                  </a:extLst>
                </a:gridCol>
                <a:gridCol w="1642778">
                  <a:extLst>
                    <a:ext uri="{9D8B030D-6E8A-4147-A177-3AD203B41FA5}">
                      <a16:colId xmlns:a16="http://schemas.microsoft.com/office/drawing/2014/main" val="1369590995"/>
                    </a:ext>
                  </a:extLst>
                </a:gridCol>
              </a:tblGrid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1281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5897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803294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90675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5928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69877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54466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38768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04720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2316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D21E6AB-EE65-AD4D-B194-B67CA6AAB7A5}"/>
              </a:ext>
            </a:extLst>
          </p:cNvPr>
          <p:cNvSpPr/>
          <p:nvPr/>
        </p:nvSpPr>
        <p:spPr>
          <a:xfrm>
            <a:off x="7103901" y="1625909"/>
            <a:ext cx="3650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Arthritis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数据表预览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8AA6D2-598B-4C8E-BB26-9C705A1ED797}"/>
              </a:ext>
            </a:extLst>
          </p:cNvPr>
          <p:cNvSpPr/>
          <p:nvPr/>
        </p:nvSpPr>
        <p:spPr>
          <a:xfrm>
            <a:off x="6131859" y="2210684"/>
            <a:ext cx="6301441" cy="91475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01DF4A-D03A-43DF-A18F-585609685C3D}"/>
              </a:ext>
            </a:extLst>
          </p:cNvPr>
          <p:cNvSpPr/>
          <p:nvPr/>
        </p:nvSpPr>
        <p:spPr>
          <a:xfrm>
            <a:off x="6736976" y="1949824"/>
            <a:ext cx="1949824" cy="6736976"/>
          </a:xfrm>
          <a:prstGeom prst="round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57F2D2-E829-47CC-99CA-9A714F3B13DF}"/>
              </a:ext>
            </a:extLst>
          </p:cNvPr>
          <p:cNvSpPr/>
          <p:nvPr/>
        </p:nvSpPr>
        <p:spPr>
          <a:xfrm>
            <a:off x="10273553" y="2057400"/>
            <a:ext cx="2025571" cy="6629400"/>
          </a:xfrm>
          <a:prstGeom prst="round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666036-8720-1640-A8F5-0B3359ECA66D}"/>
              </a:ext>
            </a:extLst>
          </p:cNvPr>
          <p:cNvSpPr/>
          <p:nvPr/>
        </p:nvSpPr>
        <p:spPr>
          <a:xfrm>
            <a:off x="597335" y="7295875"/>
            <a:ext cx="5717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library(vcd)</a:t>
            </a:r>
            <a:r>
              <a:rPr lang="en-US" altLang="zh-CN" sz="2400" dirty="0"/>
              <a:t> #</a:t>
            </a:r>
            <a:r>
              <a:rPr lang="zh-CN" altLang="en-US" sz="2400" dirty="0"/>
              <a:t>加载存有数据的包</a:t>
            </a:r>
            <a:endParaRPr lang="en-US" altLang="zh-CN" sz="2400" dirty="0"/>
          </a:p>
          <a:p>
            <a:r>
              <a:rPr lang="en-US" altLang="zh-CN" sz="2400" dirty="0"/>
              <a:t>&gt; Arthritis</a:t>
            </a:r>
            <a:r>
              <a:rPr lang="zh-CN" altLang="en-US" sz="2400" dirty="0"/>
              <a:t> </a:t>
            </a:r>
            <a:r>
              <a:rPr lang="en-US" altLang="zh-CN" sz="2400" dirty="0"/>
              <a:t>#</a:t>
            </a:r>
            <a:r>
              <a:rPr lang="zh-CN" altLang="en-US" sz="2400" dirty="0"/>
              <a:t>查看数据</a:t>
            </a:r>
          </a:p>
        </p:txBody>
      </p:sp>
    </p:spTree>
    <p:extLst>
      <p:ext uri="{BB962C8B-B14F-4D97-AF65-F5344CB8AC3E}">
        <p14:creationId xmlns:p14="http://schemas.microsoft.com/office/powerpoint/2010/main" val="27999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5A7DD-8C4C-4946-859D-8D3647D9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如何处理非数字型变量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50B86-9FEF-AB49-84A1-D27B9700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5666760"/>
            <a:ext cx="4088423" cy="2672973"/>
          </a:xfrm>
        </p:spPr>
        <p:txBody>
          <a:bodyPr/>
          <a:lstStyle/>
          <a:p>
            <a:r>
              <a:rPr kumimoji="1" lang="zh-CN" altLang="en-US" dirty="0"/>
              <a:t>频数：某一个取值或种类出现的次数，以此衡量数据背后的信息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E0E824-D97C-0245-BEBA-6546C987DD02}"/>
              </a:ext>
            </a:extLst>
          </p:cNvPr>
          <p:cNvGraphicFramePr>
            <a:graphicFrameLocks noGrp="1"/>
          </p:cNvGraphicFramePr>
          <p:nvPr/>
        </p:nvGraphicFramePr>
        <p:xfrm>
          <a:off x="4149969" y="2391924"/>
          <a:ext cx="7329770" cy="650158"/>
        </p:xfrm>
        <a:graphic>
          <a:graphicData uri="http://schemas.openxmlformats.org/drawingml/2006/table">
            <a:tbl>
              <a:tblPr/>
              <a:tblGrid>
                <a:gridCol w="687045">
                  <a:extLst>
                    <a:ext uri="{9D8B030D-6E8A-4147-A177-3AD203B41FA5}">
                      <a16:colId xmlns:a16="http://schemas.microsoft.com/office/drawing/2014/main" val="3374739770"/>
                    </a:ext>
                  </a:extLst>
                </a:gridCol>
                <a:gridCol w="1868586">
                  <a:extLst>
                    <a:ext uri="{9D8B030D-6E8A-4147-A177-3AD203B41FA5}">
                      <a16:colId xmlns:a16="http://schemas.microsoft.com/office/drawing/2014/main" val="24102482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113175"/>
                    </a:ext>
                  </a:extLst>
                </a:gridCol>
                <a:gridCol w="1174293">
                  <a:extLst>
                    <a:ext uri="{9D8B030D-6E8A-4147-A177-3AD203B41FA5}">
                      <a16:colId xmlns:a16="http://schemas.microsoft.com/office/drawing/2014/main" val="3127941817"/>
                    </a:ext>
                  </a:extLst>
                </a:gridCol>
                <a:gridCol w="2075846">
                  <a:extLst>
                    <a:ext uri="{9D8B030D-6E8A-4147-A177-3AD203B41FA5}">
                      <a16:colId xmlns:a16="http://schemas.microsoft.com/office/drawing/2014/main" val="244617941"/>
                    </a:ext>
                  </a:extLst>
                </a:gridCol>
              </a:tblGrid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7671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8277C0C-5D1E-8549-8B18-D8949978273F}"/>
              </a:ext>
            </a:extLst>
          </p:cNvPr>
          <p:cNvSpPr txBox="1"/>
          <p:nvPr/>
        </p:nvSpPr>
        <p:spPr>
          <a:xfrm>
            <a:off x="4925099" y="3348456"/>
            <a:ext cx="139301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分类变量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Placebo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Treated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082A88-6904-364D-973E-3AC5472F8F7E}"/>
              </a:ext>
            </a:extLst>
          </p:cNvPr>
          <p:cNvSpPr txBox="1"/>
          <p:nvPr/>
        </p:nvSpPr>
        <p:spPr>
          <a:xfrm>
            <a:off x="6685257" y="3928341"/>
            <a:ext cx="133369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分类变量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Male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Female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D05104-FB99-9849-B2AB-DF700B9439C0}"/>
              </a:ext>
            </a:extLst>
          </p:cNvPr>
          <p:cNvSpPr txBox="1"/>
          <p:nvPr/>
        </p:nvSpPr>
        <p:spPr>
          <a:xfrm>
            <a:off x="9838264" y="4876800"/>
            <a:ext cx="133369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数据类型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Marked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Some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Noe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43B311-D110-3C4F-9945-89B2A6B8E827}"/>
              </a:ext>
            </a:extLst>
          </p:cNvPr>
          <p:cNvSpPr txBox="1"/>
          <p:nvPr/>
        </p:nvSpPr>
        <p:spPr>
          <a:xfrm>
            <a:off x="8180825" y="4640838"/>
            <a:ext cx="13336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数值变量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20-74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7EC15-632D-F341-B3AE-507902D6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属性变量的频数分析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BB675-F4B4-1C48-AB6E-6259465C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35" y="6392383"/>
            <a:ext cx="8075583" cy="146502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重点：</a:t>
            </a:r>
            <a:r>
              <a:rPr kumimoji="1" lang="en-US" altLang="zh-CN"/>
              <a:t>table()</a:t>
            </a:r>
            <a:r>
              <a:rPr kumimoji="1" lang="zh-CN" altLang="en-US"/>
              <a:t>函数，计算属性变量的频数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257288-6DE5-9842-81E1-74FF17C34664}"/>
              </a:ext>
            </a:extLst>
          </p:cNvPr>
          <p:cNvGrpSpPr/>
          <p:nvPr/>
        </p:nvGrpSpPr>
        <p:grpSpPr>
          <a:xfrm>
            <a:off x="759135" y="3272988"/>
            <a:ext cx="10874812" cy="1077218"/>
            <a:chOff x="759135" y="5585641"/>
            <a:chExt cx="10874812" cy="10772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67B569-105E-D24A-B8F6-0072B53139D7}"/>
                </a:ext>
              </a:extLst>
            </p:cNvPr>
            <p:cNvSpPr/>
            <p:nvPr/>
          </p:nvSpPr>
          <p:spPr>
            <a:xfrm>
              <a:off x="6982328" y="5585641"/>
              <a:ext cx="465161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Placebo Treated          43          41 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EA4441-63F0-124E-A606-94F0E525A472}"/>
                </a:ext>
              </a:extLst>
            </p:cNvPr>
            <p:cNvSpPr txBox="1"/>
            <p:nvPr/>
          </p:nvSpPr>
          <p:spPr>
            <a:xfrm>
              <a:off x="759135" y="5679103"/>
              <a:ext cx="519693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按变量</a:t>
              </a: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Treatment</a:t>
              </a: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计算频数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165513-DBCC-3541-BDB8-77D35EBEBCFE}"/>
              </a:ext>
            </a:extLst>
          </p:cNvPr>
          <p:cNvGrpSpPr/>
          <p:nvPr/>
        </p:nvGrpSpPr>
        <p:grpSpPr>
          <a:xfrm>
            <a:off x="742121" y="4935633"/>
            <a:ext cx="11520558" cy="1077218"/>
            <a:chOff x="759135" y="4601885"/>
            <a:chExt cx="11520558" cy="10772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581685-6984-4E49-BA5D-721104065995}"/>
                </a:ext>
              </a:extLst>
            </p:cNvPr>
            <p:cNvSpPr/>
            <p:nvPr/>
          </p:nvSpPr>
          <p:spPr>
            <a:xfrm>
              <a:off x="6749331" y="4601885"/>
              <a:ext cx="553036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None   Some Marked </a:t>
              </a:r>
            </a:p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   42    14     28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C9B279-54EF-A144-BC7C-97A47CDE7F88}"/>
                </a:ext>
              </a:extLst>
            </p:cNvPr>
            <p:cNvSpPr txBox="1"/>
            <p:nvPr/>
          </p:nvSpPr>
          <p:spPr>
            <a:xfrm>
              <a:off x="759135" y="4601885"/>
              <a:ext cx="569066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按变量</a:t>
              </a: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Improvement</a:t>
              </a: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计算频数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2085AB2-3BE1-5244-8060-6E61E4E09706}"/>
              </a:ext>
            </a:extLst>
          </p:cNvPr>
          <p:cNvSpPr txBox="1"/>
          <p:nvPr/>
        </p:nvSpPr>
        <p:spPr>
          <a:xfrm>
            <a:off x="759135" y="1896190"/>
            <a:ext cx="653704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使用</a:t>
            </a:r>
            <a:r>
              <a:rPr lang="en-US" altLang="zh-CN"/>
              <a:t>table()</a:t>
            </a:r>
            <a:r>
              <a:rPr lang="zh-CN" altLang="en-US"/>
              <a:t>函数进行属性频数分析：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A99CA0-4AFA-4CE2-925E-D4E47D501FB5}"/>
              </a:ext>
            </a:extLst>
          </p:cNvPr>
          <p:cNvSpPr/>
          <p:nvPr/>
        </p:nvSpPr>
        <p:spPr>
          <a:xfrm>
            <a:off x="5518381" y="4286416"/>
            <a:ext cx="5200463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zh-CN" altLang="en-US" dirty="0">
                <a:solidFill>
                  <a:srgbClr val="0000FF"/>
                </a:solidFill>
              </a:rPr>
              <a:t>代码</a:t>
            </a:r>
            <a:r>
              <a:rPr lang="en-US" altLang="zh-CN" dirty="0">
                <a:solidFill>
                  <a:srgbClr val="0000FF"/>
                </a:solidFill>
              </a:rPr>
              <a:t>  table(</a:t>
            </a:r>
            <a:r>
              <a:rPr lang="en-US" altLang="zh-CN" dirty="0" err="1">
                <a:solidFill>
                  <a:srgbClr val="0000FF"/>
                </a:solidFill>
              </a:rPr>
              <a:t>Arthritis$Improvement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B866D8-AF95-4FC1-9009-C4A8BF0A75CB}"/>
              </a:ext>
            </a:extLst>
          </p:cNvPr>
          <p:cNvSpPr/>
          <p:nvPr/>
        </p:nvSpPr>
        <p:spPr>
          <a:xfrm>
            <a:off x="5518381" y="2739604"/>
            <a:ext cx="4764446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zh-CN" altLang="en-US" dirty="0">
                <a:solidFill>
                  <a:srgbClr val="0000FF"/>
                </a:solidFill>
              </a:rPr>
              <a:t>代码</a:t>
            </a:r>
            <a:r>
              <a:rPr lang="en-US" altLang="zh-CN" dirty="0">
                <a:solidFill>
                  <a:srgbClr val="0000FF"/>
                </a:solidFill>
              </a:rPr>
              <a:t>  table(</a:t>
            </a:r>
            <a:r>
              <a:rPr lang="en-US" altLang="zh-CN" dirty="0" err="1">
                <a:solidFill>
                  <a:srgbClr val="0000FF"/>
                </a:solidFill>
              </a:rPr>
              <a:t>Arthritis$Treatment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39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F260-DCA4-DB4D-9C92-E3FF9495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属性变量之间的关系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9F4C2-4D5B-6D41-B7DC-2386450F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7042638" cy="1371712"/>
          </a:xfrm>
        </p:spPr>
        <p:txBody>
          <a:bodyPr/>
          <a:lstStyle/>
          <a:p>
            <a:r>
              <a:rPr kumimoji="1" lang="zh-CN" altLang="en-US" dirty="0"/>
              <a:t>将两个变量同时计算频数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EC4F16-2E6A-A145-B073-019114E95BE6}"/>
              </a:ext>
            </a:extLst>
          </p:cNvPr>
          <p:cNvSpPr/>
          <p:nvPr/>
        </p:nvSpPr>
        <p:spPr>
          <a:xfrm>
            <a:off x="226105" y="3616423"/>
            <a:ext cx="8168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None Some Marked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 Placebo       29      7     7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 Treated       13      7    21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FEB988B-69AA-FB40-8D6A-96832FA4ABB1}"/>
              </a:ext>
            </a:extLst>
          </p:cNvPr>
          <p:cNvGraphicFramePr>
            <a:graphicFrameLocks noGrp="1"/>
          </p:cNvGraphicFramePr>
          <p:nvPr/>
        </p:nvGraphicFramePr>
        <p:xfrm>
          <a:off x="7614138" y="2637000"/>
          <a:ext cx="5164557" cy="5205052"/>
        </p:xfrm>
        <a:graphic>
          <a:graphicData uri="http://schemas.openxmlformats.org/drawingml/2006/table">
            <a:tbl>
              <a:tblPr/>
              <a:tblGrid>
                <a:gridCol w="484092">
                  <a:extLst>
                    <a:ext uri="{9D8B030D-6E8A-4147-A177-3AD203B41FA5}">
                      <a16:colId xmlns:a16="http://schemas.microsoft.com/office/drawing/2014/main" val="224925368"/>
                    </a:ext>
                  </a:extLst>
                </a:gridCol>
                <a:gridCol w="1560155">
                  <a:extLst>
                    <a:ext uri="{9D8B030D-6E8A-4147-A177-3AD203B41FA5}">
                      <a16:colId xmlns:a16="http://schemas.microsoft.com/office/drawing/2014/main" val="2328942375"/>
                    </a:ext>
                  </a:extLst>
                </a:gridCol>
                <a:gridCol w="1040107">
                  <a:extLst>
                    <a:ext uri="{9D8B030D-6E8A-4147-A177-3AD203B41FA5}">
                      <a16:colId xmlns:a16="http://schemas.microsoft.com/office/drawing/2014/main" val="2795145397"/>
                    </a:ext>
                  </a:extLst>
                </a:gridCol>
                <a:gridCol w="617562">
                  <a:extLst>
                    <a:ext uri="{9D8B030D-6E8A-4147-A177-3AD203B41FA5}">
                      <a16:colId xmlns:a16="http://schemas.microsoft.com/office/drawing/2014/main" val="3492577638"/>
                    </a:ext>
                  </a:extLst>
                </a:gridCol>
                <a:gridCol w="1462641">
                  <a:extLst>
                    <a:ext uri="{9D8B030D-6E8A-4147-A177-3AD203B41FA5}">
                      <a16:colId xmlns:a16="http://schemas.microsoft.com/office/drawing/2014/main" val="1369590995"/>
                    </a:ext>
                  </a:extLst>
                </a:gridCol>
              </a:tblGrid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1281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5897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803294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90675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5928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69877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54466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38768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04720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2316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3722773-0DD1-8444-B14A-A6B958338C21}"/>
              </a:ext>
            </a:extLst>
          </p:cNvPr>
          <p:cNvSpPr/>
          <p:nvPr/>
        </p:nvSpPr>
        <p:spPr>
          <a:xfrm>
            <a:off x="8272708" y="1788816"/>
            <a:ext cx="3650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Arthritis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数据表预览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97C80DC-B2EE-E642-AAE3-AD880A3838B1}"/>
              </a:ext>
            </a:extLst>
          </p:cNvPr>
          <p:cNvSpPr/>
          <p:nvPr/>
        </p:nvSpPr>
        <p:spPr>
          <a:xfrm>
            <a:off x="2252010" y="3530542"/>
            <a:ext cx="4642338" cy="720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A570D80-75C2-6446-A758-358A22311C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894348" y="3098692"/>
            <a:ext cx="5230847" cy="79233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A47BBBB-DF64-9E47-96D3-66C880A93E2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378788" y="3033580"/>
            <a:ext cx="6893920" cy="1093131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57CAC60-182B-4E43-A3C3-07261168537B}"/>
              </a:ext>
            </a:extLst>
          </p:cNvPr>
          <p:cNvSpPr/>
          <p:nvPr/>
        </p:nvSpPr>
        <p:spPr>
          <a:xfrm>
            <a:off x="473951" y="4126711"/>
            <a:ext cx="1809673" cy="19892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F778D281-08E4-B449-BFF8-80F85BC9A6D9}"/>
              </a:ext>
            </a:extLst>
          </p:cNvPr>
          <p:cNvSpPr txBox="1">
            <a:spLocks/>
          </p:cNvSpPr>
          <p:nvPr/>
        </p:nvSpPr>
        <p:spPr>
          <a:xfrm>
            <a:off x="731653" y="6962020"/>
            <a:ext cx="6549075" cy="137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列联表方法：揭开了数据内部掩盖的问题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948C31-9093-43BC-A486-2961F652D31C}"/>
              </a:ext>
            </a:extLst>
          </p:cNvPr>
          <p:cNvSpPr/>
          <p:nvPr/>
        </p:nvSpPr>
        <p:spPr>
          <a:xfrm>
            <a:off x="571500" y="2283767"/>
            <a:ext cx="67306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altLang="zh-CN" dirty="0">
                <a:solidFill>
                  <a:srgbClr val="0000FF"/>
                </a:solidFill>
              </a:rPr>
              <a:t>table(</a:t>
            </a:r>
            <a:r>
              <a:rPr lang="en-US" altLang="zh-CN" dirty="0" err="1">
                <a:solidFill>
                  <a:srgbClr val="0000FF"/>
                </a:solidFill>
              </a:rPr>
              <a:t>Arthritis$Improvement</a:t>
            </a:r>
            <a:r>
              <a:rPr lang="en-US" altLang="zh-CN" dirty="0">
                <a:solidFill>
                  <a:srgbClr val="0000FF"/>
                </a:solidFill>
              </a:rPr>
              <a:t> ,</a:t>
            </a:r>
            <a:r>
              <a:rPr lang="en-US" altLang="zh-CN" dirty="0" err="1">
                <a:solidFill>
                  <a:srgbClr val="0000FF"/>
                </a:solidFill>
              </a:rPr>
              <a:t>Arthritis$Treatment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 animBg="1"/>
      <p:bldP spid="14" grpId="0" animBg="1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AEF24-302C-4C45-9744-5CADA231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数值型属性变量</a:t>
            </a:r>
            <a:r>
              <a:rPr kumimoji="1" lang="zh-CN" altLang="en-US" dirty="0"/>
              <a:t>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B6233-0DE3-6642-BDA1-738C1EE6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4578016" cy="1534909"/>
          </a:xfrm>
        </p:spPr>
        <p:txBody>
          <a:bodyPr/>
          <a:lstStyle/>
          <a:p>
            <a:r>
              <a:rPr kumimoji="1" lang="zh-CN" altLang="en-US" dirty="0"/>
              <a:t>数值型变量通常无法直接进行频数计算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92101F-E6B7-AA47-BD80-B9602D17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632" y="2320535"/>
            <a:ext cx="7336257" cy="5990742"/>
          </a:xfrm>
          <a:prstGeom prst="rect">
            <a:avLst/>
          </a:prstGeom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BEE3B11-28B1-7545-9CD3-138EE018198E}"/>
              </a:ext>
            </a:extLst>
          </p:cNvPr>
          <p:cNvSpPr txBox="1">
            <a:spLocks/>
          </p:cNvSpPr>
          <p:nvPr/>
        </p:nvSpPr>
        <p:spPr>
          <a:xfrm>
            <a:off x="657558" y="3780997"/>
            <a:ext cx="4578016" cy="109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hangingPunct="1"/>
            <a:r>
              <a:rPr kumimoji="1" lang="zh-CN" altLang="en-US"/>
              <a:t>方法：分组后频数</a:t>
            </a:r>
            <a:r>
              <a:rPr kumimoji="1" lang="zh-CN" altLang="en-US" dirty="0"/>
              <a:t>统计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8A8BB82-B09D-CA4A-A675-CE66B201CDE6}"/>
              </a:ext>
            </a:extLst>
          </p:cNvPr>
          <p:cNvSpPr txBox="1">
            <a:spLocks/>
          </p:cNvSpPr>
          <p:nvPr/>
        </p:nvSpPr>
        <p:spPr>
          <a:xfrm>
            <a:off x="5971519" y="7913851"/>
            <a:ext cx="6251857" cy="65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/>
              <a:t>直方图展现：数值变量分组后的分布情况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2D8EB3-6F69-4239-90C9-0E75EF3BDA0E}"/>
              </a:ext>
            </a:extLst>
          </p:cNvPr>
          <p:cNvSpPr/>
          <p:nvPr/>
        </p:nvSpPr>
        <p:spPr>
          <a:xfrm>
            <a:off x="6178058" y="1818090"/>
            <a:ext cx="3690434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zh-CN" altLang="en-US">
                <a:solidFill>
                  <a:srgbClr val="0000FF"/>
                </a:solidFill>
              </a:rPr>
              <a:t>代码 </a:t>
            </a:r>
            <a:r>
              <a:rPr lang="en-US" altLang="zh-CN">
                <a:solidFill>
                  <a:srgbClr val="0000FF"/>
                </a:solidFill>
              </a:rPr>
              <a:t>hist(Arthritis$Age)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543B08-EDF5-4929-B7C1-5247BBF8892A}"/>
              </a:ext>
            </a:extLst>
          </p:cNvPr>
          <p:cNvSpPr/>
          <p:nvPr/>
        </p:nvSpPr>
        <p:spPr>
          <a:xfrm>
            <a:off x="22112" y="5227821"/>
            <a:ext cx="4414991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代码 </a:t>
            </a:r>
            <a:r>
              <a:rPr lang="en-US" altLang="zh-CN" dirty="0">
                <a:solidFill>
                  <a:srgbClr val="0000FF"/>
                </a:solidFill>
              </a:rPr>
              <a:t>table(</a:t>
            </a:r>
            <a:r>
              <a:rPr lang="en-US" altLang="zh-CN" dirty="0" err="1">
                <a:solidFill>
                  <a:srgbClr val="0000FF"/>
                </a:solidFill>
              </a:rPr>
              <a:t>Arthritis$Age</a:t>
            </a:r>
            <a:r>
              <a:rPr lang="en-US" altLang="zh-CN" dirty="0">
                <a:solidFill>
                  <a:srgbClr val="0000FF"/>
                </a:solidFill>
              </a:rPr>
              <a:t>&gt;55)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2D2B91-AD46-484D-B989-83020C344E73}"/>
              </a:ext>
            </a:extLst>
          </p:cNvPr>
          <p:cNvSpPr/>
          <p:nvPr/>
        </p:nvSpPr>
        <p:spPr>
          <a:xfrm>
            <a:off x="456247" y="6077331"/>
            <a:ext cx="35467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38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    4</a:t>
            </a:r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773150-D457-4A46-852C-2416F70D2C2C}"/>
              </a:ext>
            </a:extLst>
          </p:cNvPr>
          <p:cNvSpPr/>
          <p:nvPr/>
        </p:nvSpPr>
        <p:spPr>
          <a:xfrm>
            <a:off x="5971519" y="1480256"/>
            <a:ext cx="5276854" cy="1397415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9F0045-4C37-4A15-B3C5-431B6B49B3C9}"/>
              </a:ext>
            </a:extLst>
          </p:cNvPr>
          <p:cNvSpPr/>
          <p:nvPr/>
        </p:nvSpPr>
        <p:spPr>
          <a:xfrm>
            <a:off x="456247" y="4876800"/>
            <a:ext cx="4865385" cy="1397415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8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  <p:bldP spid="10" grpId="0"/>
      <p:bldP spid="12" grpId="0"/>
      <p:bldP spid="4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23DCD-6086-254F-BC46-9AF598B0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混合类型列联表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BA136-3EFE-D540-94F7-FF5F1AD5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4114" y="3197264"/>
            <a:ext cx="7417469" cy="148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/>
              <a:t>条件：</a:t>
            </a:r>
            <a:r>
              <a:rPr kumimoji="1" lang="en-US" altLang="zh-CN" sz="2800" dirty="0"/>
              <a:t>Age&gt;55</a:t>
            </a:r>
          </a:p>
          <a:p>
            <a:pPr marL="0" indent="0">
              <a:buNone/>
            </a:pPr>
            <a:r>
              <a:rPr kumimoji="1" lang="en-US" altLang="zh-CN" sz="2800" dirty="0"/>
              <a:t>TRUE</a:t>
            </a:r>
            <a:r>
              <a:rPr kumimoji="1" lang="zh-CN" altLang="en-US" sz="2800" dirty="0"/>
              <a:t>代表满足条件，</a:t>
            </a:r>
            <a:r>
              <a:rPr kumimoji="1" lang="en-US" altLang="zh-CN" sz="2800" dirty="0"/>
              <a:t>FALSE</a:t>
            </a:r>
            <a:r>
              <a:rPr kumimoji="1" lang="zh-CN" altLang="en-US" sz="2800" dirty="0"/>
              <a:t>代表</a:t>
            </a:r>
            <a:r>
              <a:rPr kumimoji="1" lang="en-US" altLang="zh-CN" sz="2800" dirty="0"/>
              <a:t>Age&lt;=55</a:t>
            </a:r>
            <a:endParaRPr kumimoji="1"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811600-5C62-EC4E-B562-C7E8B7A9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39" y="4685720"/>
            <a:ext cx="4396049" cy="1531957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3F71DCA-8AB2-3042-BC87-2C3A14CDBD65}"/>
              </a:ext>
            </a:extLst>
          </p:cNvPr>
          <p:cNvSpPr txBox="1">
            <a:spLocks/>
          </p:cNvSpPr>
          <p:nvPr/>
        </p:nvSpPr>
        <p:spPr>
          <a:xfrm>
            <a:off x="920967" y="6845981"/>
            <a:ext cx="9700616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sz="2800"/>
              <a:t>重点：混合</a:t>
            </a:r>
            <a:r>
              <a:rPr kumimoji="1" lang="zh-CN" altLang="en-US" sz="2800" dirty="0"/>
              <a:t>分类型和</a:t>
            </a:r>
            <a:r>
              <a:rPr kumimoji="1" lang="zh-CN" altLang="en-US" sz="2800"/>
              <a:t>数值型属性变量的频数分析操作</a:t>
            </a:r>
            <a:endParaRPr kumimoji="1" lang="zh-CN" altLang="en-US" sz="2800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52D6FA06-CCDA-F54A-BDA0-CA93849BEA31}"/>
              </a:ext>
            </a:extLst>
          </p:cNvPr>
          <p:cNvSpPr txBox="1">
            <a:spLocks/>
          </p:cNvSpPr>
          <p:nvPr/>
        </p:nvSpPr>
        <p:spPr>
          <a:xfrm>
            <a:off x="759135" y="1778324"/>
            <a:ext cx="9459686" cy="69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sz="2800" dirty="0"/>
              <a:t>在不同的年龄段，男性和女性谁更容易患风湿性关节炎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1DD063-6EF0-4F20-94DB-F53D3CEE4DBF}"/>
              </a:ext>
            </a:extLst>
          </p:cNvPr>
          <p:cNvSpPr/>
          <p:nvPr/>
        </p:nvSpPr>
        <p:spPr>
          <a:xfrm>
            <a:off x="2440069" y="2289220"/>
            <a:ext cx="6399509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zh-CN" altLang="en-US">
                <a:solidFill>
                  <a:srgbClr val="0000FF"/>
                </a:solidFill>
              </a:rPr>
              <a:t>代码 </a:t>
            </a:r>
            <a:r>
              <a:rPr lang="en-US" altLang="zh-CN">
                <a:solidFill>
                  <a:srgbClr val="0000FF"/>
                </a:solidFill>
              </a:rPr>
              <a:t> table(Arthritis$Sex,Arthritis$Age&gt;55)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93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56691-98D8-C44A-8424-10F487B6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属性分析代码汇总</a:t>
            </a:r>
            <a:endParaRPr kumimoji="1" lang="zh-CN" altLang="en-US" dirty="0"/>
          </a:p>
        </p:txBody>
      </p:sp>
      <p:sp>
        <p:nvSpPr>
          <p:cNvPr id="4" name="&gt; pi…">
            <a:extLst>
              <a:ext uri="{FF2B5EF4-FFF2-40B4-BE49-F238E27FC236}">
                <a16:creationId xmlns:a16="http://schemas.microsoft.com/office/drawing/2014/main" id="{7A3510C6-3799-B949-92BF-E0EDFBDAC87A}"/>
              </a:ext>
            </a:extLst>
          </p:cNvPr>
          <p:cNvSpPr txBox="1"/>
          <p:nvPr/>
        </p:nvSpPr>
        <p:spPr>
          <a:xfrm>
            <a:off x="1656973" y="2318042"/>
            <a:ext cx="10230227" cy="4521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1:</a:t>
            </a:r>
            <a:r>
              <a:rPr lang="en-US" sz="2400" dirty="0">
                <a:solidFill>
                  <a:srgbClr val="0000FF"/>
                </a:solidFill>
              </a:rPr>
              <a:t>对变量Treatment做频数统计</a:t>
            </a: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&gt; table(</a:t>
            </a:r>
            <a:r>
              <a:rPr lang="en-US" sz="2400" dirty="0" err="1">
                <a:solidFill>
                  <a:srgbClr val="0000FF"/>
                </a:solidFill>
              </a:rPr>
              <a:t>Arthritis$Treatment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endParaRPr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2:</a:t>
            </a:r>
            <a:r>
              <a:rPr lang="zh-CN" altLang="en-US" sz="2400" dirty="0">
                <a:solidFill>
                  <a:srgbClr val="0000FF"/>
                </a:solidFill>
              </a:rPr>
              <a:t>对变量</a:t>
            </a:r>
            <a:r>
              <a:rPr lang="en-US" altLang="zh-CN" sz="2400" dirty="0">
                <a:solidFill>
                  <a:srgbClr val="0000FF"/>
                </a:solidFill>
              </a:rPr>
              <a:t>Treatment</a:t>
            </a:r>
            <a:r>
              <a:rPr lang="zh-CN" altLang="en-US" sz="2400" dirty="0">
                <a:solidFill>
                  <a:srgbClr val="0000FF"/>
                </a:solidFill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</a:rPr>
              <a:t>Improved</a:t>
            </a:r>
            <a:r>
              <a:rPr lang="zh-CN" altLang="en-US" sz="2400" dirty="0">
                <a:solidFill>
                  <a:srgbClr val="0000FF"/>
                </a:solidFill>
              </a:rPr>
              <a:t>做列联表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sz="2400" dirty="0">
                <a:solidFill>
                  <a:srgbClr val="0000FF"/>
                </a:solidFill>
              </a:rPr>
              <a:t>&gt; </a:t>
            </a:r>
            <a:r>
              <a:rPr lang="en-US" sz="2400" dirty="0">
                <a:solidFill>
                  <a:srgbClr val="0000FF"/>
                </a:solidFill>
              </a:rPr>
              <a:t>table(</a:t>
            </a:r>
            <a:r>
              <a:rPr lang="en-US" sz="2400" dirty="0" err="1">
                <a:solidFill>
                  <a:srgbClr val="0000FF"/>
                </a:solidFill>
              </a:rPr>
              <a:t>Arthritis$Treatment,Arthritis$Improved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endParaRPr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3:</a:t>
            </a:r>
            <a:r>
              <a:rPr lang="zh-CN" altLang="en-US" sz="2400" dirty="0">
                <a:solidFill>
                  <a:srgbClr val="0000FF"/>
                </a:solidFill>
              </a:rPr>
              <a:t>对数值变量</a:t>
            </a:r>
            <a:r>
              <a:rPr lang="en-US" altLang="zh-CN" sz="2400" dirty="0">
                <a:solidFill>
                  <a:srgbClr val="0000FF"/>
                </a:solidFill>
              </a:rPr>
              <a:t>Age</a:t>
            </a:r>
            <a:r>
              <a:rPr lang="zh-CN" altLang="en-US" sz="2400" dirty="0">
                <a:solidFill>
                  <a:srgbClr val="0000FF"/>
                </a:solidFill>
              </a:rPr>
              <a:t>做直方图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sz="2400" dirty="0">
                <a:solidFill>
                  <a:srgbClr val="0000FF"/>
                </a:solidFill>
              </a:rPr>
              <a:t>&gt; </a:t>
            </a:r>
            <a:r>
              <a:rPr lang="en-US" sz="2400" dirty="0" err="1">
                <a:solidFill>
                  <a:srgbClr val="0000FF"/>
                </a:solidFill>
              </a:rPr>
              <a:t>hist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Arthritis$Age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endParaRPr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4:</a:t>
            </a:r>
            <a:r>
              <a:rPr lang="zh-CN" altLang="en-US" sz="2400" dirty="0">
                <a:solidFill>
                  <a:srgbClr val="0000FF"/>
                </a:solidFill>
              </a:rPr>
              <a:t>混合分类型和数值型变量做列联表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sz="2400" dirty="0">
                <a:solidFill>
                  <a:srgbClr val="0000FF"/>
                </a:solidFill>
              </a:rPr>
              <a:t>&gt; </a:t>
            </a:r>
            <a:r>
              <a:rPr lang="en-US" sz="2400" dirty="0">
                <a:solidFill>
                  <a:srgbClr val="0000FF"/>
                </a:solidFill>
              </a:rPr>
              <a:t>table(</a:t>
            </a:r>
            <a:r>
              <a:rPr lang="en-US" sz="2400" dirty="0" err="1">
                <a:solidFill>
                  <a:srgbClr val="0000FF"/>
                </a:solidFill>
              </a:rPr>
              <a:t>Arthritis$Sex,Arthritis$Age</a:t>
            </a:r>
            <a:r>
              <a:rPr lang="en-US" sz="2400" dirty="0">
                <a:solidFill>
                  <a:srgbClr val="0000FF"/>
                </a:solidFill>
              </a:rPr>
              <a:t>&gt;55)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本节总结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0A16E-BED7-7F48-8C56-B1752A550215}"/>
              </a:ext>
            </a:extLst>
          </p:cNvPr>
          <p:cNvSpPr txBox="1"/>
          <p:nvPr/>
        </p:nvSpPr>
        <p:spPr>
          <a:xfrm>
            <a:off x="2646948" y="2847119"/>
            <a:ext cx="816543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分类变量分析方法：频数，列联表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数值变量分析方法：直方图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hist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分析函数：</a:t>
            </a:r>
            <a:r>
              <a:rPr lang="en-US" altLang="zh-CN" dirty="0"/>
              <a:t>table()</a:t>
            </a:r>
            <a:r>
              <a:rPr lang="zh-CN" altLang="en-US" dirty="0"/>
              <a:t>函数，</a:t>
            </a:r>
            <a:r>
              <a:rPr lang="en-US" altLang="zh-CN" dirty="0" err="1"/>
              <a:t>ftable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</a:b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94272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dplyr</a:t>
            </a:r>
            <a:r>
              <a:rPr lang="zh-CN" altLang="en-US" dirty="0"/>
              <a:t>工具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dplyr</a:t>
            </a:r>
            <a:r>
              <a:rPr lang="zh-CN" altLang="en-US" dirty="0"/>
              <a:t>用途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常用工具函数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7557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2390448"/>
            <a:ext cx="4559702" cy="3000851"/>
            <a:chOff x="6096573" y="2390448"/>
            <a:chExt cx="4559702" cy="3000851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对象筛选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573" y="2685564"/>
              <a:ext cx="2185779" cy="2705735"/>
              <a:chOff x="6096573" y="2685564"/>
              <a:chExt cx="2185779" cy="2705735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2685564"/>
                <a:ext cx="937273" cy="2705735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3595756"/>
            <a:ext cx="4559702" cy="1795543"/>
            <a:chOff x="6096573" y="3595756"/>
            <a:chExt cx="4559702" cy="1795543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82352" y="359575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属性筛选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3890872"/>
              <a:ext cx="2185779" cy="1500427"/>
              <a:chOff x="6096573" y="3890872"/>
              <a:chExt cx="2185779" cy="1500427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3890872"/>
                <a:ext cx="937273" cy="150042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33846" y="3890872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096573" y="4801066"/>
            <a:ext cx="4559702" cy="590233"/>
            <a:chOff x="6096573" y="4801066"/>
            <a:chExt cx="4559702" cy="59023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表格排序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96573" y="5096182"/>
              <a:ext cx="2185779" cy="295117"/>
              <a:chOff x="6096573" y="5096182"/>
              <a:chExt cx="2185779" cy="295117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5096182"/>
                <a:ext cx="814181" cy="2951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501077" cy="1003094"/>
            <a:chOff x="6155198" y="4388205"/>
            <a:chExt cx="4501077" cy="1003094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155198" y="4388205"/>
              <a:ext cx="2127154" cy="707978"/>
              <a:chOff x="6155198" y="4388205"/>
              <a:chExt cx="2127154" cy="707978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155198" y="4388205"/>
                <a:ext cx="755556" cy="707978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580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基本数据操作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dirty="0" err="1"/>
              <a:t>数据集增删改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取子集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63140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加载dplyr工具包</a:t>
            </a:r>
          </a:p>
          <a:p>
            <a:r>
              <a:t>filter() 筛选记录</a:t>
            </a:r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7462" y="4196206"/>
            <a:ext cx="6003628" cy="2692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dirty="0" err="1"/>
              <a:t>install.packages</a:t>
            </a:r>
            <a:r>
              <a:rPr dirty="0"/>
              <a:t>(“</a:t>
            </a:r>
            <a:r>
              <a:rPr dirty="0" err="1"/>
              <a:t>dplyr</a:t>
            </a:r>
            <a:r>
              <a:rPr dirty="0"/>
              <a:t>") #</a:t>
            </a:r>
            <a:r>
              <a:rPr dirty="0" err="1"/>
              <a:t>首次使用需要安装工具包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library(</a:t>
            </a:r>
            <a:r>
              <a:rPr dirty="0" err="1"/>
              <a:t>dplyr</a:t>
            </a:r>
            <a:r>
              <a:rPr dirty="0"/>
              <a:t>) #</a:t>
            </a:r>
            <a:r>
              <a:rPr dirty="0" err="1"/>
              <a:t>加载工具包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数据框工具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D5EBE5-5F72-E848-BBF8-8911C370210D}"/>
              </a:ext>
            </a:extLst>
          </p:cNvPr>
          <p:cNvSpPr/>
          <p:nvPr/>
        </p:nvSpPr>
        <p:spPr>
          <a:xfrm>
            <a:off x="5667462" y="1984151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自行创建如下数据集</a:t>
            </a:r>
            <a:endParaRPr lang="en-US" altLang="zh-CN" dirty="0"/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Name  Gender  Age   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</a:t>
            </a:r>
            <a:r>
              <a:rPr lang="en-US" altLang="zh-CN" dirty="0"/>
              <a:t>Male   20   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</a:t>
            </a:r>
            <a:r>
              <a:rPr lang="en-US" altLang="zh-CN" dirty="0"/>
              <a:t>Female   19   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</a:t>
            </a:r>
            <a:r>
              <a:rPr lang="en-US" altLang="zh-CN" dirty="0"/>
              <a:t>Female   21      Economics</a:t>
            </a:r>
          </a:p>
        </p:txBody>
      </p:sp>
    </p:spTree>
    <p:extLst>
      <p:ext uri="{BB962C8B-B14F-4D97-AF65-F5344CB8AC3E}">
        <p14:creationId xmlns:p14="http://schemas.microsoft.com/office/powerpoint/2010/main" val="16465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ircl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filter() </a:t>
            </a:r>
            <a:r>
              <a:rPr dirty="0" err="1"/>
              <a:t>筛选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问题：筛选年龄大于</a:t>
            </a:r>
            <a:r>
              <a:rPr lang="en-US" altLang="zh-CN" dirty="0"/>
              <a:t>20</a:t>
            </a:r>
            <a:r>
              <a:rPr lang="zh-CN" altLang="en-US" dirty="0"/>
              <a:t>岁的人员信息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使用规律：</a:t>
            </a:r>
            <a:br>
              <a:rPr lang="en-US" altLang="zh-CN" dirty="0"/>
            </a:b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数据集</a:t>
            </a:r>
            <a:r>
              <a:rPr lang="en-US" altLang="zh-CN" dirty="0"/>
              <a:t>,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6078" y="4505416"/>
            <a:ext cx="6003628" cy="12618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xfrm>
            <a:off x="2778369" y="565501"/>
            <a:ext cx="5697416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筛选对象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77783" y="4558849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FE879-3007-614F-BE37-13183F4E61C7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 Name Gender Age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 </a:t>
            </a:r>
            <a:r>
              <a:rPr lang="zh-CN" altLang="en-US" dirty="0"/>
              <a:t>李雷   </a:t>
            </a:r>
            <a:r>
              <a:rPr lang="en-US" altLang="zh-CN" dirty="0"/>
              <a:t>Male  20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 </a:t>
            </a:r>
            <a:r>
              <a:rPr lang="zh-CN" altLang="en-US" dirty="0"/>
              <a:t>韩梅梅 </a:t>
            </a:r>
            <a:r>
              <a:rPr lang="en-US" altLang="zh-CN" dirty="0"/>
              <a:t>Female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 </a:t>
            </a:r>
            <a:r>
              <a:rPr lang="zh-CN" altLang="en-US" dirty="0"/>
              <a:t>张萌 </a:t>
            </a:r>
            <a:r>
              <a:rPr lang="en-US" altLang="zh-CN" dirty="0"/>
              <a:t>Female  21  Economics</a:t>
            </a:r>
          </a:p>
        </p:txBody>
      </p:sp>
    </p:spTree>
    <p:extLst>
      <p:ext uri="{BB962C8B-B14F-4D97-AF65-F5344CB8AC3E}">
        <p14:creationId xmlns:p14="http://schemas.microsoft.com/office/powerpoint/2010/main" val="2428083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select() </a:t>
            </a:r>
            <a:r>
              <a:rPr dirty="0" err="1"/>
              <a:t>选择变量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如右侧示例数据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</a:t>
            </a:r>
            <a:r>
              <a:rPr lang="en-US" altLang="zh-CN" dirty="0"/>
              <a:t>Gender</a:t>
            </a:r>
            <a:r>
              <a:rPr lang="zh-CN" altLang="en-US" dirty="0"/>
              <a:t>到</a:t>
            </a:r>
            <a:r>
              <a:rPr lang="en-US" altLang="zh-CN" dirty="0"/>
              <a:t>Major</a:t>
            </a:r>
            <a:r>
              <a:rPr lang="zh-CN" altLang="en-US" dirty="0"/>
              <a:t>之间的所有属性数据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除了姓名属性</a:t>
            </a:r>
            <a:r>
              <a:rPr lang="en-US" altLang="zh-CN" dirty="0"/>
              <a:t>Name</a:t>
            </a:r>
            <a:r>
              <a:rPr lang="zh-CN" altLang="en-US" dirty="0"/>
              <a:t>以外，其他属性提取出来</a:t>
            </a:r>
            <a:endParaRPr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3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697415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取属性子集</a:t>
            </a:r>
            <a:endParaRPr dirty="0"/>
          </a:p>
        </p:txBody>
      </p:sp>
      <p:sp>
        <p:nvSpPr>
          <p:cNvPr id="194" name="&gt; select(persons,Gender:Major)…"/>
          <p:cNvSpPr txBox="1"/>
          <p:nvPr/>
        </p:nvSpPr>
        <p:spPr>
          <a:xfrm>
            <a:off x="5701431" y="3902174"/>
            <a:ext cx="471924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</a:t>
            </a:r>
            <a:r>
              <a:rPr sz="2400" dirty="0" err="1"/>
              <a:t>persons,Gender:Major</a:t>
            </a:r>
            <a:r>
              <a:rPr sz="2400" dirty="0"/>
              <a:t>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195" name="&gt; select(persons,-Name)…"/>
          <p:cNvSpPr txBox="1"/>
          <p:nvPr/>
        </p:nvSpPr>
        <p:spPr>
          <a:xfrm>
            <a:off x="5701431" y="5952680"/>
            <a:ext cx="364202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select(persons,-Name)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42539" y="3904593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651189" y="595268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1BA06-E735-3940-9411-310F3B6FB12D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Name  Gender  Age   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</a:t>
            </a:r>
            <a:r>
              <a:rPr lang="en-US" altLang="zh-CN" dirty="0"/>
              <a:t>Male   20   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</a:t>
            </a:r>
            <a:r>
              <a:rPr lang="en-US" altLang="zh-CN" dirty="0"/>
              <a:t>Female   19   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</a:t>
            </a:r>
            <a:r>
              <a:rPr lang="en-US" altLang="zh-CN" dirty="0"/>
              <a:t>Female   21      Economics</a:t>
            </a:r>
          </a:p>
        </p:txBody>
      </p:sp>
    </p:spTree>
    <p:extLst>
      <p:ext uri="{BB962C8B-B14F-4D97-AF65-F5344CB8AC3E}">
        <p14:creationId xmlns:p14="http://schemas.microsoft.com/office/powerpoint/2010/main" val="4070727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arrange() </a:t>
            </a:r>
            <a:r>
              <a:rPr dirty="0" err="1"/>
              <a:t>对象排序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问题</a:t>
            </a:r>
            <a:r>
              <a:rPr lang="zh-CN" altLang="en-US" dirty="0"/>
              <a:t>：对学生数据集按照年龄</a:t>
            </a:r>
            <a:r>
              <a:rPr lang="en-US" altLang="zh-CN" dirty="0"/>
              <a:t>Age</a:t>
            </a:r>
            <a:r>
              <a:rPr lang="zh-CN" altLang="en-US" dirty="0"/>
              <a:t>属性排序</a:t>
            </a: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00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750169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数据集排序</a:t>
            </a:r>
            <a:endParaRPr dirty="0"/>
          </a:p>
        </p:txBody>
      </p:sp>
      <p:sp>
        <p:nvSpPr>
          <p:cNvPr id="201" name="&gt; arrange(persons,Age)…"/>
          <p:cNvSpPr txBox="1"/>
          <p:nvPr/>
        </p:nvSpPr>
        <p:spPr>
          <a:xfrm>
            <a:off x="5665563" y="1929917"/>
            <a:ext cx="596614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persons,Age</a:t>
            </a:r>
            <a:r>
              <a:rPr sz="2400" dirty="0"/>
              <a:t>)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Name Gender Age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</a:t>
            </a:r>
          </a:p>
          <a:p>
            <a:pPr>
              <a:defRPr sz="2200"/>
            </a:pPr>
            <a:r>
              <a:rPr sz="2400" dirty="0"/>
              <a:t>1 </a:t>
            </a:r>
            <a:r>
              <a:rPr sz="2400" dirty="0" err="1"/>
              <a:t>韩梅梅</a:t>
            </a:r>
            <a:r>
              <a:rPr sz="2400" dirty="0"/>
              <a:t> Female  19 Statistics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 Male  20  </a:t>
            </a:r>
            <a:r>
              <a:rPr lang="en-US" sz="2400" dirty="0"/>
              <a:t>  </a:t>
            </a:r>
            <a:r>
              <a:rPr sz="2400" dirty="0"/>
              <a:t>Finance</a:t>
            </a:r>
          </a:p>
          <a:p>
            <a:pPr>
              <a:defRPr sz="2200"/>
            </a:pPr>
            <a:r>
              <a:rPr sz="2400" dirty="0"/>
              <a:t>3   </a:t>
            </a:r>
            <a:r>
              <a:rPr sz="2400" dirty="0" err="1"/>
              <a:t>张萌</a:t>
            </a:r>
            <a:r>
              <a:rPr sz="2400" dirty="0"/>
              <a:t> Female  21  Economics</a:t>
            </a:r>
          </a:p>
        </p:txBody>
      </p:sp>
      <p:sp>
        <p:nvSpPr>
          <p:cNvPr id="202" name="# 加入小函数desc()逆序…"/>
          <p:cNvSpPr txBox="1"/>
          <p:nvPr/>
        </p:nvSpPr>
        <p:spPr>
          <a:xfrm>
            <a:off x="5625222" y="4163866"/>
            <a:ext cx="5488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persons,desc</a:t>
            </a:r>
            <a:r>
              <a:rPr sz="2400" dirty="0"/>
              <a:t>(Age))</a:t>
            </a:r>
          </a:p>
          <a:p>
            <a:pPr>
              <a:defRPr sz="2200"/>
            </a:pPr>
            <a:r>
              <a:rPr sz="2400" dirty="0"/>
              <a:t>    Name </a:t>
            </a:r>
            <a:r>
              <a:rPr lang="en-US" sz="2400" dirty="0"/>
              <a:t> </a:t>
            </a:r>
            <a:r>
              <a:rPr sz="2400" dirty="0"/>
              <a:t>Gender </a:t>
            </a:r>
            <a:r>
              <a:rPr lang="en-US" sz="2400" dirty="0"/>
              <a:t> </a:t>
            </a:r>
            <a:r>
              <a:rPr sz="2400" dirty="0"/>
              <a:t>Age </a:t>
            </a:r>
            <a:r>
              <a:rPr lang="en-US" sz="2400" dirty="0"/>
              <a:t>   </a:t>
            </a:r>
            <a:r>
              <a:rPr sz="2400" dirty="0"/>
              <a:t>     Major</a:t>
            </a:r>
          </a:p>
          <a:p>
            <a:pPr>
              <a:defRPr sz="2200"/>
            </a:pPr>
            <a:r>
              <a:rPr sz="2400" dirty="0"/>
              <a:t>1   </a:t>
            </a:r>
            <a:r>
              <a:rPr sz="2400" dirty="0" err="1"/>
              <a:t>张萌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21  </a:t>
            </a:r>
            <a:r>
              <a:rPr lang="en-US" sz="2400" dirty="0"/>
              <a:t>   </a:t>
            </a:r>
            <a:r>
              <a:rPr sz="2400" dirty="0"/>
              <a:t>Economics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</a:t>
            </a:r>
            <a:r>
              <a:rPr lang="en-US" sz="2400" dirty="0"/>
              <a:t>   </a:t>
            </a:r>
            <a:r>
              <a:rPr sz="2400" dirty="0"/>
              <a:t>Male  20   </a:t>
            </a:r>
            <a:r>
              <a:rPr lang="en-US" sz="2400" dirty="0"/>
              <a:t>   </a:t>
            </a:r>
            <a:r>
              <a:rPr sz="2400" dirty="0"/>
              <a:t> Finance</a:t>
            </a:r>
          </a:p>
          <a:p>
            <a:pPr>
              <a:defRPr sz="2200"/>
            </a:pPr>
            <a:r>
              <a:rPr sz="2400" dirty="0"/>
              <a:t>3 </a:t>
            </a:r>
            <a:r>
              <a:rPr sz="2400" dirty="0" err="1"/>
              <a:t>韩梅梅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19 </a:t>
            </a:r>
            <a:r>
              <a:rPr lang="en-US" sz="2400" dirty="0"/>
              <a:t>   </a:t>
            </a:r>
            <a:r>
              <a:rPr sz="2400" dirty="0"/>
              <a:t>Statistics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07444" y="197391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547946" y="417859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6A93FA-6CE8-F74F-A7CA-17B6C5A09D46}"/>
              </a:ext>
            </a:extLst>
          </p:cNvPr>
          <p:cNvSpPr/>
          <p:nvPr/>
        </p:nvSpPr>
        <p:spPr>
          <a:xfrm>
            <a:off x="8147742" y="3952306"/>
            <a:ext cx="1951892" cy="92449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4555740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A71EA-4F30-AB47-B7A3-CFB2E8C9C26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endParaRPr kumimoji="1" lang="en-US" altLang="zh-CN" dirty="0"/>
          </a:p>
          <a:p>
            <a:r>
              <a:rPr kumimoji="1" lang="en-US" altLang="zh-CN" dirty="0" err="1"/>
              <a:t>summarise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group_by</a:t>
            </a:r>
            <a:r>
              <a:rPr kumimoji="1" lang="zh-CN" altLang="en-US" dirty="0"/>
              <a:t>对数据集加入分组关键变量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summarise</a:t>
            </a:r>
            <a:r>
              <a:rPr kumimoji="1" lang="zh-CN" altLang="en-US" dirty="0"/>
              <a:t>根据数据集的分组变量进行汇集，按照其后的计算函数分组运算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733D1-ED86-FF4D-B9F4-5A3CF1722A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708A662-BD44-434A-B3DC-41F94337B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分组汇总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3F87F4-CD8D-744D-80B9-34980C34CDA2}"/>
              </a:ext>
            </a:extLst>
          </p:cNvPr>
          <p:cNvSpPr/>
          <p:nvPr/>
        </p:nvSpPr>
        <p:spPr>
          <a:xfrm>
            <a:off x="5447902" y="1893317"/>
            <a:ext cx="72481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persons$math &lt;- c(90,100,80)</a:t>
            </a:r>
          </a:p>
          <a:p>
            <a:r>
              <a:rPr lang="zh-CN" altLang="en-US" sz="2400" dirty="0"/>
              <a:t>&gt; persons</a:t>
            </a:r>
            <a:r>
              <a:rPr lang="en-US" altLang="zh-CN" sz="2400" dirty="0"/>
              <a:t> #</a:t>
            </a:r>
            <a:r>
              <a:rPr lang="zh-CN" altLang="en-US" sz="2400" dirty="0"/>
              <a:t>加入一列数学成绩作为案例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  Name Gender Age      Major math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李雷   Male  20    Finance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韩梅梅 Female  19 Statistics  100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张萌 Female  21  Economics   80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753985-6BB1-6741-A1CD-17B85DBEF9DA}"/>
              </a:ext>
            </a:extLst>
          </p:cNvPr>
          <p:cNvSpPr/>
          <p:nvPr/>
        </p:nvSpPr>
        <p:spPr>
          <a:xfrm>
            <a:off x="5667462" y="4876800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p=group_by(persons,Gender)</a:t>
            </a:r>
          </a:p>
          <a:p>
            <a:r>
              <a:rPr lang="zh-CN" altLang="en-US" sz="2400" dirty="0"/>
              <a:t>&gt; summarise(p,score=mean(math))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# A tibble: 2 x 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Gender score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&lt;fct&gt;  &lt;dbl&gt;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Female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Male      90</a:t>
            </a:r>
          </a:p>
        </p:txBody>
      </p:sp>
    </p:spTree>
    <p:extLst>
      <p:ext uri="{BB962C8B-B14F-4D97-AF65-F5344CB8AC3E}">
        <p14:creationId xmlns:p14="http://schemas.microsoft.com/office/powerpoint/2010/main" val="27177275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练习作业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0192753" cy="44064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练习：分析数据集</a:t>
            </a:r>
            <a:r>
              <a:rPr lang="en-US" altLang="zh-CN" dirty="0"/>
              <a:t>Baseball,322</a:t>
            </a:r>
            <a:r>
              <a:rPr lang="zh-CN" altLang="en-US" dirty="0"/>
              <a:t>名球员的数据，哪类球员对比赛最重要？数据放在</a:t>
            </a:r>
            <a:r>
              <a:rPr lang="en-US" altLang="zh-CN" dirty="0" err="1"/>
              <a:t>package:vcd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阅读指导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Wickham</a:t>
            </a:r>
            <a:r>
              <a:rPr lang="zh-CN" altLang="en-US" dirty="0"/>
              <a:t>的</a:t>
            </a:r>
            <a:r>
              <a:rPr lang="en-US" altLang="zh-CN" dirty="0"/>
              <a:t>《R</a:t>
            </a:r>
            <a:r>
              <a:rPr lang="zh-CN" altLang="en-US" dirty="0"/>
              <a:t>数据科学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en-US" altLang="zh-CN" dirty="0" err="1"/>
              <a:t>dplyr</a:t>
            </a:r>
            <a:r>
              <a:rPr lang="zh-CN" altLang="en-US" dirty="0"/>
              <a:t> 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r>
              <a:rPr lang="en-US" altLang="zh-CN" dirty="0" err="1"/>
              <a:t>tibble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创建数据集 第</a:t>
            </a:r>
            <a:r>
              <a:rPr lang="en-US" altLang="zh-CN" dirty="0"/>
              <a:t>4</a:t>
            </a:r>
            <a:r>
              <a:rPr lang="zh-CN" altLang="en-US" dirty="0"/>
              <a:t>章 基本数据管理（</a:t>
            </a:r>
            <a:r>
              <a:rPr lang="en-US" altLang="zh-CN" dirty="0"/>
              <a:t>4.11</a:t>
            </a:r>
            <a:r>
              <a:rPr lang="zh-CN" altLang="en-US" dirty="0"/>
              <a:t>讲解如何在</a:t>
            </a:r>
            <a:r>
              <a:rPr lang="en-US" altLang="zh-CN" dirty="0"/>
              <a:t>R</a:t>
            </a:r>
            <a:r>
              <a:rPr lang="zh-CN" altLang="en-US" dirty="0"/>
              <a:t>中使用</a:t>
            </a:r>
            <a:r>
              <a:rPr lang="en-US" altLang="zh-CN" dirty="0"/>
              <a:t>SQL</a:t>
            </a:r>
            <a:r>
              <a:rPr lang="zh-CN" altLang="en-US" dirty="0"/>
              <a:t>语言操作数据库）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799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30C167-5C72-CA43-8761-A924887A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数据集的增删改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ABB2B-749D-FD42-8F35-651F071BA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EFC94B-EE26-234E-AF7D-5827105C9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是列表变量的延展，因此具备列表变量一切操作</a:t>
            </a:r>
            <a:endParaRPr kumimoji="1" lang="en-US" altLang="zh-CN" dirty="0"/>
          </a:p>
          <a:p>
            <a:r>
              <a:rPr kumimoji="1" lang="zh-CN" altLang="en-US" dirty="0"/>
              <a:t>同时，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又具有矩阵的外形，因此具备矩阵变量索引操作、转置运算等不涉及矩阵数学性质的运算</a:t>
            </a:r>
            <a:endParaRPr kumimoji="1" lang="en-US" altLang="zh-CN" dirty="0"/>
          </a:p>
          <a:p>
            <a:r>
              <a:rPr kumimoji="1" lang="zh-CN" altLang="en-US" dirty="0"/>
              <a:t>由于同时具备两种变量特征，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又拥有许多其他的数据操作方法</a:t>
            </a:r>
          </a:p>
        </p:txBody>
      </p:sp>
    </p:spTree>
    <p:extLst>
      <p:ext uri="{BB962C8B-B14F-4D97-AF65-F5344CB8AC3E}">
        <p14:creationId xmlns:p14="http://schemas.microsoft.com/office/powerpoint/2010/main" val="1933706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C38030-88CC-6841-88C2-F27C6319B2A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cbind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列合并</a:t>
            </a:r>
            <a:r>
              <a:rPr kumimoji="1" lang="en-US" altLang="zh-CN" dirty="0"/>
              <a:t>(column bind)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2E3AF-4C27-5A47-BEB9-8442526894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B5E2547-1B22-5A45-9F3F-8CFDE28F5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483293" cy="91475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列合并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C488F0-369B-084A-933E-16E8F9DBB972}"/>
              </a:ext>
            </a:extLst>
          </p:cNvPr>
          <p:cNvSpPr/>
          <p:nvPr/>
        </p:nvSpPr>
        <p:spPr>
          <a:xfrm>
            <a:off x="5617232" y="1984151"/>
            <a:ext cx="5971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delivery</a:t>
            </a:r>
            <a:r>
              <a:rPr lang="en-US" altLang="zh-CN" sz="2400" dirty="0"/>
              <a:t>   #</a:t>
            </a:r>
            <a:r>
              <a:rPr lang="zh-CN" altLang="en-US" sz="2400" dirty="0"/>
              <a:t>自行建立案例数据集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F58409-45B8-F74F-8F96-DCD29CA9729E}"/>
              </a:ext>
            </a:extLst>
          </p:cNvPr>
          <p:cNvSpPr/>
          <p:nvPr/>
        </p:nvSpPr>
        <p:spPr>
          <a:xfrm>
            <a:off x="5617232" y="4427038"/>
            <a:ext cx="7334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cbind(delivery,total=c(200,300,150))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total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200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300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150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1A0E22-8058-D149-9889-4BC82ABF919F}"/>
              </a:ext>
            </a:extLst>
          </p:cNvPr>
          <p:cNvSpPr txBox="1"/>
          <p:nvPr/>
        </p:nvSpPr>
        <p:spPr>
          <a:xfrm>
            <a:off x="703148" y="7975826"/>
            <a:ext cx="78995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简便方法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，新变量可以直接以赋值方式创建</a:t>
            </a:r>
          </a:p>
        </p:txBody>
      </p:sp>
    </p:spTree>
    <p:extLst>
      <p:ext uri="{BB962C8B-B14F-4D97-AF65-F5344CB8AC3E}">
        <p14:creationId xmlns:p14="http://schemas.microsoft.com/office/powerpoint/2010/main" val="22504319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523A2-3689-EF46-A19D-A1591C527BE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rbind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行合并</a:t>
            </a:r>
            <a:r>
              <a:rPr kumimoji="1" lang="en-US" altLang="zh-CN" dirty="0"/>
              <a:t>(row bind)</a:t>
            </a:r>
          </a:p>
          <a:p>
            <a:pPr marL="0" indent="0">
              <a:buNone/>
            </a:pPr>
            <a:r>
              <a:rPr kumimoji="1" lang="zh-CN" altLang="en-US" dirty="0"/>
              <a:t>也称为附加</a:t>
            </a:r>
            <a:r>
              <a:rPr kumimoji="1" lang="en-US" altLang="zh-CN" dirty="0"/>
              <a:t>(append) 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08758-0692-B74D-A2ED-C119D4A847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C9E945-0B1B-234F-8D25-29970C729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行合并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101A6-1128-EC4B-8900-F295A22BDEBE}"/>
              </a:ext>
            </a:extLst>
          </p:cNvPr>
          <p:cNvSpPr/>
          <p:nvPr/>
        </p:nvSpPr>
        <p:spPr>
          <a:xfrm>
            <a:off x="5353537" y="1984151"/>
            <a:ext cx="7651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</a:t>
            </a:r>
            <a:r>
              <a:rPr lang="en-US" altLang="zh-CN" sz="2400" dirty="0"/>
              <a:t> </a:t>
            </a:r>
            <a:r>
              <a:rPr lang="zh-CN" altLang="en-US" sz="2400" dirty="0"/>
              <a:t>delivery2=data.frame(destination=</a:t>
            </a:r>
            <a:r>
              <a:rPr lang="en-US" altLang="zh-CN" sz="2400" dirty="0"/>
              <a:t> </a:t>
            </a:r>
            <a:r>
              <a:rPr lang="zh-CN" altLang="en-US" sz="2400" dirty="0"/>
              <a:t>c('Hangzhou’,</a:t>
            </a:r>
            <a:r>
              <a:rPr lang="en-US" altLang="zh-CN" sz="2400" dirty="0"/>
              <a:t> </a:t>
            </a:r>
            <a:r>
              <a:rPr lang="zh-CN" altLang="en-US" sz="2400" dirty="0"/>
              <a:t>'Jiaxing’),</a:t>
            </a:r>
            <a:r>
              <a:rPr lang="en-US" altLang="zh-CN" sz="2400" dirty="0"/>
              <a:t> </a:t>
            </a:r>
            <a:r>
              <a:rPr lang="zh-CN" altLang="en-US" sz="2400" dirty="0"/>
              <a:t>cost=c(15,18))</a:t>
            </a:r>
          </a:p>
          <a:p>
            <a:r>
              <a:rPr lang="zh-CN" altLang="en-US" sz="2400" dirty="0"/>
              <a:t>&gt; delivery2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Jiaxing   18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ECB6D-32B3-8C41-871E-3D8FCEE460D9}"/>
              </a:ext>
            </a:extLst>
          </p:cNvPr>
          <p:cNvSpPr/>
          <p:nvPr/>
        </p:nvSpPr>
        <p:spPr>
          <a:xfrm>
            <a:off x="5447903" y="4796370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rbind(delivery,delivery2)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4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5     Jiaxing   18</a:t>
            </a:r>
          </a:p>
        </p:txBody>
      </p:sp>
    </p:spTree>
    <p:extLst>
      <p:ext uri="{BB962C8B-B14F-4D97-AF65-F5344CB8AC3E}">
        <p14:creationId xmlns:p14="http://schemas.microsoft.com/office/powerpoint/2010/main" val="10708333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DACB2-FB63-9149-97C4-783AC3F28C4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merge</a:t>
            </a:r>
          </a:p>
          <a:p>
            <a:pPr marL="0" indent="0">
              <a:buNone/>
            </a:pPr>
            <a:r>
              <a:rPr kumimoji="1" lang="en-US" altLang="zh-CN" dirty="0"/>
              <a:t>by</a:t>
            </a:r>
            <a:r>
              <a:rPr kumimoji="1" lang="zh-CN" altLang="en-US" dirty="0"/>
              <a:t>参数还有两个等效形态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by.x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by.y</a:t>
            </a:r>
            <a:r>
              <a:rPr kumimoji="1" lang="zh-CN" altLang="en-US" dirty="0"/>
              <a:t>，即以哪个数据集中的变量为主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E340E-B7CE-0B4A-B08C-F14B613ADF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E452345-B059-904B-9C1B-9A1F70C0D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融合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90F8F9-6807-DA48-B8C4-CE702849B29C}"/>
              </a:ext>
            </a:extLst>
          </p:cNvPr>
          <p:cNvSpPr/>
          <p:nvPr/>
        </p:nvSpPr>
        <p:spPr>
          <a:xfrm>
            <a:off x="5447903" y="1841067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demand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Shanghai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 Suzhou       80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Nanjing       70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BED264-BC56-0B47-92C0-809CE49A52C3}"/>
              </a:ext>
            </a:extLst>
          </p:cNvPr>
          <p:cNvSpPr/>
          <p:nvPr/>
        </p:nvSpPr>
        <p:spPr>
          <a:xfrm>
            <a:off x="5299411" y="5196756"/>
            <a:ext cx="7705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merge(delivery,demand,by='destination')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</p:spTree>
    <p:extLst>
      <p:ext uri="{BB962C8B-B14F-4D97-AF65-F5344CB8AC3E}">
        <p14:creationId xmlns:p14="http://schemas.microsoft.com/office/powerpoint/2010/main" val="25652593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D93B6-3020-EE4E-847C-306A65B5323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subset</a:t>
            </a:r>
          </a:p>
          <a:p>
            <a:pPr marL="0" indent="0">
              <a:buNone/>
            </a:pPr>
            <a:r>
              <a:rPr kumimoji="1" lang="zh-CN" altLang="en-US" dirty="0"/>
              <a:t>该函数按元素变量筛选行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同时利用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参数指定列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D7395-0EF7-934B-9EB9-100BEC69EF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D9F402-41BB-954E-AB26-D412AE367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取子集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79DB-8034-7C4D-A925-B17A8A4835EA}"/>
              </a:ext>
            </a:extLst>
          </p:cNvPr>
          <p:cNvSpPr/>
          <p:nvPr/>
        </p:nvSpPr>
        <p:spPr>
          <a:xfrm>
            <a:off x="5588894" y="4427038"/>
            <a:ext cx="707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 &amp; cost&lt;14)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C80B9-6CB7-D445-8206-67C4D1D6E960}"/>
              </a:ext>
            </a:extLst>
          </p:cNvPr>
          <p:cNvSpPr/>
          <p:nvPr/>
        </p:nvSpPr>
        <p:spPr>
          <a:xfrm>
            <a:off x="5588894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tot</a:t>
            </a:r>
            <a:r>
              <a:rPr lang="en-US" altLang="zh-CN" sz="2400" dirty="0"/>
              <a:t>  #</a:t>
            </a:r>
            <a:r>
              <a:rPr lang="zh-CN" altLang="en-US" sz="2400" dirty="0"/>
              <a:t>延用上页案例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4AA070-3CEB-834D-9AC9-86FD428AC4A6}"/>
              </a:ext>
            </a:extLst>
          </p:cNvPr>
          <p:cNvSpPr/>
          <p:nvPr/>
        </p:nvSpPr>
        <p:spPr>
          <a:xfrm>
            <a:off x="5588894" y="6131262"/>
            <a:ext cx="6793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subset(tot,quantity&gt;75, select = c(destination,cost))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</p:spTree>
    <p:extLst>
      <p:ext uri="{BB962C8B-B14F-4D97-AF65-F5344CB8AC3E}">
        <p14:creationId xmlns:p14="http://schemas.microsoft.com/office/powerpoint/2010/main" val="5391996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846385" y="4289673"/>
            <a:ext cx="3898679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属性分析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直方图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2975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混合类型列联表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33748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F40FF-CA2E-7B41-997E-068FF68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案例分析：从病案记录中找出潜在信息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21D60-0619-D04A-8547-484610FF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462" y="1740766"/>
            <a:ext cx="9486900" cy="2163018"/>
          </a:xfrm>
        </p:spPr>
        <p:txBody>
          <a:bodyPr/>
          <a:lstStyle/>
          <a:p>
            <a:r>
              <a:rPr kumimoji="1" lang="zh-CN" altLang="en-US" dirty="0"/>
              <a:t>病例数据转化成机器人已经不再是新鲜事，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年出现了许多自动诊断的机器人。其根本是利用病例数据挖掘出了潜藏在数据之中的规律。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1E36A-5063-4C4A-AD31-9276DC904471}"/>
              </a:ext>
            </a:extLst>
          </p:cNvPr>
          <p:cNvGrpSpPr/>
          <p:nvPr/>
        </p:nvGrpSpPr>
        <p:grpSpPr>
          <a:xfrm>
            <a:off x="6502400" y="3903784"/>
            <a:ext cx="6057900" cy="4749312"/>
            <a:chOff x="6502400" y="3903784"/>
            <a:chExt cx="6057900" cy="4749312"/>
          </a:xfrm>
        </p:grpSpPr>
        <p:pic>
          <p:nvPicPr>
            <p:cNvPr id="5" name="图片 4" descr="图片包含 人员, 室内, 建筑物, 男士&#10;&#10;描述已自动生成">
              <a:extLst>
                <a:ext uri="{FF2B5EF4-FFF2-40B4-BE49-F238E27FC236}">
                  <a16:creationId xmlns:a16="http://schemas.microsoft.com/office/drawing/2014/main" id="{9ED33473-6FEE-C34E-B3A3-902F9E228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400" y="4473145"/>
              <a:ext cx="6057900" cy="417995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5864E3-AD6F-F14A-BF50-3E05C80F085A}"/>
                </a:ext>
              </a:extLst>
            </p:cNvPr>
            <p:cNvSpPr txBox="1"/>
            <p:nvPr/>
          </p:nvSpPr>
          <p:spPr>
            <a:xfrm>
              <a:off x="7253334" y="3903784"/>
              <a:ext cx="511037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北京博览会上的体检机器人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D822D7-FC30-0B49-B2F9-C2AD4D02DB4F}"/>
              </a:ext>
            </a:extLst>
          </p:cNvPr>
          <p:cNvGrpSpPr/>
          <p:nvPr/>
        </p:nvGrpSpPr>
        <p:grpSpPr>
          <a:xfrm>
            <a:off x="6502401" y="3903784"/>
            <a:ext cx="6057899" cy="4786320"/>
            <a:chOff x="444500" y="3866776"/>
            <a:chExt cx="6057899" cy="4786320"/>
          </a:xfrm>
        </p:grpSpPr>
        <p:pic>
          <p:nvPicPr>
            <p:cNvPr id="7" name="图片 6" descr="图片包含 室内, 人员, 餐桌, 办公桌&#10;&#10;描述已自动生成">
              <a:extLst>
                <a:ext uri="{FF2B5EF4-FFF2-40B4-BE49-F238E27FC236}">
                  <a16:creationId xmlns:a16="http://schemas.microsoft.com/office/drawing/2014/main" id="{BDDD9771-33F8-C44E-B262-56174DFE1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00" y="4473145"/>
              <a:ext cx="6057899" cy="417995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766197-D370-A544-A93F-240F861DDF64}"/>
                </a:ext>
              </a:extLst>
            </p:cNvPr>
            <p:cNvSpPr txBox="1"/>
            <p:nvPr/>
          </p:nvSpPr>
          <p:spPr>
            <a:xfrm>
              <a:off x="1009064" y="3866776"/>
              <a:ext cx="511037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望闻问切的“老中医”机器人</a:t>
              </a:r>
            </a:p>
          </p:txBody>
        </p:sp>
      </p:grp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03EF7739-4E69-1B41-935B-DE06EB85F84C}"/>
              </a:ext>
            </a:extLst>
          </p:cNvPr>
          <p:cNvSpPr txBox="1">
            <a:spLocks/>
          </p:cNvSpPr>
          <p:nvPr/>
        </p:nvSpPr>
        <p:spPr>
          <a:xfrm>
            <a:off x="629754" y="5301434"/>
            <a:ext cx="5606289" cy="2163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理解如何从属性数据中揭示隐藏信息</a:t>
            </a:r>
            <a:r>
              <a:rPr kumimoji="1" lang="en-US" altLang="zh-CN" dirty="0">
                <a:solidFill>
                  <a:srgbClr val="FF0000"/>
                </a:solidFill>
              </a:rPr>
              <a:t>,</a:t>
            </a:r>
            <a:r>
              <a:rPr kumimoji="1" lang="zh-CN" altLang="en-US" dirty="0">
                <a:solidFill>
                  <a:srgbClr val="FF0000"/>
                </a:solidFill>
              </a:rPr>
              <a:t>学会用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语言处理属性分析问题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95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8750</TotalTime>
  <Words>1661</Words>
  <Application>Microsoft Macintosh PowerPoint</Application>
  <PresentationFormat>自定义</PresentationFormat>
  <Paragraphs>375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Helvetica</vt:lpstr>
      <vt:lpstr>Helvetica Neue</vt:lpstr>
      <vt:lpstr>Helvetica Neue Light</vt:lpstr>
      <vt:lpstr>Helvetica Neue Medium</vt:lpstr>
      <vt:lpstr>Monaco</vt:lpstr>
      <vt:lpstr>Times New Roman</vt:lpstr>
      <vt:lpstr>ModernPortfolio</vt:lpstr>
      <vt:lpstr>数据框操作</vt:lpstr>
      <vt:lpstr>基本数据操作</vt:lpstr>
      <vt:lpstr>数据集的增删改</vt:lpstr>
      <vt:lpstr>PowerPoint 演示文稿</vt:lpstr>
      <vt:lpstr>PowerPoint 演示文稿</vt:lpstr>
      <vt:lpstr>PowerPoint 演示文稿</vt:lpstr>
      <vt:lpstr>PowerPoint 演示文稿</vt:lpstr>
      <vt:lpstr>属性分析</vt:lpstr>
      <vt:lpstr>案例分析：从病案记录中找出潜在信息</vt:lpstr>
      <vt:lpstr>积累起来的病案数据</vt:lpstr>
      <vt:lpstr>如何处理非数字型变量</vt:lpstr>
      <vt:lpstr>属性变量的频数分析</vt:lpstr>
      <vt:lpstr>属性变量之间的关系</vt:lpstr>
      <vt:lpstr>数值型属性变量分析</vt:lpstr>
      <vt:lpstr>混合类型列联表</vt:lpstr>
      <vt:lpstr>属性分析代码汇总</vt:lpstr>
      <vt:lpstr>本节总结</vt:lpstr>
      <vt:lpstr>dplyr工具</vt:lpstr>
      <vt:lpstr>数据框工具dplyr</vt:lpstr>
      <vt:lpstr>data.frame</vt:lpstr>
      <vt:lpstr>PowerPoint 演示文稿</vt:lpstr>
      <vt:lpstr>PowerPoint 演示文稿</vt:lpstr>
      <vt:lpstr>PowerPoint 演示文稿</vt:lpstr>
      <vt:lpstr>PowerPoint 演示文稿</vt:lpstr>
      <vt:lpstr>练习作业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数据结构-基础数据类型</dc:title>
  <cp:lastModifiedBy>Xu Ning</cp:lastModifiedBy>
  <cp:revision>22</cp:revision>
  <dcterms:modified xsi:type="dcterms:W3CDTF">2019-10-15T13:57:07Z</dcterms:modified>
</cp:coreProperties>
</file>