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25"/>
  </p:notesMasterIdLst>
  <p:handoutMasterIdLst>
    <p:handoutMasterId r:id="rId26"/>
  </p:handoutMasterIdLst>
  <p:sldIdLst>
    <p:sldId id="282" r:id="rId3"/>
    <p:sldId id="257" r:id="rId4"/>
    <p:sldId id="287" r:id="rId5"/>
    <p:sldId id="288" r:id="rId6"/>
    <p:sldId id="258" r:id="rId7"/>
    <p:sldId id="259" r:id="rId8"/>
    <p:sldId id="269" r:id="rId9"/>
    <p:sldId id="283" r:id="rId10"/>
    <p:sldId id="268" r:id="rId11"/>
    <p:sldId id="260" r:id="rId12"/>
    <p:sldId id="261" r:id="rId13"/>
    <p:sldId id="262" r:id="rId14"/>
    <p:sldId id="263" r:id="rId15"/>
    <p:sldId id="264" r:id="rId16"/>
    <p:sldId id="265" r:id="rId17"/>
    <p:sldId id="273" r:id="rId18"/>
    <p:sldId id="279" r:id="rId19"/>
    <p:sldId id="272" r:id="rId20"/>
    <p:sldId id="275" r:id="rId21"/>
    <p:sldId id="276" r:id="rId22"/>
    <p:sldId id="281" r:id="rId23"/>
    <p:sldId id="277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1pPr>
    <a:lvl2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2pPr>
    <a:lvl3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3pPr>
    <a:lvl4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4pPr>
    <a:lvl5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5pPr>
    <a:lvl6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6pPr>
    <a:lvl7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7pPr>
    <a:lvl8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8pPr>
    <a:lvl9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CAA"/>
    <a:srgbClr val="2B38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49CB97-AFA5-A940-85AF-43132EC3DA03}" v="281" dt="2020-09-15T02:33:20.27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1"/>
    <p:restoredTop sz="94733"/>
  </p:normalViewPr>
  <p:slideViewPr>
    <p:cSldViewPr snapToGrid="0" snapToObjects="1">
      <p:cViewPr varScale="1">
        <p:scale>
          <a:sx n="77" d="100"/>
          <a:sy n="77" d="100"/>
        </p:scale>
        <p:origin x="10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3" d="100"/>
          <a:sy n="43" d="100"/>
        </p:scale>
        <p:origin x="2265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Ning" userId="4b16d4e24b5f2f9c" providerId="LiveId" clId="{C6CB2E49-9F7A-A04E-A0A0-91C83C10F27A}"/>
    <pc:docChg chg="custSel addSld modSld">
      <pc:chgData name="Xu Ning" userId="4b16d4e24b5f2f9c" providerId="LiveId" clId="{C6CB2E49-9F7A-A04E-A0A0-91C83C10F27A}" dt="2019-09-03T14:55:36.046" v="195"/>
      <pc:docMkLst>
        <pc:docMk/>
      </pc:docMkLst>
      <pc:sldChg chg="modSp">
        <pc:chgData name="Xu Ning" userId="4b16d4e24b5f2f9c" providerId="LiveId" clId="{C6CB2E49-9F7A-A04E-A0A0-91C83C10F27A}" dt="2019-09-02T09:44:31.919" v="44" actId="20577"/>
        <pc:sldMkLst>
          <pc:docMk/>
          <pc:sldMk cId="0" sldId="257"/>
        </pc:sldMkLst>
        <pc:spChg chg="mod">
          <ac:chgData name="Xu Ning" userId="4b16d4e24b5f2f9c" providerId="LiveId" clId="{C6CB2E49-9F7A-A04E-A0A0-91C83C10F27A}" dt="2019-09-02T09:44:28.144" v="42" actId="20577"/>
          <ac:spMkLst>
            <pc:docMk/>
            <pc:sldMk cId="0" sldId="257"/>
            <ac:spMk id="148" creationId="{00000000-0000-0000-0000-000000000000}"/>
          </ac:spMkLst>
        </pc:spChg>
        <pc:spChg chg="mod">
          <ac:chgData name="Xu Ning" userId="4b16d4e24b5f2f9c" providerId="LiveId" clId="{C6CB2E49-9F7A-A04E-A0A0-91C83C10F27A}" dt="2019-09-02T09:44:15.519" v="21" actId="20577"/>
          <ac:spMkLst>
            <pc:docMk/>
            <pc:sldMk cId="0" sldId="257"/>
            <ac:spMk id="151" creationId="{00000000-0000-0000-0000-000000000000}"/>
          </ac:spMkLst>
        </pc:spChg>
        <pc:spChg chg="mod">
          <ac:chgData name="Xu Ning" userId="4b16d4e24b5f2f9c" providerId="LiveId" clId="{C6CB2E49-9F7A-A04E-A0A0-91C83C10F27A}" dt="2019-09-02T09:44:31.919" v="44" actId="20577"/>
          <ac:spMkLst>
            <pc:docMk/>
            <pc:sldMk cId="0" sldId="257"/>
            <ac:spMk id="152" creationId="{00000000-0000-0000-0000-000000000000}"/>
          </ac:spMkLst>
        </pc:spChg>
      </pc:sldChg>
      <pc:sldChg chg="modSp modAnim">
        <pc:chgData name="Xu Ning" userId="4b16d4e24b5f2f9c" providerId="LiveId" clId="{C6CB2E49-9F7A-A04E-A0A0-91C83C10F27A}" dt="2019-09-03T14:55:36.046" v="195"/>
        <pc:sldMkLst>
          <pc:docMk/>
          <pc:sldMk cId="0" sldId="259"/>
        </pc:sldMkLst>
        <pc:spChg chg="mod">
          <ac:chgData name="Xu Ning" userId="4b16d4e24b5f2f9c" providerId="LiveId" clId="{C6CB2E49-9F7A-A04E-A0A0-91C83C10F27A}" dt="2019-09-02T09:45:02.541" v="50" actId="20577"/>
          <ac:spMkLst>
            <pc:docMk/>
            <pc:sldMk cId="0" sldId="259"/>
            <ac:spMk id="189" creationId="{00000000-0000-0000-0000-000000000000}"/>
          </ac:spMkLst>
        </pc:spChg>
      </pc:sldChg>
      <pc:sldChg chg="modSp">
        <pc:chgData name="Xu Ning" userId="4b16d4e24b5f2f9c" providerId="LiveId" clId="{C6CB2E49-9F7A-A04E-A0A0-91C83C10F27A}" dt="2019-09-02T09:51:33.798" v="181" actId="20577"/>
        <pc:sldMkLst>
          <pc:docMk/>
          <pc:sldMk cId="0" sldId="261"/>
        </pc:sldMkLst>
        <pc:spChg chg="mod">
          <ac:chgData name="Xu Ning" userId="4b16d4e24b5f2f9c" providerId="LiveId" clId="{C6CB2E49-9F7A-A04E-A0A0-91C83C10F27A}" dt="2019-09-02T09:51:33.798" v="181" actId="20577"/>
          <ac:spMkLst>
            <pc:docMk/>
            <pc:sldMk cId="0" sldId="261"/>
            <ac:spMk id="206" creationId="{00000000-0000-0000-0000-000000000000}"/>
          </ac:spMkLst>
        </pc:spChg>
        <pc:spChg chg="mod">
          <ac:chgData name="Xu Ning" userId="4b16d4e24b5f2f9c" providerId="LiveId" clId="{C6CB2E49-9F7A-A04E-A0A0-91C83C10F27A}" dt="2019-08-31T15:54:01.748" v="1" actId="27636"/>
          <ac:spMkLst>
            <pc:docMk/>
            <pc:sldMk cId="0" sldId="261"/>
            <ac:spMk id="208" creationId="{00000000-0000-0000-0000-000000000000}"/>
          </ac:spMkLst>
        </pc:spChg>
      </pc:sldChg>
      <pc:sldChg chg="modSp">
        <pc:chgData name="Xu Ning" userId="4b16d4e24b5f2f9c" providerId="LiveId" clId="{C6CB2E49-9F7A-A04E-A0A0-91C83C10F27A}" dt="2019-08-31T15:54:01.856" v="2" actId="27636"/>
        <pc:sldMkLst>
          <pc:docMk/>
          <pc:sldMk cId="0" sldId="262"/>
        </pc:sldMkLst>
        <pc:spChg chg="mod">
          <ac:chgData name="Xu Ning" userId="4b16d4e24b5f2f9c" providerId="LiveId" clId="{C6CB2E49-9F7A-A04E-A0A0-91C83C10F27A}" dt="2019-08-31T15:54:01.856" v="2" actId="27636"/>
          <ac:spMkLst>
            <pc:docMk/>
            <pc:sldMk cId="0" sldId="262"/>
            <ac:spMk id="213" creationId="{00000000-0000-0000-0000-000000000000}"/>
          </ac:spMkLst>
        </pc:spChg>
      </pc:sldChg>
      <pc:sldChg chg="modSp">
        <pc:chgData name="Xu Ning" userId="4b16d4e24b5f2f9c" providerId="LiveId" clId="{C6CB2E49-9F7A-A04E-A0A0-91C83C10F27A}" dt="2019-08-31T15:54:01.889" v="3" actId="27636"/>
        <pc:sldMkLst>
          <pc:docMk/>
          <pc:sldMk cId="0" sldId="263"/>
        </pc:sldMkLst>
        <pc:spChg chg="mod">
          <ac:chgData name="Xu Ning" userId="4b16d4e24b5f2f9c" providerId="LiveId" clId="{C6CB2E49-9F7A-A04E-A0A0-91C83C10F27A}" dt="2019-08-31T15:54:01.889" v="3" actId="27636"/>
          <ac:spMkLst>
            <pc:docMk/>
            <pc:sldMk cId="0" sldId="263"/>
            <ac:spMk id="223" creationId="{00000000-0000-0000-0000-000000000000}"/>
          </ac:spMkLst>
        </pc:spChg>
      </pc:sldChg>
      <pc:sldChg chg="modSp">
        <pc:chgData name="Xu Ning" userId="4b16d4e24b5f2f9c" providerId="LiveId" clId="{C6CB2E49-9F7A-A04E-A0A0-91C83C10F27A}" dt="2019-08-31T15:54:01.926" v="4" actId="27636"/>
        <pc:sldMkLst>
          <pc:docMk/>
          <pc:sldMk cId="0" sldId="264"/>
        </pc:sldMkLst>
        <pc:spChg chg="mod">
          <ac:chgData name="Xu Ning" userId="4b16d4e24b5f2f9c" providerId="LiveId" clId="{C6CB2E49-9F7A-A04E-A0A0-91C83C10F27A}" dt="2019-08-31T15:54:01.926" v="4" actId="27636"/>
          <ac:spMkLst>
            <pc:docMk/>
            <pc:sldMk cId="0" sldId="264"/>
            <ac:spMk id="229" creationId="{00000000-0000-0000-0000-000000000000}"/>
          </ac:spMkLst>
        </pc:spChg>
      </pc:sldChg>
      <pc:sldChg chg="modSp">
        <pc:chgData name="Xu Ning" userId="4b16d4e24b5f2f9c" providerId="LiveId" clId="{C6CB2E49-9F7A-A04E-A0A0-91C83C10F27A}" dt="2019-08-31T15:54:01.961" v="5" actId="27636"/>
        <pc:sldMkLst>
          <pc:docMk/>
          <pc:sldMk cId="0" sldId="265"/>
        </pc:sldMkLst>
        <pc:spChg chg="mod">
          <ac:chgData name="Xu Ning" userId="4b16d4e24b5f2f9c" providerId="LiveId" clId="{C6CB2E49-9F7A-A04E-A0A0-91C83C10F27A}" dt="2019-08-31T15:54:01.961" v="5" actId="27636"/>
          <ac:spMkLst>
            <pc:docMk/>
            <pc:sldMk cId="0" sldId="265"/>
            <ac:spMk id="238" creationId="{00000000-0000-0000-0000-000000000000}"/>
          </ac:spMkLst>
        </pc:spChg>
      </pc:sldChg>
      <pc:sldChg chg="modSp">
        <pc:chgData name="Xu Ning" userId="4b16d4e24b5f2f9c" providerId="LiveId" clId="{C6CB2E49-9F7A-A04E-A0A0-91C83C10F27A}" dt="2019-09-02T09:57:21.141" v="193" actId="20577"/>
        <pc:sldMkLst>
          <pc:docMk/>
          <pc:sldMk cId="100564843" sldId="277"/>
        </pc:sldMkLst>
        <pc:spChg chg="mod">
          <ac:chgData name="Xu Ning" userId="4b16d4e24b5f2f9c" providerId="LiveId" clId="{C6CB2E49-9F7A-A04E-A0A0-91C83C10F27A}" dt="2019-09-02T09:57:21.141" v="193" actId="20577"/>
          <ac:spMkLst>
            <pc:docMk/>
            <pc:sldMk cId="100564843" sldId="277"/>
            <ac:spMk id="3" creationId="{30FAB88D-7446-9D45-87BC-AF135F1AD57E}"/>
          </ac:spMkLst>
        </pc:spChg>
      </pc:sldChg>
      <pc:sldChg chg="addSp">
        <pc:chgData name="Xu Ning" userId="4b16d4e24b5f2f9c" providerId="LiveId" clId="{C6CB2E49-9F7A-A04E-A0A0-91C83C10F27A}" dt="2019-09-03T14:53:38.039" v="194"/>
        <pc:sldMkLst>
          <pc:docMk/>
          <pc:sldMk cId="2271741893" sldId="282"/>
        </pc:sldMkLst>
        <pc:picChg chg="add">
          <ac:chgData name="Xu Ning" userId="4b16d4e24b5f2f9c" providerId="LiveId" clId="{C6CB2E49-9F7A-A04E-A0A0-91C83C10F27A}" dt="2019-08-31T15:53:26.124" v="0"/>
          <ac:picMkLst>
            <pc:docMk/>
            <pc:sldMk cId="2271741893" sldId="282"/>
            <ac:picMk id="3" creationId="{ED5AC1C9-0EBF-8E43-AC5A-3BE5FE9F1337}"/>
          </ac:picMkLst>
        </pc:picChg>
        <pc:picChg chg="add">
          <ac:chgData name="Xu Ning" userId="4b16d4e24b5f2f9c" providerId="LiveId" clId="{C6CB2E49-9F7A-A04E-A0A0-91C83C10F27A}" dt="2019-09-03T14:53:38.039" v="194"/>
          <ac:picMkLst>
            <pc:docMk/>
            <pc:sldMk cId="2271741893" sldId="282"/>
            <ac:picMk id="8" creationId="{CCC21E06-3F0E-244D-A298-65D0D89A2866}"/>
          </ac:picMkLst>
        </pc:picChg>
      </pc:sldChg>
      <pc:sldChg chg="addSp delSp modSp add">
        <pc:chgData name="Xu Ning" userId="4b16d4e24b5f2f9c" providerId="LiveId" clId="{C6CB2E49-9F7A-A04E-A0A0-91C83C10F27A}" dt="2019-09-02T09:55:08.455" v="189" actId="478"/>
        <pc:sldMkLst>
          <pc:docMk/>
          <pc:sldMk cId="1517387834" sldId="283"/>
        </pc:sldMkLst>
        <pc:spChg chg="mod">
          <ac:chgData name="Xu Ning" userId="4b16d4e24b5f2f9c" providerId="LiveId" clId="{C6CB2E49-9F7A-A04E-A0A0-91C83C10F27A}" dt="2019-09-02T09:47:37.046" v="134" actId="20577"/>
          <ac:spMkLst>
            <pc:docMk/>
            <pc:sldMk cId="1517387834" sldId="283"/>
            <ac:spMk id="2" creationId="{D810354E-6387-3140-9BFF-4662CC1D714A}"/>
          </ac:spMkLst>
        </pc:spChg>
        <pc:spChg chg="del">
          <ac:chgData name="Xu Ning" userId="4b16d4e24b5f2f9c" providerId="LiveId" clId="{C6CB2E49-9F7A-A04E-A0A0-91C83C10F27A}" dt="2019-08-31T15:54:11.005" v="7" actId="478"/>
          <ac:spMkLst>
            <pc:docMk/>
            <pc:sldMk cId="1517387834" sldId="283"/>
            <ac:spMk id="3" creationId="{633F58D4-C527-7346-9FA3-BB8DA5F5B8B0}"/>
          </ac:spMkLst>
        </pc:spChg>
        <pc:spChg chg="add del mod">
          <ac:chgData name="Xu Ning" userId="4b16d4e24b5f2f9c" providerId="LiveId" clId="{C6CB2E49-9F7A-A04E-A0A0-91C83C10F27A}" dt="2019-09-02T09:55:08.455" v="189" actId="478"/>
          <ac:spMkLst>
            <pc:docMk/>
            <pc:sldMk cId="1517387834" sldId="283"/>
            <ac:spMk id="3" creationId="{B82BEC6B-F43B-E14E-98B6-8D49CD85811C}"/>
          </ac:spMkLst>
        </pc:spChg>
        <pc:spChg chg="add">
          <ac:chgData name="Xu Ning" userId="4b16d4e24b5f2f9c" providerId="LiveId" clId="{C6CB2E49-9F7A-A04E-A0A0-91C83C10F27A}" dt="2019-09-02T09:46:19.979" v="53"/>
          <ac:spMkLst>
            <pc:docMk/>
            <pc:sldMk cId="1517387834" sldId="283"/>
            <ac:spMk id="4" creationId="{820AD4DE-6756-774E-B931-361CDB0ADCF9}"/>
          </ac:spMkLst>
        </pc:spChg>
        <pc:spChg chg="add mod">
          <ac:chgData name="Xu Ning" userId="4b16d4e24b5f2f9c" providerId="LiveId" clId="{C6CB2E49-9F7A-A04E-A0A0-91C83C10F27A}" dt="2019-09-02T09:55:04.013" v="188" actId="1076"/>
          <ac:spMkLst>
            <pc:docMk/>
            <pc:sldMk cId="1517387834" sldId="283"/>
            <ac:spMk id="6" creationId="{2CA571B4-13B6-DC4B-A91C-1467394B9EB0}"/>
          </ac:spMkLst>
        </pc:spChg>
        <pc:picChg chg="add mod">
          <ac:chgData name="Xu Ning" userId="4b16d4e24b5f2f9c" providerId="LiveId" clId="{C6CB2E49-9F7A-A04E-A0A0-91C83C10F27A}" dt="2019-09-02T09:46:29.876" v="55" actId="1076"/>
          <ac:picMkLst>
            <pc:docMk/>
            <pc:sldMk cId="1517387834" sldId="283"/>
            <ac:picMk id="5" creationId="{C551AE3A-FB4D-8F4E-A7F7-91BBDEE2359A}"/>
          </ac:picMkLst>
        </pc:picChg>
      </pc:sldChg>
    </pc:docChg>
  </pc:docChgLst>
  <pc:docChgLst>
    <pc:chgData name="Xu Ning" userId="4b16d4e24b5f2f9c" providerId="LiveId" clId="{60A1EDD7-29AB-4987-A651-8C953075BEFB}"/>
    <pc:docChg chg="undo addSld delSld modSld">
      <pc:chgData name="Xu Ning" userId="4b16d4e24b5f2f9c" providerId="LiveId" clId="{60A1EDD7-29AB-4987-A651-8C953075BEFB}" dt="2019-08-31T14:55:15.083" v="23"/>
      <pc:docMkLst>
        <pc:docMk/>
      </pc:docMkLst>
      <pc:sldChg chg="addSp modSp modAnim">
        <pc:chgData name="Xu Ning" userId="4b16d4e24b5f2f9c" providerId="LiveId" clId="{60A1EDD7-29AB-4987-A651-8C953075BEFB}" dt="2019-08-31T14:53:59.127" v="19"/>
        <pc:sldMkLst>
          <pc:docMk/>
          <pc:sldMk cId="0" sldId="259"/>
        </pc:sldMkLst>
        <pc:spChg chg="add mod">
          <ac:chgData name="Xu Ning" userId="4b16d4e24b5f2f9c" providerId="LiveId" clId="{60A1EDD7-29AB-4987-A651-8C953075BEFB}" dt="2019-08-31T14:02:18.295" v="13"/>
          <ac:spMkLst>
            <pc:docMk/>
            <pc:sldMk cId="0" sldId="259"/>
            <ac:spMk id="38" creationId="{ED62983D-35ED-4A44-B03E-77D2B9EB38C8}"/>
          </ac:spMkLst>
        </pc:spChg>
      </pc:sldChg>
      <pc:sldChg chg="add">
        <pc:chgData name="Xu Ning" userId="4b16d4e24b5f2f9c" providerId="LiveId" clId="{60A1EDD7-29AB-4987-A651-8C953075BEFB}" dt="2019-08-31T14:55:15.083" v="23"/>
        <pc:sldMkLst>
          <pc:docMk/>
          <pc:sldMk cId="2477053059" sldId="269"/>
        </pc:sldMkLst>
      </pc:sldChg>
      <pc:sldChg chg="add del">
        <pc:chgData name="Xu Ning" userId="4b16d4e24b5f2f9c" providerId="LiveId" clId="{60A1EDD7-29AB-4987-A651-8C953075BEFB}" dt="2019-08-31T14:54:25.132" v="22"/>
        <pc:sldMkLst>
          <pc:docMk/>
          <pc:sldMk cId="1669713234" sldId="275"/>
        </pc:sldMkLst>
      </pc:sldChg>
      <pc:sldChg chg="add del">
        <pc:chgData name="Xu Ning" userId="4b16d4e24b5f2f9c" providerId="LiveId" clId="{60A1EDD7-29AB-4987-A651-8C953075BEFB}" dt="2019-08-31T14:54:25.132" v="22"/>
        <pc:sldMkLst>
          <pc:docMk/>
          <pc:sldMk cId="3980418220" sldId="276"/>
        </pc:sldMkLst>
      </pc:sldChg>
    </pc:docChg>
  </pc:docChgLst>
  <pc:docChgLst>
    <pc:chgData name="Xu Ning" userId="4b16d4e24b5f2f9c" providerId="LiveId" clId="{8449CB97-AFA5-A940-85AF-43132EC3DA03}"/>
    <pc:docChg chg="undo custSel addSld delSld modSld">
      <pc:chgData name="Xu Ning" userId="4b16d4e24b5f2f9c" providerId="LiveId" clId="{8449CB97-AFA5-A940-85AF-43132EC3DA03}" dt="2020-09-15T02:38:23.483" v="1740" actId="20577"/>
      <pc:docMkLst>
        <pc:docMk/>
      </pc:docMkLst>
      <pc:sldChg chg="modSp">
        <pc:chgData name="Xu Ning" userId="4b16d4e24b5f2f9c" providerId="LiveId" clId="{8449CB97-AFA5-A940-85AF-43132EC3DA03}" dt="2020-09-08T05:51:16.408" v="1343" actId="20577"/>
        <pc:sldMkLst>
          <pc:docMk/>
          <pc:sldMk cId="0" sldId="257"/>
        </pc:sldMkLst>
        <pc:spChg chg="mod">
          <ac:chgData name="Xu Ning" userId="4b16d4e24b5f2f9c" providerId="LiveId" clId="{8449CB97-AFA5-A940-85AF-43132EC3DA03}" dt="2020-09-08T05:50:28.802" v="1272" actId="20577"/>
          <ac:spMkLst>
            <pc:docMk/>
            <pc:sldMk cId="0" sldId="257"/>
            <ac:spMk id="151" creationId="{00000000-0000-0000-0000-000000000000}"/>
          </ac:spMkLst>
        </pc:spChg>
        <pc:spChg chg="mod">
          <ac:chgData name="Xu Ning" userId="4b16d4e24b5f2f9c" providerId="LiveId" clId="{8449CB97-AFA5-A940-85AF-43132EC3DA03}" dt="2020-09-08T05:51:16.408" v="1343" actId="20577"/>
          <ac:spMkLst>
            <pc:docMk/>
            <pc:sldMk cId="0" sldId="257"/>
            <ac:spMk id="152" creationId="{00000000-0000-0000-0000-000000000000}"/>
          </ac:spMkLst>
        </pc:spChg>
      </pc:sldChg>
      <pc:sldChg chg="delSp mod delAnim">
        <pc:chgData name="Xu Ning" userId="4b16d4e24b5f2f9c" providerId="LiveId" clId="{8449CB97-AFA5-A940-85AF-43132EC3DA03}" dt="2020-09-08T05:37:39.351" v="1120" actId="478"/>
        <pc:sldMkLst>
          <pc:docMk/>
          <pc:sldMk cId="0" sldId="259"/>
        </pc:sldMkLst>
        <pc:spChg chg="del">
          <ac:chgData name="Xu Ning" userId="4b16d4e24b5f2f9c" providerId="LiveId" clId="{8449CB97-AFA5-A940-85AF-43132EC3DA03}" dt="2020-09-08T05:37:39.351" v="1120" actId="478"/>
          <ac:spMkLst>
            <pc:docMk/>
            <pc:sldMk cId="0" sldId="259"/>
            <ac:spMk id="194" creationId="{00000000-0000-0000-0000-000000000000}"/>
          </ac:spMkLst>
        </pc:spChg>
        <pc:spChg chg="del">
          <ac:chgData name="Xu Ning" userId="4b16d4e24b5f2f9c" providerId="LiveId" clId="{8449CB97-AFA5-A940-85AF-43132EC3DA03}" dt="2020-09-08T05:37:22.540" v="1117" actId="478"/>
          <ac:spMkLst>
            <pc:docMk/>
            <pc:sldMk cId="0" sldId="259"/>
            <ac:spMk id="195" creationId="{00000000-0000-0000-0000-000000000000}"/>
          </ac:spMkLst>
        </pc:spChg>
        <pc:spChg chg="del">
          <ac:chgData name="Xu Ning" userId="4b16d4e24b5f2f9c" providerId="LiveId" clId="{8449CB97-AFA5-A940-85AF-43132EC3DA03}" dt="2020-09-08T05:37:25.563" v="1118" actId="478"/>
          <ac:spMkLst>
            <pc:docMk/>
            <pc:sldMk cId="0" sldId="259"/>
            <ac:spMk id="196" creationId="{00000000-0000-0000-0000-000000000000}"/>
          </ac:spMkLst>
        </pc:spChg>
        <pc:spChg chg="del">
          <ac:chgData name="Xu Ning" userId="4b16d4e24b5f2f9c" providerId="LiveId" clId="{8449CB97-AFA5-A940-85AF-43132EC3DA03}" dt="2020-09-08T05:37:28.220" v="1119" actId="478"/>
          <ac:spMkLst>
            <pc:docMk/>
            <pc:sldMk cId="0" sldId="259"/>
            <ac:spMk id="197" creationId="{00000000-0000-0000-0000-000000000000}"/>
          </ac:spMkLst>
        </pc:spChg>
      </pc:sldChg>
      <pc:sldChg chg="modSp mod">
        <pc:chgData name="Xu Ning" userId="4b16d4e24b5f2f9c" providerId="LiveId" clId="{8449CB97-AFA5-A940-85AF-43132EC3DA03}" dt="2020-09-08T05:13:47.707" v="534" actId="20577"/>
        <pc:sldMkLst>
          <pc:docMk/>
          <pc:sldMk cId="0" sldId="260"/>
        </pc:sldMkLst>
        <pc:spChg chg="mod">
          <ac:chgData name="Xu Ning" userId="4b16d4e24b5f2f9c" providerId="LiveId" clId="{8449CB97-AFA5-A940-85AF-43132EC3DA03}" dt="2020-09-08T05:13:47.707" v="534" actId="20577"/>
          <ac:spMkLst>
            <pc:docMk/>
            <pc:sldMk cId="0" sldId="260"/>
            <ac:spMk id="199" creationId="{00000000-0000-0000-0000-000000000000}"/>
          </ac:spMkLst>
        </pc:spChg>
        <pc:spChg chg="mod">
          <ac:chgData name="Xu Ning" userId="4b16d4e24b5f2f9c" providerId="LiveId" clId="{8449CB97-AFA5-A940-85AF-43132EC3DA03}" dt="2020-09-08T05:13:00.426" v="440" actId="20577"/>
          <ac:spMkLst>
            <pc:docMk/>
            <pc:sldMk cId="0" sldId="260"/>
            <ac:spMk id="201" creationId="{00000000-0000-0000-0000-000000000000}"/>
          </ac:spMkLst>
        </pc:spChg>
        <pc:spChg chg="mod">
          <ac:chgData name="Xu Ning" userId="4b16d4e24b5f2f9c" providerId="LiveId" clId="{8449CB97-AFA5-A940-85AF-43132EC3DA03}" dt="2020-09-08T05:11:36.698" v="288" actId="1076"/>
          <ac:spMkLst>
            <pc:docMk/>
            <pc:sldMk cId="0" sldId="260"/>
            <ac:spMk id="203" creationId="{00000000-0000-0000-0000-000000000000}"/>
          </ac:spMkLst>
        </pc:spChg>
      </pc:sldChg>
      <pc:sldChg chg="modSp mod modAnim">
        <pc:chgData name="Xu Ning" userId="4b16d4e24b5f2f9c" providerId="LiveId" clId="{8449CB97-AFA5-A940-85AF-43132EC3DA03}" dt="2020-09-08T05:38:20.862" v="1124" actId="6549"/>
        <pc:sldMkLst>
          <pc:docMk/>
          <pc:sldMk cId="0" sldId="261"/>
        </pc:sldMkLst>
        <pc:spChg chg="mod">
          <ac:chgData name="Xu Ning" userId="4b16d4e24b5f2f9c" providerId="LiveId" clId="{8449CB97-AFA5-A940-85AF-43132EC3DA03}" dt="2020-09-08T05:38:20.862" v="1124" actId="6549"/>
          <ac:spMkLst>
            <pc:docMk/>
            <pc:sldMk cId="0" sldId="261"/>
            <ac:spMk id="206" creationId="{00000000-0000-0000-0000-000000000000}"/>
          </ac:spMkLst>
        </pc:spChg>
        <pc:spChg chg="mod">
          <ac:chgData name="Xu Ning" userId="4b16d4e24b5f2f9c" providerId="LiveId" clId="{8449CB97-AFA5-A940-85AF-43132EC3DA03}" dt="2020-09-08T05:13:30.739" v="507" actId="20577"/>
          <ac:spMkLst>
            <pc:docMk/>
            <pc:sldMk cId="0" sldId="261"/>
            <ac:spMk id="207" creationId="{00000000-0000-0000-0000-000000000000}"/>
          </ac:spMkLst>
        </pc:spChg>
        <pc:spChg chg="mod">
          <ac:chgData name="Xu Ning" userId="4b16d4e24b5f2f9c" providerId="LiveId" clId="{8449CB97-AFA5-A940-85AF-43132EC3DA03}" dt="2020-09-08T05:10:04.633" v="191" actId="1076"/>
          <ac:spMkLst>
            <pc:docMk/>
            <pc:sldMk cId="0" sldId="261"/>
            <ac:spMk id="209" creationId="{00000000-0000-0000-0000-000000000000}"/>
          </ac:spMkLst>
        </pc:spChg>
      </pc:sldChg>
      <pc:sldChg chg="addSp delSp modSp mod">
        <pc:chgData name="Xu Ning" userId="4b16d4e24b5f2f9c" providerId="LiveId" clId="{8449CB97-AFA5-A940-85AF-43132EC3DA03}" dt="2020-09-08T05:45:56.529" v="1190" actId="404"/>
        <pc:sldMkLst>
          <pc:docMk/>
          <pc:sldMk cId="2477053059" sldId="269"/>
        </pc:sldMkLst>
        <pc:spChg chg="mod">
          <ac:chgData name="Xu Ning" userId="4b16d4e24b5f2f9c" providerId="LiveId" clId="{8449CB97-AFA5-A940-85AF-43132EC3DA03}" dt="2020-09-08T05:44:25.839" v="1182" actId="20577"/>
          <ac:spMkLst>
            <pc:docMk/>
            <pc:sldMk cId="2477053059" sldId="269"/>
            <ac:spMk id="3" creationId="{E551B741-F951-0D4A-8F83-AFC5C474C7E8}"/>
          </ac:spMkLst>
        </pc:spChg>
        <pc:spChg chg="del">
          <ac:chgData name="Xu Ning" userId="4b16d4e24b5f2f9c" providerId="LiveId" clId="{8449CB97-AFA5-A940-85AF-43132EC3DA03}" dt="2020-09-08T05:41:21.702" v="1162" actId="478"/>
          <ac:spMkLst>
            <pc:docMk/>
            <pc:sldMk cId="2477053059" sldId="269"/>
            <ac:spMk id="8" creationId="{CA641D58-4EE9-BE43-8AE1-8613BFE81E16}"/>
          </ac:spMkLst>
        </pc:spChg>
        <pc:spChg chg="add del">
          <ac:chgData name="Xu Ning" userId="4b16d4e24b5f2f9c" providerId="LiveId" clId="{8449CB97-AFA5-A940-85AF-43132EC3DA03}" dt="2020-09-08T05:41:19.289" v="1161" actId="478"/>
          <ac:spMkLst>
            <pc:docMk/>
            <pc:sldMk cId="2477053059" sldId="269"/>
            <ac:spMk id="9" creationId="{91C245EB-73EE-8A41-B6F3-7C8A0A89D2F5}"/>
          </ac:spMkLst>
        </pc:spChg>
        <pc:spChg chg="mod">
          <ac:chgData name="Xu Ning" userId="4b16d4e24b5f2f9c" providerId="LiveId" clId="{8449CB97-AFA5-A940-85AF-43132EC3DA03}" dt="2020-09-08T05:39:00.325" v="1160" actId="20577"/>
          <ac:spMkLst>
            <pc:docMk/>
            <pc:sldMk cId="2477053059" sldId="269"/>
            <ac:spMk id="10" creationId="{3E91D158-889F-0C4E-8222-BED2475FC1E9}"/>
          </ac:spMkLst>
        </pc:spChg>
        <pc:spChg chg="add mod">
          <ac:chgData name="Xu Ning" userId="4b16d4e24b5f2f9c" providerId="LiveId" clId="{8449CB97-AFA5-A940-85AF-43132EC3DA03}" dt="2020-09-08T05:45:56.529" v="1190" actId="404"/>
          <ac:spMkLst>
            <pc:docMk/>
            <pc:sldMk cId="2477053059" sldId="269"/>
            <ac:spMk id="11" creationId="{530913D9-E528-3240-A8E3-F4672C241E8D}"/>
          </ac:spMkLst>
        </pc:spChg>
        <pc:spChg chg="add mod">
          <ac:chgData name="Xu Ning" userId="4b16d4e24b5f2f9c" providerId="LiveId" clId="{8449CB97-AFA5-A940-85AF-43132EC3DA03}" dt="2020-09-08T05:45:48.898" v="1188" actId="404"/>
          <ac:spMkLst>
            <pc:docMk/>
            <pc:sldMk cId="2477053059" sldId="269"/>
            <ac:spMk id="12" creationId="{83F4145D-2F9E-444F-9406-E51967B6A48B}"/>
          </ac:spMkLst>
        </pc:spChg>
      </pc:sldChg>
      <pc:sldChg chg="modSp mod">
        <pc:chgData name="Xu Ning" userId="4b16d4e24b5f2f9c" providerId="LiveId" clId="{8449CB97-AFA5-A940-85AF-43132EC3DA03}" dt="2020-09-15T02:38:23.483" v="1740" actId="20577"/>
        <pc:sldMkLst>
          <pc:docMk/>
          <pc:sldMk cId="3107415283" sldId="273"/>
        </pc:sldMkLst>
        <pc:spChg chg="mod">
          <ac:chgData name="Xu Ning" userId="4b16d4e24b5f2f9c" providerId="LiveId" clId="{8449CB97-AFA5-A940-85AF-43132EC3DA03}" dt="2020-09-15T02:38:23.483" v="1740" actId="20577"/>
          <ac:spMkLst>
            <pc:docMk/>
            <pc:sldMk cId="3107415283" sldId="273"/>
            <ac:spMk id="5" creationId="{719D4809-BB95-9C4E-B98E-37671B9BE6F5}"/>
          </ac:spMkLst>
        </pc:spChg>
      </pc:sldChg>
      <pc:sldChg chg="modSp mod">
        <pc:chgData name="Xu Ning" userId="4b16d4e24b5f2f9c" providerId="LiveId" clId="{8449CB97-AFA5-A940-85AF-43132EC3DA03}" dt="2020-09-15T02:38:02.399" v="1731" actId="20577"/>
        <pc:sldMkLst>
          <pc:docMk/>
          <pc:sldMk cId="100564843" sldId="277"/>
        </pc:sldMkLst>
        <pc:spChg chg="mod">
          <ac:chgData name="Xu Ning" userId="4b16d4e24b5f2f9c" providerId="LiveId" clId="{8449CB97-AFA5-A940-85AF-43132EC3DA03}" dt="2020-09-15T02:38:02.399" v="1731" actId="20577"/>
          <ac:spMkLst>
            <pc:docMk/>
            <pc:sldMk cId="100564843" sldId="277"/>
            <ac:spMk id="3" creationId="{30FAB88D-7446-9D45-87BC-AF135F1AD57E}"/>
          </ac:spMkLst>
        </pc:spChg>
      </pc:sldChg>
      <pc:sldChg chg="addSp modSp mod">
        <pc:chgData name="Xu Ning" userId="4b16d4e24b5f2f9c" providerId="LiveId" clId="{8449CB97-AFA5-A940-85AF-43132EC3DA03}" dt="2020-09-15T02:36:02" v="1510" actId="1076"/>
        <pc:sldMkLst>
          <pc:docMk/>
          <pc:sldMk cId="543592961" sldId="281"/>
        </pc:sldMkLst>
        <pc:spChg chg="mod">
          <ac:chgData name="Xu Ning" userId="4b16d4e24b5f2f9c" providerId="LiveId" clId="{8449CB97-AFA5-A940-85AF-43132EC3DA03}" dt="2020-09-15T02:36:02" v="1510" actId="1076"/>
          <ac:spMkLst>
            <pc:docMk/>
            <pc:sldMk cId="543592961" sldId="281"/>
            <ac:spMk id="4" creationId="{D5640A48-3A63-7D4D-A86B-A482AF713353}"/>
          </ac:spMkLst>
        </pc:spChg>
        <pc:spChg chg="mod">
          <ac:chgData name="Xu Ning" userId="4b16d4e24b5f2f9c" providerId="LiveId" clId="{8449CB97-AFA5-A940-85AF-43132EC3DA03}" dt="2020-09-15T02:36:02" v="1510" actId="1076"/>
          <ac:spMkLst>
            <pc:docMk/>
            <pc:sldMk cId="543592961" sldId="281"/>
            <ac:spMk id="5" creationId="{41C7572D-0B0A-9342-ADC0-F0082B53CE03}"/>
          </ac:spMkLst>
        </pc:spChg>
        <pc:spChg chg="mod">
          <ac:chgData name="Xu Ning" userId="4b16d4e24b5f2f9c" providerId="LiveId" clId="{8449CB97-AFA5-A940-85AF-43132EC3DA03}" dt="2020-09-15T02:36:02" v="1510" actId="1076"/>
          <ac:spMkLst>
            <pc:docMk/>
            <pc:sldMk cId="543592961" sldId="281"/>
            <ac:spMk id="6" creationId="{227CFD1B-F2AF-064B-AC01-75DC237F7D4B}"/>
          </ac:spMkLst>
        </pc:spChg>
        <pc:spChg chg="mod">
          <ac:chgData name="Xu Ning" userId="4b16d4e24b5f2f9c" providerId="LiveId" clId="{8449CB97-AFA5-A940-85AF-43132EC3DA03}" dt="2020-09-15T02:36:02" v="1510" actId="1076"/>
          <ac:spMkLst>
            <pc:docMk/>
            <pc:sldMk cId="543592961" sldId="281"/>
            <ac:spMk id="7" creationId="{183276A4-6C8E-1743-B59D-409DC02DCA8C}"/>
          </ac:spMkLst>
        </pc:spChg>
        <pc:spChg chg="mod">
          <ac:chgData name="Xu Ning" userId="4b16d4e24b5f2f9c" providerId="LiveId" clId="{8449CB97-AFA5-A940-85AF-43132EC3DA03}" dt="2020-09-15T02:36:02" v="1510" actId="1076"/>
          <ac:spMkLst>
            <pc:docMk/>
            <pc:sldMk cId="543592961" sldId="281"/>
            <ac:spMk id="8" creationId="{30CC7D47-22E5-FE48-A91D-843E4E2A1E74}"/>
          </ac:spMkLst>
        </pc:spChg>
        <pc:spChg chg="mod">
          <ac:chgData name="Xu Ning" userId="4b16d4e24b5f2f9c" providerId="LiveId" clId="{8449CB97-AFA5-A940-85AF-43132EC3DA03}" dt="2020-09-15T02:36:02" v="1510" actId="1076"/>
          <ac:spMkLst>
            <pc:docMk/>
            <pc:sldMk cId="543592961" sldId="281"/>
            <ac:spMk id="9" creationId="{7497A1A0-8817-0B45-81E1-0971D2CC3EB8}"/>
          </ac:spMkLst>
        </pc:spChg>
        <pc:spChg chg="mod">
          <ac:chgData name="Xu Ning" userId="4b16d4e24b5f2f9c" providerId="LiveId" clId="{8449CB97-AFA5-A940-85AF-43132EC3DA03}" dt="2020-09-15T02:36:02" v="1510" actId="1076"/>
          <ac:spMkLst>
            <pc:docMk/>
            <pc:sldMk cId="543592961" sldId="281"/>
            <ac:spMk id="10" creationId="{14C66A53-AB41-7D44-974E-94DE7DEF6B3A}"/>
          </ac:spMkLst>
        </pc:spChg>
        <pc:spChg chg="add mod">
          <ac:chgData name="Xu Ning" userId="4b16d4e24b5f2f9c" providerId="LiveId" clId="{8449CB97-AFA5-A940-85AF-43132EC3DA03}" dt="2020-09-15T02:36:02" v="1510" actId="1076"/>
          <ac:spMkLst>
            <pc:docMk/>
            <pc:sldMk cId="543592961" sldId="281"/>
            <ac:spMk id="11" creationId="{8B530EFC-5E9F-184E-91AA-8292BC3B65A3}"/>
          </ac:spMkLst>
        </pc:spChg>
      </pc:sldChg>
      <pc:sldChg chg="addSp">
        <pc:chgData name="Xu Ning" userId="4b16d4e24b5f2f9c" providerId="LiveId" clId="{8449CB97-AFA5-A940-85AF-43132EC3DA03}" dt="2020-09-15T02:33:03.622" v="1344"/>
        <pc:sldMkLst>
          <pc:docMk/>
          <pc:sldMk cId="2271741893" sldId="282"/>
        </pc:sldMkLst>
        <pc:picChg chg="add">
          <ac:chgData name="Xu Ning" userId="4b16d4e24b5f2f9c" providerId="LiveId" clId="{8449CB97-AFA5-A940-85AF-43132EC3DA03}" dt="2020-09-06T02:07:33.005" v="0"/>
          <ac:picMkLst>
            <pc:docMk/>
            <pc:sldMk cId="2271741893" sldId="282"/>
            <ac:picMk id="10" creationId="{E2C5920A-83D2-E346-81EF-1CBBC7E982E9}"/>
          </ac:picMkLst>
        </pc:picChg>
        <pc:picChg chg="add">
          <ac:chgData name="Xu Ning" userId="4b16d4e24b5f2f9c" providerId="LiveId" clId="{8449CB97-AFA5-A940-85AF-43132EC3DA03}" dt="2020-09-08T05:00:31.149" v="1"/>
          <ac:picMkLst>
            <pc:docMk/>
            <pc:sldMk cId="2271741893" sldId="282"/>
            <ac:picMk id="11" creationId="{ED797110-199C-F447-8572-C7FD74E46FF9}"/>
          </ac:picMkLst>
        </pc:picChg>
        <pc:picChg chg="add">
          <ac:chgData name="Xu Ning" userId="4b16d4e24b5f2f9c" providerId="LiveId" clId="{8449CB97-AFA5-A940-85AF-43132EC3DA03}" dt="2020-09-15T02:33:03.622" v="1344"/>
          <ac:picMkLst>
            <pc:docMk/>
            <pc:sldMk cId="2271741893" sldId="282"/>
            <ac:picMk id="12" creationId="{AC9A8140-D81F-0647-9BAD-6FF61FABBFE0}"/>
          </ac:picMkLst>
        </pc:picChg>
      </pc:sldChg>
      <pc:sldChg chg="modSp mod">
        <pc:chgData name="Xu Ning" userId="4b16d4e24b5f2f9c" providerId="LiveId" clId="{8449CB97-AFA5-A940-85AF-43132EC3DA03}" dt="2020-09-08T05:47:00.930" v="1194" actId="1076"/>
        <pc:sldMkLst>
          <pc:docMk/>
          <pc:sldMk cId="1517387834" sldId="283"/>
        </pc:sldMkLst>
        <pc:spChg chg="mod">
          <ac:chgData name="Xu Ning" userId="4b16d4e24b5f2f9c" providerId="LiveId" clId="{8449CB97-AFA5-A940-85AF-43132EC3DA03}" dt="2020-09-08T05:47:00.930" v="1194" actId="1076"/>
          <ac:spMkLst>
            <pc:docMk/>
            <pc:sldMk cId="1517387834" sldId="283"/>
            <ac:spMk id="6" creationId="{2CA571B4-13B6-DC4B-A91C-1467394B9EB0}"/>
          </ac:spMkLst>
        </pc:spChg>
        <pc:picChg chg="mod">
          <ac:chgData name="Xu Ning" userId="4b16d4e24b5f2f9c" providerId="LiveId" clId="{8449CB97-AFA5-A940-85AF-43132EC3DA03}" dt="2020-09-08T05:46:54.153" v="1193" actId="14100"/>
          <ac:picMkLst>
            <pc:docMk/>
            <pc:sldMk cId="1517387834" sldId="283"/>
            <ac:picMk id="5" creationId="{C551AE3A-FB4D-8F4E-A7F7-91BBDEE2359A}"/>
          </ac:picMkLst>
        </pc:picChg>
      </pc:sldChg>
      <pc:sldChg chg="delSp modSp new del mod">
        <pc:chgData name="Xu Ning" userId="4b16d4e24b5f2f9c" providerId="LiveId" clId="{8449CB97-AFA5-A940-85AF-43132EC3DA03}" dt="2020-09-08T05:36:30.213" v="1093" actId="2696"/>
        <pc:sldMkLst>
          <pc:docMk/>
          <pc:sldMk cId="4148056958" sldId="284"/>
        </pc:sldMkLst>
        <pc:spChg chg="mod">
          <ac:chgData name="Xu Ning" userId="4b16d4e24b5f2f9c" providerId="LiveId" clId="{8449CB97-AFA5-A940-85AF-43132EC3DA03}" dt="2020-09-08T05:22:47.071" v="600" actId="20577"/>
          <ac:spMkLst>
            <pc:docMk/>
            <pc:sldMk cId="4148056958" sldId="284"/>
            <ac:spMk id="2" creationId="{D41860D7-1900-D544-A2B9-1AEEFEF68F9B}"/>
          </ac:spMkLst>
        </pc:spChg>
        <pc:spChg chg="del">
          <ac:chgData name="Xu Ning" userId="4b16d4e24b5f2f9c" providerId="LiveId" clId="{8449CB97-AFA5-A940-85AF-43132EC3DA03}" dt="2020-09-08T05:22:53.313" v="601" actId="478"/>
          <ac:spMkLst>
            <pc:docMk/>
            <pc:sldMk cId="4148056958" sldId="284"/>
            <ac:spMk id="3" creationId="{20AC648A-5071-9E48-BCB1-C156DFDE1494}"/>
          </ac:spMkLst>
        </pc:spChg>
      </pc:sldChg>
      <pc:sldChg chg="delSp modSp new del mod">
        <pc:chgData name="Xu Ning" userId="4b16d4e24b5f2f9c" providerId="LiveId" clId="{8449CB97-AFA5-A940-85AF-43132EC3DA03}" dt="2020-09-08T05:35:08.150" v="1072" actId="2696"/>
        <pc:sldMkLst>
          <pc:docMk/>
          <pc:sldMk cId="2691460319" sldId="285"/>
        </pc:sldMkLst>
        <pc:spChg chg="mod">
          <ac:chgData name="Xu Ning" userId="4b16d4e24b5f2f9c" providerId="LiveId" clId="{8449CB97-AFA5-A940-85AF-43132EC3DA03}" dt="2020-09-08T05:23:46.817" v="641" actId="20577"/>
          <ac:spMkLst>
            <pc:docMk/>
            <pc:sldMk cId="2691460319" sldId="285"/>
            <ac:spMk id="2" creationId="{AB9CB277-EB9A-D549-B698-04F02BC3110E}"/>
          </ac:spMkLst>
        </pc:spChg>
        <pc:spChg chg="del">
          <ac:chgData name="Xu Ning" userId="4b16d4e24b5f2f9c" providerId="LiveId" clId="{8449CB97-AFA5-A940-85AF-43132EC3DA03}" dt="2020-09-08T05:23:36.739" v="603" actId="478"/>
          <ac:spMkLst>
            <pc:docMk/>
            <pc:sldMk cId="2691460319" sldId="285"/>
            <ac:spMk id="3" creationId="{DC3E3541-3F66-3B4D-94B5-85F65508ACF7}"/>
          </ac:spMkLst>
        </pc:spChg>
      </pc:sldChg>
      <pc:sldChg chg="addSp delSp modSp add del">
        <pc:chgData name="Xu Ning" userId="4b16d4e24b5f2f9c" providerId="LiveId" clId="{8449CB97-AFA5-A940-85AF-43132EC3DA03}" dt="2020-09-08T05:26:35.070" v="654" actId="2696"/>
        <pc:sldMkLst>
          <pc:docMk/>
          <pc:sldMk cId="1908960967" sldId="286"/>
        </pc:sldMkLst>
        <pc:spChg chg="del">
          <ac:chgData name="Xu Ning" userId="4b16d4e24b5f2f9c" providerId="LiveId" clId="{8449CB97-AFA5-A940-85AF-43132EC3DA03}" dt="2020-09-08T05:25:43.997" v="643"/>
          <ac:spMkLst>
            <pc:docMk/>
            <pc:sldMk cId="1908960967" sldId="286"/>
            <ac:spMk id="2" creationId="{B90D35A1-B283-DF49-9FA4-F78500CC66F1}"/>
          </ac:spMkLst>
        </pc:spChg>
        <pc:spChg chg="add mod">
          <ac:chgData name="Xu Ning" userId="4b16d4e24b5f2f9c" providerId="LiveId" clId="{8449CB97-AFA5-A940-85AF-43132EC3DA03}" dt="2020-09-08T05:25:43.997" v="643"/>
          <ac:spMkLst>
            <pc:docMk/>
            <pc:sldMk cId="1908960967" sldId="286"/>
            <ac:spMk id="3" creationId="{A525C523-8967-0347-A294-628B654D6A3D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5" creationId="{C8E96BD5-D154-3A40-BDE0-9C71F7E88962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6" creationId="{81B4D364-8B82-EF4C-95B6-AE4585CA9315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7" creationId="{262E1D85-54AB-3E4C-B320-5AB96D12CFF8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8" creationId="{12DBFDC7-BEB3-BF41-8BA5-1B13BF4BF0C1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9" creationId="{FB264DCA-0B16-0F48-8E21-422F67723480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10" creationId="{E16F67A9-2552-5C48-BBDA-7AC935E803BD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11" creationId="{F61538D9-CE6F-5147-9720-9E46B591BB1D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12" creationId="{1451ED70-8B6C-9548-99CF-72DB3EA83BBE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13" creationId="{E04FC2C9-649E-CC4B-9DE7-DB1300D7F5EF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14" creationId="{86E813B2-FCDB-5F4E-9F27-C6BF97F75E1E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15" creationId="{C47C401D-8FB3-4D4B-9717-E3D8E5B4F56A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16" creationId="{205AEE24-E6B5-C647-B273-54A9F2C1C756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17" creationId="{7CEA29B3-C6F2-CB4D-BF10-5217D3EB25F1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18" creationId="{4E2BFB8E-A3EC-7949-BA12-07B09D2C31E5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19" creationId="{C25BA53E-A854-824F-A0A4-F2637BCE0A89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20" creationId="{956B93CE-3CEA-084F-BF52-32A1A9A473CF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21" creationId="{E4EABFDB-F7B7-C54D-8502-FF5C05332A75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22" creationId="{3E570228-1589-E54A-9A2B-8983916305CA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23" creationId="{B8C4450D-7A1A-0748-90E2-2E0FA52475CA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24" creationId="{414C503B-CF6B-8140-B917-8FEFB29892A6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25" creationId="{24673DEB-7C92-CD4B-A665-8A1BA012C983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26" creationId="{0BACCD3A-98FB-214F-AA24-7B21A85DB9D4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27" creationId="{20C5BB5A-AC32-E74D-8858-F96D3B812F62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28" creationId="{3FB980ED-D0BA-7B45-B210-577FEC3138FD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29" creationId="{945F9EA7-0568-3749-9554-9D4CFE3D9C17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30" creationId="{7AB0D551-F616-5E44-A967-0BC57E5D0239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31" creationId="{94065C97-5418-984E-832C-8CCB2BBEB097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32" creationId="{AAEE9464-4DC8-064E-88EC-F4FD62F421A7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33" creationId="{F116759A-28EE-134B-AE5A-3FE4C90F6EAD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34" creationId="{1EA7F352-66AC-8449-897B-F16F9F253D31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35" creationId="{97B5FA01-585B-8440-AE1E-499656C1B483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36" creationId="{BAE6145D-F99C-E544-87E9-FE1A3FDE6476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37" creationId="{D729B52D-308F-D048-8FFF-6918A59D7CD1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38" creationId="{D73DCF0B-52D5-004E-953D-07F99219C1A6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39" creationId="{FF53C911-62BD-A446-BF14-FEFD445D6F23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40" creationId="{2F96AA0D-3CD8-9848-911F-48DE5FD4DDB1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41" creationId="{1F53FDF5-0519-1C41-9B2F-DA340EDBD17B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42" creationId="{30E52B48-A77A-984C-9C92-1BDAC81709AA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43" creationId="{78BC2604-222E-8744-BEA2-F34F95A77BAC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44" creationId="{4AB3253A-DD4F-A840-A240-155BC0941B0B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45" creationId="{9E337901-485A-014F-95C9-2AE79953FAFB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46" creationId="{5659B0B3-A915-8D46-9E32-B7D42122C6D5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47" creationId="{48263ED2-2E3B-FB4E-AE95-745F75FB66F4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48" creationId="{7738652B-D25D-1648-99CE-7318F9949D82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49" creationId="{5549E17C-B82E-A044-AE79-1E9A602C3256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50" creationId="{82E519D6-D982-2E43-9BED-6879CB600DBC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51" creationId="{36125096-7108-2146-9573-904B548CADBB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52" creationId="{8B243CA0-D4D2-A24D-8477-DB88BFB06FF0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53" creationId="{D4E4FFC3-C6CA-E147-A0A0-354C6D29B505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54" creationId="{BEC5D6B4-1C3B-4046-9ABF-E56A7BD192B0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55" creationId="{3FFAF455-B4D0-4141-AF5E-5C810A6DC317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56" creationId="{A76FC113-111A-9C43-8120-4B858667D2EB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57" creationId="{C126CDF7-1CA9-C246-979D-23B6A00ED18E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58" creationId="{39E3A00D-1A25-8442-8545-B4C5098091C0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59" creationId="{CDC83D6E-6092-7E49-8D6F-B0A02F94A1BB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60" creationId="{0F071B3D-A9D6-7748-A0F1-95DD9B383A6E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61" creationId="{93290208-2B4C-774D-81EA-74D68460E87F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62" creationId="{346BFDA3-96C7-4744-BCE5-AFC50D6D7AB4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63" creationId="{E5D837B6-D035-6947-B34B-449A94926625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64" creationId="{985C9D88-8416-054E-B213-480E0885A94E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65" creationId="{7392E4A6-DBF3-D240-AC3A-4E041A7A13E8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66" creationId="{C73AF2F4-D9A6-E944-87A3-8DF91E52B203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67" creationId="{5039FEBF-A1D8-4F4C-A3FE-EF1DEDA7321F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68" creationId="{E0C7EF4A-8691-0C45-AF56-8A636C5A9362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69" creationId="{B5302E07-ABB9-2B4D-9FED-2376C2AF3CD7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70" creationId="{2DEB71C1-D700-8942-8738-0212FBE2334F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71" creationId="{D33CD18F-71BC-5B4A-8C76-1150A7BAD236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72" creationId="{F610E61B-96F9-7444-B8EA-C0820D790D14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73" creationId="{170D9779-34F3-964E-A8AF-88220F17640A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74" creationId="{C9BE533C-AE4B-0D44-8865-A221C00832B2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75" creationId="{797B15E0-DDC0-9446-8E67-7D7F27C59830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76" creationId="{F4C9027B-BB5C-7449-8DFA-DAE243306927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77" creationId="{E6427DEA-6C9C-1947-B61F-861D29EE3C22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78" creationId="{9E1847CC-95A9-2948-A3C8-AF00D2DAA35D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79" creationId="{2DA14DFB-20D6-184A-AB8A-837BBE9CEC91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80" creationId="{C82AF1EB-5BA3-ED40-A3A9-7E1929EA94EC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81" creationId="{34EACD0E-35F0-8240-A32C-FC45523BB6FC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82" creationId="{F1C26DD4-44E5-F94D-8635-0E7ACCC1A138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83" creationId="{9682EE32-9020-DB42-98FE-C0385D596C3E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84" creationId="{E23B3394-5694-414B-8409-91D147FABB76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85" creationId="{51A32ADB-EAC7-BC46-A247-0BCE094D0E7F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86" creationId="{29B0E115-FC9E-354A-94FC-2E0920B35D92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87" creationId="{A3347805-8C61-1F48-89A8-045725D594B1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88" creationId="{3E19028C-0C26-5B45-AC42-1CB7E68E3DED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89" creationId="{8DE4473E-4C26-D643-B005-86815284C29F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90" creationId="{6F6EFD40-1493-1446-A700-8DC09315B92E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91" creationId="{239C4062-2738-6F44-B313-1F32FC9E9779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92" creationId="{2B01B22F-7168-1C43-A591-F95EE460D4B5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93" creationId="{FA3B9DCF-B5DD-C745-826E-70626F3F33B3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94" creationId="{202344EA-56CA-DA4E-AF06-31C592ACB06F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95" creationId="{386E68C1-CAF0-A246-9DE8-88D14BDF9C73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96" creationId="{BDE4B9C1-9693-3F43-A8BB-9CDC5777B2D1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97" creationId="{F528CA88-1ADE-7E4F-910C-1B3B00FF16F3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98" creationId="{B251BF12-AC34-D84F-8FC7-EE9983701E16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99" creationId="{0AE30D43-BBEB-2045-8722-26319208A10D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100" creationId="{68452388-65C8-4A4C-836E-C3010E97DB83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101" creationId="{5EFFB39D-ED02-614C-A3C9-57399E2D0B5E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102" creationId="{0433C9F8-13E3-8C40-8B24-1BBC1F5F2699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103" creationId="{7EE9A4C7-C10A-6146-BB6E-F353E9EB500C}"/>
          </ac:spMkLst>
        </pc:spChg>
        <pc:spChg chg="mod">
          <ac:chgData name="Xu Ning" userId="4b16d4e24b5f2f9c" providerId="LiveId" clId="{8449CB97-AFA5-A940-85AF-43132EC3DA03}" dt="2020-09-08T05:25:45.163" v="647"/>
          <ac:spMkLst>
            <pc:docMk/>
            <pc:sldMk cId="1908960967" sldId="286"/>
            <ac:spMk id="104" creationId="{4AE30BB6-EBD5-374E-8214-8D361E89635B}"/>
          </ac:spMkLst>
        </pc:spChg>
        <pc:grpChg chg="add mod">
          <ac:chgData name="Xu Ning" userId="4b16d4e24b5f2f9c" providerId="LiveId" clId="{8449CB97-AFA5-A940-85AF-43132EC3DA03}" dt="2020-09-08T05:25:45.163" v="647"/>
          <ac:grpSpMkLst>
            <pc:docMk/>
            <pc:sldMk cId="1908960967" sldId="286"/>
            <ac:grpSpMk id="4" creationId="{2688F005-91C8-684D-B2CE-DA707D0D5E6D}"/>
          </ac:grpSpMkLst>
        </pc:grpChg>
      </pc:sldChg>
      <pc:sldChg chg="addSp delSp modSp add mod">
        <pc:chgData name="Xu Ning" userId="4b16d4e24b5f2f9c" providerId="LiveId" clId="{8449CB97-AFA5-A940-85AF-43132EC3DA03}" dt="2020-09-08T05:37:02.356" v="1116" actId="20577"/>
        <pc:sldMkLst>
          <pc:docMk/>
          <pc:sldMk cId="402041537" sldId="287"/>
        </pc:sldMkLst>
        <pc:spChg chg="del">
          <ac:chgData name="Xu Ning" userId="4b16d4e24b5f2f9c" providerId="LiveId" clId="{8449CB97-AFA5-A940-85AF-43132EC3DA03}" dt="2020-09-08T05:26:24.927" v="649"/>
          <ac:spMkLst>
            <pc:docMk/>
            <pc:sldMk cId="402041537" sldId="287"/>
            <ac:spMk id="2" creationId="{478C91BA-F4A4-F043-96F9-87A38A2D4CCD}"/>
          </ac:spMkLst>
        </pc:spChg>
        <pc:spChg chg="add mod">
          <ac:chgData name="Xu Ning" userId="4b16d4e24b5f2f9c" providerId="LiveId" clId="{8449CB97-AFA5-A940-85AF-43132EC3DA03}" dt="2020-09-08T05:37:02.356" v="1116" actId="20577"/>
          <ac:spMkLst>
            <pc:docMk/>
            <pc:sldMk cId="402041537" sldId="287"/>
            <ac:spMk id="3" creationId="{0A6A3399-EC6D-5646-8EC9-35EAA36E14B9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5" creationId="{B3398152-C8CC-354D-B01D-10172B6B3D7C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6" creationId="{6E3D03E5-2173-3A4D-A429-665068EF0639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7" creationId="{8F660AC0-4346-4648-AFE8-AE4E9B62DF84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8" creationId="{21E3DF72-DA47-5242-AA43-8AB639C38D34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9" creationId="{E2FFE0DB-B36E-1142-9AAA-D4AB779C9F19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10" creationId="{AE175BDA-F0F7-B14A-B88D-854C1DFC247F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11" creationId="{B4B03963-CC1C-9241-B74D-5411AFD529E0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12" creationId="{9557CFB0-5F88-4D40-948E-077FD917CC7F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13" creationId="{166090D6-5508-B545-9EF6-793C70E9753A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14" creationId="{DEAD60D4-D5C3-7E4F-9D06-E76DC59A543E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15" creationId="{398272FB-2F5C-AA46-9F41-A75723865DA6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16" creationId="{25E67B4A-CF0D-BF44-9CE1-4F5FF488E44C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17" creationId="{0A1783D4-B289-A549-A030-732E79662875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18" creationId="{83E871D9-A7CC-F84A-A21D-B637C2FEC253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19" creationId="{02C11DD0-8DC6-8C4F-A3FB-FA2AFD387833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20" creationId="{65EE74FF-F815-A84E-B663-FFB8B5DBF829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21" creationId="{E4141672-AD51-744F-A94F-E90AB96DA163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22" creationId="{8E885103-92DF-A541-96FA-0AD69B057ED1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23" creationId="{FD001624-A11A-E641-885A-4B538477CF72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24" creationId="{1CD27E90-29BC-2145-B362-FA8ECE6EE040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25" creationId="{CE17EBA3-8C33-9E42-AC62-F19FC4E49E5F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26" creationId="{1F297064-4D99-4840-948C-D88700A8E2FD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27" creationId="{685B5B20-FB55-5C43-80A9-AB9285A066F2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28" creationId="{20FC0D58-3145-9D47-9683-F8E1D38307D2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29" creationId="{FB7FAFDF-C53A-AB4E-881E-0CA81B09CC1F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30" creationId="{C1027865-30E2-894A-9260-DFE6381E0EDD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31" creationId="{1449377E-8798-1D42-98C9-66E4DE8B8820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32" creationId="{C848B7FE-FEA0-654E-8555-4D5512436FF4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33" creationId="{1A858C06-F0E8-0043-8170-4C01257D8CF5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34" creationId="{3FE843C6-8924-EB48-A07A-2D5A8C74213D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35" creationId="{07246437-A21E-6F44-8C5E-B0D8E342F798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36" creationId="{B89B2B45-A01C-2A4C-BC73-40B7F7900E2E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37" creationId="{E8975CD9-6630-4E49-955E-4AC141A3C79E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38" creationId="{7564BB55-D1E9-9748-B222-61EAAB3D6990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39" creationId="{4E6CDC1F-9031-674A-A254-2E4256DF3E9B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40" creationId="{3252AA37-CA1C-794A-97BA-261C85E613AE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41" creationId="{D7836F49-8D79-1E42-96DD-5BC4AC161D65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42" creationId="{90D4F2D3-9B02-F344-AC92-CCB5B59ADD86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43" creationId="{B1012380-8BD4-6740-BB89-A34933E6A491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44" creationId="{F2225470-4037-7742-B786-B3C30C6A22FA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45" creationId="{CDFE5D0C-65DE-BA45-8C2D-87DCE48FFCAC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46" creationId="{22444BE0-F10A-5742-AB60-98E923748536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47" creationId="{4EB216FB-60EC-E24F-A663-0C4DC5A199EC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48" creationId="{D420A777-FC02-3746-A6EC-6A03288AADB5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49" creationId="{3A6B2268-6FC1-D24A-BF88-8C3E0828A2E4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50" creationId="{981955C5-85C8-204A-A173-2635896E44F5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51" creationId="{1EC35559-677D-7E4B-B9B7-D6C3D2C99A1D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52" creationId="{A0C94635-0444-B14C-ADFC-95B96C330EE6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53" creationId="{BA7035B8-B7E3-0548-BFED-A5B7D1889EA9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54" creationId="{F6901DA1-ADD7-544F-B84D-DBF04FF38D7B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55" creationId="{911DAD69-0A0F-9242-A8D4-D7B2CB061A67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56" creationId="{F5ABFC4D-04DF-3D44-A16E-4BF0D646FC88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57" creationId="{C9A9B6DD-2138-0344-85A9-28669470D6C1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58" creationId="{F12066C3-1376-7E4C-994E-E38299D26A9E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59" creationId="{BA3B04A6-410A-1643-A3E8-E9AF708C0C49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60" creationId="{209707D7-F79B-4047-808B-1DF56420B7A7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61" creationId="{931ABF55-1490-0F46-AADE-CC018BED119F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62" creationId="{884EC7FD-C0F3-224D-B827-D5EE2503E237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63" creationId="{9CDEB4D9-EBE2-F946-AD47-A6EE7773636B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64" creationId="{E19EB3F9-0019-6B40-92DA-198C02C365A7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65" creationId="{08A19E1E-F10F-074C-A93F-38E682049F89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66" creationId="{E89C5F38-E684-3B42-ADF9-971A3504EF94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67" creationId="{5967F987-540D-3B47-9A6D-44D695B480F2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68" creationId="{9D6EEC12-80E0-FE4C-B847-1543C6E70B20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69" creationId="{C3C1BFD8-502F-1B48-992F-65B90F5E2F5C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70" creationId="{2A73D87A-C224-3947-8E6F-0AD73D32F6FF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71" creationId="{44DBC163-5122-624A-AFFE-DB028A898D95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72" creationId="{83E56EE0-210A-194C-AD86-DFFB7B7299BC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73" creationId="{E250BCC1-26A5-5744-BF6E-5AAB1EEAB6A9}"/>
          </ac:spMkLst>
        </pc:spChg>
        <pc:spChg chg="mod">
          <ac:chgData name="Xu Ning" userId="4b16d4e24b5f2f9c" providerId="LiveId" clId="{8449CB97-AFA5-A940-85AF-43132EC3DA03}" dt="2020-09-08T05:30:28.895" v="692" actId="1076"/>
          <ac:spMkLst>
            <pc:docMk/>
            <pc:sldMk cId="402041537" sldId="287"/>
            <ac:spMk id="74" creationId="{1B74978F-FF8D-274E-857C-41F080D39852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76" creationId="{D3AAD5E7-6F97-9249-AC06-25704F063CBF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77" creationId="{6AB6ABA1-B6A2-6242-91B1-032A26657FC5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78" creationId="{EAA12D90-3772-9F44-9341-A6039FD2668E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79" creationId="{21D51DC2-C108-DA48-85CE-6E5DA5EF288F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80" creationId="{E2FBA76E-5280-7740-B3A8-CA15FF0D2095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81" creationId="{7824A278-695D-494C-8923-AB5D1BC36285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82" creationId="{E878E2E9-1983-E342-8683-C3F0BAD84CEE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83" creationId="{8C77C16B-8266-AD43-9C52-67CADE4011BE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84" creationId="{8C75F256-C973-7943-B84F-46D72875A488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85" creationId="{3B7966E1-0049-E144-90AD-E098A17FD497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86" creationId="{BBDD303A-48B2-8E4E-895F-24FED6ABCA20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87" creationId="{C918CF84-183A-8C43-8516-C8A8A4F11B96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88" creationId="{D8E02DCF-7938-7E48-8E71-6245FCFC1912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89" creationId="{1D7026F9-B772-9B47-A018-30B8C4FD0F95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90" creationId="{341A7180-E4AB-0A45-8D25-9DE8A91AF65F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91" creationId="{845522F6-2B04-5E4A-8D8F-4B73E68545FC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92" creationId="{EB98BCFC-BF9A-834A-A819-67001352E2AB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93" creationId="{2695169D-28E9-0040-BDC5-88AD5048DA3F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94" creationId="{908D0876-8604-834E-B422-3BE24E806D3D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95" creationId="{C89329A3-750F-8F48-BA97-C543E4DD3F0C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96" creationId="{C6484622-8F96-0A4D-AE3A-3CBF278670B7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97" creationId="{61FBEBA0-B23C-9A42-A179-23EB8D0820A9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98" creationId="{A11B3C63-1B2E-9843-95B8-FEE982094475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99" creationId="{CE166923-C213-E54C-998C-1EE136921BD0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00" creationId="{7045D770-0A6C-7547-89B4-A2C871612A7C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01" creationId="{9BFB451A-4F88-E145-A678-F7576DF5EBAC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02" creationId="{1922B8FF-8DA0-BD41-83EB-9CC3850D7BDA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03" creationId="{FA94950E-4B70-FE43-8BD7-1721743CC7AF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04" creationId="{5B4327EB-72C8-114A-B4E4-22DA5DE4F00D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05" creationId="{A731744F-EC8B-F94A-A0CE-34F857A27408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06" creationId="{25887798-4D3A-A04F-A9D7-0D36550DFCB0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07" creationId="{85B902E1-183A-5947-A1B5-8FB66F77CA50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08" creationId="{19561CF2-6FD3-4847-9C37-3D79315A43B2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09" creationId="{1DA26EA4-14E2-7E4C-AAF1-67636094FEDA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10" creationId="{1060262D-432B-C245-8329-C14CBD4C46BA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11" creationId="{7F21374F-249F-0F42-A0D7-F65E37969B8F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12" creationId="{64392F50-EE49-8043-BE9B-E2E5F9C826E4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13" creationId="{C5D4FB14-56A2-704C-8060-FBB4F71C8DBD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14" creationId="{A8DD5C18-C708-8A43-B3B5-CADD65EF6EDD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15" creationId="{8D748670-AC5E-DC4B-96F2-642A17506A6D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16" creationId="{9486C0D8-DFCB-3F4E-ADFF-16987AAB8D92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17" creationId="{05B07B1E-AE0D-1B4A-8F57-7A478F8A2556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18" creationId="{887C7D42-3D39-0B4F-A838-E7A49AA28182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19" creationId="{803EF67B-47F2-A44E-B1F7-D8449AF71152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20" creationId="{AEF85177-4318-594A-947D-38D2EAC35901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21" creationId="{1788B2E4-CEC2-B842-B0DE-5D6DBAFC8B40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22" creationId="{E3EE8B8D-958F-7143-BF33-942D5FD4DA5F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23" creationId="{C477DC88-349C-904D-B977-7474AB80855E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24" creationId="{AB3C52C9-77FD-CD44-A1E7-179B99E4DB74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25" creationId="{D796889F-D183-7D4E-B99D-6E996019CE4C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26" creationId="{3BAC3E86-2F7F-C74D-89A2-C4FC3A1FD677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27" creationId="{A26D60F4-799B-1441-8A70-A7640B19F094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28" creationId="{248A489A-A9C5-6C4A-965B-93A838A2FE94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29" creationId="{9A1D0787-65D8-0445-93E8-72F6B41459C2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30" creationId="{3ACABF85-EDEF-CD47-9FA6-3E4E19E7001A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31" creationId="{0F042B1F-8DD6-3243-97DD-CD28E177A9BB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32" creationId="{347CEBF8-FA75-C94F-AED7-825BE090403F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33" creationId="{07CEF013-5FB0-0444-9A1F-406020903B61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34" creationId="{953E139F-0394-014B-B629-67EAF1890862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35" creationId="{AB2BCC51-6D1D-0049-AA83-E85331DA8F63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36" creationId="{112363F3-B33C-4049-8925-F5687E715A2F}"/>
          </ac:spMkLst>
        </pc:spChg>
        <pc:spChg chg="mod">
          <ac:chgData name="Xu Ning" userId="4b16d4e24b5f2f9c" providerId="LiveId" clId="{8449CB97-AFA5-A940-85AF-43132EC3DA03}" dt="2020-09-08T05:30:24.586" v="690" actId="1076"/>
          <ac:spMkLst>
            <pc:docMk/>
            <pc:sldMk cId="402041537" sldId="287"/>
            <ac:spMk id="137" creationId="{9628DF69-0F04-5845-9D72-FBA0B41F93F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39" creationId="{B1511B07-A336-BB48-8083-EE7FD493DF0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40" creationId="{DD092D41-8AF0-CB4C-B3A3-84A2DEC2512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41" creationId="{7119FC89-E62F-724F-91C2-AC0DDF2A57A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42" creationId="{EECF81D5-F651-A640-83DE-1CB6E19D416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43" creationId="{59F31B79-068D-5B4B-9374-B5D87FFB38F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44" creationId="{E07ECCFF-A3B2-CF46-9E12-B4377D9B480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45" creationId="{56674033-4A8F-B840-ACA6-5F14F782CD1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46" creationId="{C4772190-671A-604C-98EE-DA1A85ECCE6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47" creationId="{5B906505-BBB7-8A4B-968F-A1CA0C98F05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48" creationId="{3CE7D7AA-3CEF-4A46-A66E-1CCDDCA027F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49" creationId="{EA95195F-9973-CC46-97A7-6AB6F0381B3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50" creationId="{FD653B9D-DAF5-8748-83AF-FB7B6DF5E3A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51" creationId="{E512F242-046A-6543-95F3-3842013AD4A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52" creationId="{4006E781-19CC-6F49-8A92-EFAECE9DBED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53" creationId="{9DAB2E90-DB41-8B4C-B024-0E8C8DC295A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54" creationId="{6A689DE2-FEF7-7F46-B473-D272ADD3F05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55" creationId="{F24C7884-357C-5844-B9E9-242AA1BBC77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56" creationId="{09DA85F1-7868-FA4A-8BA8-42438ED28ED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57" creationId="{A511D22F-AEB6-7642-8BC8-4E4CB2AB29D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58" creationId="{BC3567C3-AA82-0D43-B655-F933C79BF0A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59" creationId="{0BBF0132-B8AF-B044-BB79-E6E98B47028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60" creationId="{C4B2A3AD-CB16-CA4E-8DE7-A8ACCA1A5DF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61" creationId="{A6757099-2A22-2F43-AE17-6B4036B1F4C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62" creationId="{48C57565-608C-AD47-B80B-F29E2850E15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63" creationId="{50DCB5F5-A4F4-974A-8F34-1DCA026B7B9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64" creationId="{9F65E33D-08E6-6C40-8ABA-084BAE8ED0B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65" creationId="{AD75D1E9-60F4-CB45-989B-43C76685723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66" creationId="{7D381FB3-7BE4-9342-825C-93CDB585F18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67" creationId="{97A97B6E-6C6B-2C43-AC36-15C83F390D2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68" creationId="{EF1DD622-815C-A141-9328-D3C3B9869BA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69" creationId="{0E583B7E-BB39-3242-815C-0FEDC9FD4CB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70" creationId="{3A9B2ED3-1D62-2F4D-8E15-AF1663E725A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71" creationId="{A3E38862-26B8-EC4D-BADA-32421108205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72" creationId="{45BE260B-3CD0-0045-B828-A1799964DE3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73" creationId="{73FC6C80-17C5-1E4F-AC33-6AFEA6140B3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74" creationId="{A8432683-E897-E946-83FD-34699D05E9E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75" creationId="{0844276C-8E3A-194D-AB12-D4668215313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76" creationId="{C23A2219-8532-1541-8986-B932CB94E65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77" creationId="{02B394DD-39ED-1E4B-AD13-3D523FC1A2A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78" creationId="{80AD5A4C-0886-6C48-8E37-5181B0DFC57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79" creationId="{21DEFBA3-BC77-1E48-B86F-DA47CE931BF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80" creationId="{C957F566-B14A-2541-9B3C-2990637813A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81" creationId="{6ACD79B9-C6F0-144A-A51E-9DEF699DCE0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82" creationId="{0A035CB6-2E4D-D049-86E2-1478BEC1CAD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83" creationId="{451A2F9C-BC8D-2C45-86C6-43389E6AE3F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84" creationId="{F05FD179-81DC-D443-913B-02DC1D32DDF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85" creationId="{A444D505-2D63-3146-8B77-36E0BE7FFA6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86" creationId="{EAEAC36B-B0C5-9F4F-BA3F-4737B212DB5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87" creationId="{1190A15B-5B6E-AE42-884F-DA155989E16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88" creationId="{5532F5EA-1960-0648-B453-2ABD17E6588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89" creationId="{B1FF9C59-8AF3-4440-9205-3432ECA0CA2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90" creationId="{7326A910-6575-4B49-B57E-ED64240FBF3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91" creationId="{62B36CA9-CD9F-2648-B374-F7F6CAFCDDF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92" creationId="{489B40BD-6E24-EC41-9D3B-74D1D1CA163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93" creationId="{F2D3A6ED-6F2C-C64D-AD95-F62E395CE12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94" creationId="{C4604AEE-D44B-7640-B93C-C8D54CFA07B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95" creationId="{1845AC9E-5B32-D140-9DD8-919285F396A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96" creationId="{CE181206-760C-B04F-906B-E4C96D7858D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97" creationId="{4AA41C2D-A2B3-3E4F-B48C-998054587DF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98" creationId="{451AAEA7-C102-AE4F-B42B-D03D4B70308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199" creationId="{D5943D21-5E89-7F4A-86F8-55388AA4BC0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00" creationId="{B4735F76-A179-6C49-BE9E-8AC4954F47B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01" creationId="{D76A5B00-E6A8-2744-8CF8-93630631823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02" creationId="{531803FF-A1B5-FC45-A9B1-9196B52A909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03" creationId="{93B026AA-696E-1A48-9302-0AF2CF25D80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04" creationId="{EF78A7BE-3131-8447-A643-D1B47B71A66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05" creationId="{F1E51A2C-B1D6-C742-B3FC-8CEE2722AB3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06" creationId="{946CEB93-E706-344B-8EEA-AD3AF053636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07" creationId="{7BB592C6-679E-0E49-BF8F-2A676D70B6E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08" creationId="{0D1D9FC5-5AB9-1849-8FB8-A3D585CCF84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09" creationId="{7234BD60-4379-4F4C-A760-359724BA7BE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10" creationId="{86B2737D-65FE-1C4A-9346-CF8A497092E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11" creationId="{6BC11474-1BCB-864F-9EF6-06DD2704484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12" creationId="{1ED7570C-EA61-5B48-92D1-FD401BC3AB4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13" creationId="{051A407A-1EAF-1D45-9BD2-2CAD00F9514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14" creationId="{2F2B6D1C-F3E3-164B-B73D-7B49B86B3C4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15" creationId="{8B0BC468-9FAB-574E-B726-2BEF86565C6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16" creationId="{F3ADAC0E-077B-A04C-BFE4-4FDC0636B6F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17" creationId="{0BB9DB8E-2E89-F848-B2DB-33EFE1BC737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18" creationId="{1BDC9868-6585-1D4B-A0C0-DE5BFC8D43E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19" creationId="{0036F56B-69AC-F647-BCA8-874C81E92F6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20" creationId="{DEE23D13-48E5-FC40-88AC-77E27999ABD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21" creationId="{7670E811-F1C4-7741-80F8-C837996DD36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22" creationId="{A43A0B68-C686-9E4C-B5EF-A1BD438855B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23" creationId="{6081D6F6-B405-FC4B-A3F4-233FAF83ACD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24" creationId="{238D4AF7-017D-6646-83AE-06C555BA9D5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25" creationId="{68D0D606-AE56-E447-B0B8-CB771AD8820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26" creationId="{8169D5C5-A087-5A4C-88ED-8913C064071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27" creationId="{F3710960-5F6C-A748-B7C4-496BA471C45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28" creationId="{1F534F86-CAF3-504D-A217-822941946E5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29" creationId="{2524B64E-A810-9E44-8138-857C34DDED3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30" creationId="{3577BC66-02EC-1443-A619-B807053C9AC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31" creationId="{FB221560-365E-2C4D-89ED-47F13ED688B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32" creationId="{23BE34CC-9E6A-824C-A71B-B9FD60BA329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33" creationId="{2A31FE01-795F-1E4A-8494-AE0D8E986E4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34" creationId="{0768DFC8-54EE-D848-8943-A607F244EB9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35" creationId="{3BC921B0-E42A-5846-A478-F8CC1ADB820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36" creationId="{3F0F995F-DF61-7143-9F4B-FA5873121D4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37" creationId="{A983B79C-D303-D743-9F4B-FD8969729CC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38" creationId="{F04C2AAF-EECE-7148-9BEF-D26CC761A17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39" creationId="{E15DBD76-6944-A043-8C08-65272DF56E7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40" creationId="{2EAC31B3-2BF0-3240-B75D-46902C77969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41" creationId="{52E54B14-EAB2-544C-9684-949309237B6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42" creationId="{0DA03E9D-0F95-F34A-B381-674243373B2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43" creationId="{1D36EDAD-59C5-114F-9F69-4813ABD4A48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44" creationId="{1928CC4C-752D-0D42-A43F-10322A0AAB1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45" creationId="{4E8E0869-2F67-2645-9E02-F292B71AA8E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46" creationId="{53988143-7B29-4040-837C-225AC050591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47" creationId="{8F06E014-9125-9B4A-B95A-B831110877B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48" creationId="{74394510-E266-514B-8FC3-4FD7FE94A9A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49" creationId="{8262D521-500A-314A-BF9B-8D903E05B2C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50" creationId="{A59A06B5-C60D-C94D-A097-D151D6399E3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51" creationId="{74EB48B2-AB74-3E41-942D-72D6F5F4D01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52" creationId="{E7C87511-2D76-3947-B96D-8EC10F140F8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53" creationId="{9894A957-97C0-904A-87DD-B5A153A5B86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54" creationId="{6A2C36AD-0A8D-9F41-9784-7A817359ACF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55" creationId="{B4E1C4B4-7140-9946-932C-42FB0121C18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56" creationId="{6F1DF559-4F4E-414F-8A04-6407E542CEC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57" creationId="{C3BBF1C3-A2CD-4141-81FA-BE363A0AEFD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58" creationId="{4E2B42AF-3F75-BA48-A0F7-A993BE56D27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59" creationId="{6BF4D882-0E9A-3246-89D3-CE6ABC8559F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60" creationId="{C317B3B9-BB65-1D46-9A5A-BE5905111B1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61" creationId="{EFD43744-A7B9-EA4C-BFBD-DD4A4FECBA9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62" creationId="{BB856E91-78BC-484A-9FAF-24CA112466F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63" creationId="{CE80825D-D736-1442-8552-04185E401A7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64" creationId="{17C8BB77-B49D-0243-BFBE-6F2DAAD2C92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65" creationId="{74EFF218-D393-DD46-8630-AFB1FF73B71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66" creationId="{5569BBEA-CD6D-4C47-A09D-0BA0E33F332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67" creationId="{59C60A41-6AE8-9D48-97CB-7ED20AE092B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68" creationId="{2152937D-355C-DA44-BC43-E5E95554582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69" creationId="{6BC0028A-F7E9-2944-AE39-9BDAF635EBC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70" creationId="{1747C9DE-8ABA-3946-9176-2F164AB6371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71" creationId="{5C6C38AE-30AA-D84A-AB4E-61A1000B517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72" creationId="{6B80AE96-F028-A540-9DAD-777657B59F0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73" creationId="{B7C93F53-3E15-7C45-A487-3123519358B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74" creationId="{53A9D731-0ACF-C349-9A96-FAD4C7C73D9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75" creationId="{53CE1972-5350-F74B-A36F-52AFD96E310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76" creationId="{41600FF7-B902-BB44-A60B-478909960EA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77" creationId="{C192FA89-1CAA-C242-AA8C-B43B53F34B3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78" creationId="{B966627D-59F7-9349-B6E8-E096676EA73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79" creationId="{8430CFBA-8F8C-7042-8E48-E82675EB312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80" creationId="{34D78975-4884-7F4E-AD41-31EFB55CF26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81" creationId="{5EC746EA-E211-1C4C-A0E6-F50B6BF42BE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82" creationId="{9A892115-3811-2548-8901-2F7FA66F7F1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83" creationId="{807AB2EC-15BE-A741-B550-D64069445EC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84" creationId="{996A82BC-F711-1941-BCF4-53958B509D6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85" creationId="{740F73E1-CFF1-CD43-98CB-8505050E3F7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86" creationId="{D0CBF292-CF09-0642-B4BE-A9B7237C057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87" creationId="{9773213F-BDED-EA40-B786-526948491FE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88" creationId="{9E6A7FD9-B1A2-E143-AC92-09A311F9F0D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89" creationId="{0D1C939D-57CA-8844-925D-D5E23912D75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90" creationId="{530D011E-BA6C-BB42-A5AC-FAA91BE6FBA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91" creationId="{A4A8124D-CB78-BB49-830A-D2D0AED89AD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92" creationId="{639CBAB0-2B9E-F848-9E69-9C0FB281B5F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93" creationId="{E3A737C4-E9FB-FB4B-97C2-AF9D8493541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94" creationId="{93BD481A-D637-E146-948C-AC9F64A0C9B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95" creationId="{E398C682-ED0A-A844-AA63-6D8BD1101B8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96" creationId="{BCA27065-1499-0B40-A256-B360A5DB097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97" creationId="{2AE24DFF-D7F5-734D-8394-3EF9522E910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98" creationId="{6020CF15-6570-B94B-85DA-02223B8966B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299" creationId="{E26DA5F9-F5AB-A64E-B706-6B8DAFADE3E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00" creationId="{E9C730D4-E375-1B45-9ADD-01EE931F6F9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01" creationId="{8FE22C6C-8B64-E74B-863F-E0D2997A0B2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02" creationId="{74C94B22-AD27-6F46-B21C-77712D886D6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03" creationId="{9706E7CF-AB5D-9540-8F12-0D56E0DE289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04" creationId="{F68B7786-0EAB-CA4A-BEF5-3CD674D57A2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05" creationId="{7AEF2EAF-A1DC-A143-8B62-364B8596E60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06" creationId="{22F7AF6C-85E0-2E40-A613-E9E6CB3741F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07" creationId="{53870074-D1F9-5049-BFC6-787A43A1871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08" creationId="{69FBAFA6-0818-A546-B211-B9F7FA2CEC8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09" creationId="{CCC22825-DC33-DB46-A792-C41BFCFE279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10" creationId="{FA61DA24-EBB4-0C43-9400-3F02F0B8AB4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11" creationId="{BDC91E66-2FFF-C54A-BB55-2BCF98C9C41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12" creationId="{BB397721-3081-0541-A720-04807E25E45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13" creationId="{3DCAD333-223E-384D-A19D-02AA3BD51A1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14" creationId="{BE7D831A-748D-AA42-86C5-A08A5B243CC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15" creationId="{B39E5804-2AAF-0A4B-A23B-9E8D54A3248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16" creationId="{8DB31E05-D9E6-714C-8F53-EB47B51025C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17" creationId="{96BFA513-D005-804F-A365-1B772EC8359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18" creationId="{AD8D3A76-B13F-1943-AB7C-F2CFCC9CE8B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19" creationId="{0886E10A-C60C-1741-86EF-003D5EEC82D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20" creationId="{492FBDBA-C5D7-6D43-98BA-CEA82E1C193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21" creationId="{4061481F-189F-8D47-9352-653FD369C5A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22" creationId="{08D83411-9047-EF43-AC59-77AA8625786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23" creationId="{2604A424-CEF3-4B48-8855-76782C4A4B9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24" creationId="{9C9F050A-3B3E-8F4B-A1D8-446F4430974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25" creationId="{E3D7C69F-703D-4F42-A3A0-09998E6BAC9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26" creationId="{EF26EDB7-F8DB-294A-BB7A-E129345D172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27" creationId="{6E1CCE40-A52F-4444-B16F-E8D52569A38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28" creationId="{F76EB28F-75EE-074A-8D1E-2069FFF58E2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29" creationId="{F0F255F5-B56F-434B-B51B-B5A640C3D94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30" creationId="{61010941-B835-854D-B213-9C648ABF9D1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31" creationId="{2C12076D-77F3-EB4E-A54E-B4665AB7A44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32" creationId="{2C89A0A4-EF26-DF46-9109-B9C53E66288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33" creationId="{8094E03E-58A0-3A49-9BA3-A323A1AB6D8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34" creationId="{4ECFE573-1B65-1744-AA51-1BD7611156A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35" creationId="{B05AC619-DBDB-A04A-BC3B-6B4F60A1FE9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36" creationId="{09F9A97F-6636-B249-AC72-A420CEE39E0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37" creationId="{CBE3E744-04D9-B142-AD85-10D5D0A6520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38" creationId="{752E365C-91D6-6E43-BB96-D67C92E243B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39" creationId="{C2294519-B20B-C749-8680-198390F4FF2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40" creationId="{E4C940B1-68C7-5B4B-A8AF-AD1701EF3CD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41" creationId="{B36D8A75-CE1B-1747-9E7A-211D5F2BD03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42" creationId="{AF8FD945-B40F-BF44-B20D-1F87ACF39DD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43" creationId="{B30FE4FE-98EC-2847-B3E0-7D749627D67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44" creationId="{170DBBA7-2B75-EA47-8F0A-66B48991F3E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45" creationId="{AA0D20A8-1B18-5C4C-A6D9-9949A08D072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46" creationId="{0D9FF3EA-29BB-4C46-A1FE-B44FD788804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47" creationId="{EDAD127E-B9BC-9042-B38D-0F7108DD3F8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48" creationId="{E6E06015-F641-C140-83D7-CCBA3CAF511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49" creationId="{6A5610FF-BB78-2F45-AE6F-0A4896E19C8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50" creationId="{1FCFC475-8431-294B-8A9F-142FE94CB73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51" creationId="{DEFD53B4-4F4E-724E-AF09-44E526D0BBA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52" creationId="{AC08F420-6824-1D49-B6F6-8B5EA67E6A8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53" creationId="{09B97E74-F96C-9047-B77E-FAE2B79667B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54" creationId="{571771E7-C67A-2B4E-A12B-B06015F309A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55" creationId="{285F67E3-0FF0-974C-AAA9-3E5F07171CE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56" creationId="{F8F237B3-1241-C647-AA41-F35DE16E1D4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57" creationId="{42EB77E1-9436-9A44-9B95-7ABB649A203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58" creationId="{A0DE0C43-9D0C-CD4A-B59A-2AF5738004B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59" creationId="{3D77029D-1AEE-0C44-8C7D-EA3C2997B5F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60" creationId="{42558824-4FEB-1A40-9B3B-72DD623306A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61" creationId="{92C00560-BBAD-D841-AD91-BDB82D4FB5F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62" creationId="{5C1F5137-CA16-344C-9647-9E1D6DEC15C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63" creationId="{17361997-892F-174E-B667-6F5D8B5FE46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64" creationId="{3B37F8FA-CB9E-954A-87D7-B80C574D912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65" creationId="{2DF57020-12FE-AA4A-BE67-07E562786A1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66" creationId="{345D2D9D-8584-684D-A5C3-11EE45B6851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67" creationId="{2A29427E-2AA6-B148-8C8E-C70018EEC93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68" creationId="{57828213-D878-754B-932A-D2F2883D4C7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69" creationId="{2A8CBDC6-5AAD-D64E-9576-DB42934711F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70" creationId="{46AA9837-437F-7248-A906-A9E1E491659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71" creationId="{B0730317-4497-BF4D-B170-93617FA674D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72" creationId="{1713E75B-217B-DC41-8043-2844B375984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73" creationId="{94077C46-876C-0E4B-A6B9-3C63BF2FD65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74" creationId="{8E276A6D-7800-254F-894A-47002ACDB3A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75" creationId="{C01C7EE4-0560-3A48-9867-0FA495DE17A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76" creationId="{0DDBDB9C-F9C3-AC46-9912-F036C780B0A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77" creationId="{E298F8C4-729A-B34B-988B-5F4638EE79F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78" creationId="{86193F5A-F22F-EB46-B208-DF648716653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79" creationId="{33DC6CE9-EA14-C742-A6A3-8943D1B7CE6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80" creationId="{C13EE80B-97A6-6D46-9AAA-1C88589EC95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81" creationId="{6E33DBFB-0917-314D-A150-5D6752389B2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82" creationId="{6085E51C-FE98-4640-98D7-21D57E8EA1A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83" creationId="{EB4E2ED8-B2A5-0244-AB17-2C4368DEF76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84" creationId="{586B57AC-63CF-7A47-B0B5-673BC731002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85" creationId="{7DC27344-2E00-5C48-BE4D-8603A4618EC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86" creationId="{D0B506AA-C4EB-1D44-8ABA-C708A60F6C6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87" creationId="{4E4EFCAD-AFC3-814F-B92C-023FF549978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88" creationId="{99C99929-1855-2F47-BC0C-CA7F773523D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89" creationId="{CB7C9D21-247E-684E-B66C-70D70DD8162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90" creationId="{5E17C351-AACC-F447-A408-B1883DC6A3E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91" creationId="{CF24F903-890C-DD40-BE95-224F945C0F9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92" creationId="{C77096BC-3DA0-F346-BD06-514A06D533B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93" creationId="{59E4CA8F-F21C-9C43-B910-B17E1C45ACC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94" creationId="{FCE27D52-4691-6446-B693-4D98CF0844D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95" creationId="{67397D84-831B-E242-B5FF-49B31BE1D41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96" creationId="{72C0C1BD-87D4-044E-B892-E506C5D2F2D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97" creationId="{C052A828-C64E-9541-88F9-2221ED5ABB3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98" creationId="{93B07477-4991-C740-A61F-7599133C060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399" creationId="{937045D7-7697-8B44-AEE6-91706F52872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00" creationId="{4B7478D8-6684-3D4C-9A8A-D50FF99383D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01" creationId="{C5F05229-D86F-B642-B50D-9209B60CFB7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02" creationId="{0CD38D3E-F725-B546-92F8-A722026CBBD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03" creationId="{DD59B765-ABAC-2747-AE48-1BDF949B5FF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04" creationId="{2DF68A1C-5E1B-E247-968B-75AC1878F66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05" creationId="{358FAAD0-FA23-CE4F-AFE7-6CA99A9A6B9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06" creationId="{7E939684-504A-4E47-BE8F-AB33B8915AF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07" creationId="{3C02EE21-0A3C-3842-A40F-4DCC17C4277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08" creationId="{0C3951EA-95D2-F549-B67F-89901D55E25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09" creationId="{71E38004-B4F6-184C-BDD8-D7E190E5D04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10" creationId="{E17ED631-562D-B343-A8BD-AE72BA04101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11" creationId="{1EC2A080-5A6D-324E-A9B1-B7F7757C574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12" creationId="{18AF6083-E351-9E43-B769-771E402FF7E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13" creationId="{90B001E2-9920-3640-B904-46C1614432E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14" creationId="{663F2ACA-369B-514F-A202-E2E36271CFF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15" creationId="{128C83AE-C8C8-084D-865B-5757F6800AA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16" creationId="{C526C7A6-4185-8E4F-8A08-7204532D6EF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17" creationId="{D68B25C5-C2AF-9A46-92F8-8407DF6E142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18" creationId="{3994F011-B52C-824F-AB21-417F1933995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19" creationId="{EF9EED02-235F-2249-A058-8708040A2B7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20" creationId="{18544F1A-EE49-1C4F-82DE-B9189239821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21" creationId="{13DCECED-E5A9-2848-8992-70D62E4F1BE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22" creationId="{C6752574-9982-2B46-8FE8-3D613E6E051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23" creationId="{93790AFD-B98C-C640-A2FC-DACFFFFD740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24" creationId="{7E5B02BA-387D-9648-BC30-84DA618A9F7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25" creationId="{32E823F2-4022-514F-8176-654E1BE7BCD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26" creationId="{C38BB8E5-5E0F-8B44-8979-CF65E86E6B0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27" creationId="{3A2F91EA-BE26-D845-8E0F-CE454DF8DA0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28" creationId="{14489646-5638-7647-B014-883A4705FBB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29" creationId="{C922D836-4B70-D144-BB59-EAE3CCE6189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30" creationId="{115A74B5-3C2A-204F-9FEB-8663CB98D5F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31" creationId="{AF7A24AD-7235-0046-8164-D821FA4ABCE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32" creationId="{F70183DC-BA28-D449-BEAF-906676F1BC1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33" creationId="{CA75F745-EF09-7C49-8FDE-CDA8F2AC041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34" creationId="{46832C8B-26A7-574C-9431-F3A863AC0AE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35" creationId="{092AACFB-B439-D64A-8C16-874FEAC8F88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36" creationId="{B3336E5E-C796-E140-8620-D437B5B437E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37" creationId="{66F66CFE-586B-604F-963F-72FC5CCC519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38" creationId="{11020328-2F27-9A40-B0DB-5D75E529E0B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39" creationId="{DDF69122-44D7-E743-92A8-41F7F68D1BE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40" creationId="{9D2F9F4B-0C69-5347-8855-C792C6FFB39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41" creationId="{5B986C6A-63FE-5E45-A56C-2D40913AD2C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42" creationId="{1320A773-2B04-514F-9AEB-E5FD0698CE8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43" creationId="{BBD3C493-4374-A243-AFFD-67AB0C5B0FF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44" creationId="{A1B81D50-1A56-9949-94F6-DC8F94A64D9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45" creationId="{483D2E50-ACD6-2140-8B4F-FC4CB3FF53C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46" creationId="{45F03A6A-225B-4E4E-B1B1-24348DEE73C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47" creationId="{D648B503-A8EB-A24A-8AAA-4669E2C1094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48" creationId="{379D045A-9603-494E-91E2-FB11A056539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49" creationId="{89125780-DF23-814D-BD0A-4456F99D720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50" creationId="{BAF40652-0B77-784B-8957-4970BE974AE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51" creationId="{BF064D9D-30F8-AC47-A0E6-C55C8031EF5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52" creationId="{AE6CD89C-D0D4-6A4D-A60B-9C01500F86A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53" creationId="{9409C622-D3E1-C941-80EF-F64D34A1DCF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54" creationId="{CB5E4363-741E-D145-ADF8-69E52969B4C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55" creationId="{8B61BCD8-CF26-5540-B31E-C4A272E5DA5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56" creationId="{74AD76AA-2193-FB45-90BC-63239FB9439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57" creationId="{E1D0B81E-321B-9649-9E0C-C493A1BBB76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58" creationId="{F35A0565-0412-C04F-B5D0-464690E0350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59" creationId="{6803AA06-CEB6-1F43-92A3-203676A2587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60" creationId="{F1312052-8F11-6349-B516-29BA9345818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61" creationId="{3D4B8163-A85D-D240-9BDF-278F5EC8B1B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62" creationId="{FB89C999-4AFE-F244-97A7-3347074E20B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63" creationId="{353660FE-8CF8-BD41-9C34-9EBB46FDAE5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64" creationId="{5FAF5D09-8973-6E4D-8B70-3F3A9287FE0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65" creationId="{CF1F8B13-7341-2D4C-A312-45F3D02F119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66" creationId="{A9A50C8E-2930-A140-985C-D2C7030C651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67" creationId="{ABAC8481-3D7F-E74F-A804-A33B5D02972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68" creationId="{DAF307FA-E81B-A34D-B0AC-CF3BAD08199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69" creationId="{130D0E06-388D-584D-97F2-5F1D3FA027C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70" creationId="{EC5C6A03-15E6-F14C-814E-EE69005821C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71" creationId="{5FEEC5AC-431C-AC46-9125-C840B3495BF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72" creationId="{C5A08310-5D6F-EB43-A213-025C3C94665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73" creationId="{A130BD31-929A-DA42-806D-FBEE187BA0E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74" creationId="{E634810D-75B0-9348-AEDD-D08CD768548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75" creationId="{054D7D7F-BC6D-664B-A9B7-AE582FBB216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76" creationId="{F9080A0B-A791-7941-A3EB-558AB9FCCAA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77" creationId="{25502A73-2978-8C40-82A8-55B9ECC7A70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78" creationId="{BC22431F-F249-9340-8C4F-784C2B2DBD3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79" creationId="{B19EC5E4-1C51-A342-BD31-09528BB71DB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80" creationId="{B996A09B-0FCB-8745-9B9E-F7A02253AB7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81" creationId="{05AAF272-79FC-7849-8B76-7A2E9F0190D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82" creationId="{A1F5032B-A2D8-D442-9265-9A7628F7F8C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83" creationId="{77E7F144-F25F-E442-BFEA-1EBD8EB7067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84" creationId="{C485613D-C672-F944-AEB9-295909126E4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85" creationId="{0D7DA45A-2B31-5742-A61C-8EF7EFCBAB4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86" creationId="{0C030A14-48FE-2741-BF02-1E136437797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87" creationId="{5BCC90BD-881C-8F47-99C4-81952F64211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88" creationId="{BB702CBC-EC81-BC4D-BBB6-DA9BD961F20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89" creationId="{2B9631C4-AF2B-FD4F-9AE6-4A0ADF972BC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90" creationId="{E4B60271-7BB8-E44F-860F-28F3F6E731F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91" creationId="{117825CF-0C02-A54A-A66B-049DD34DC59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92" creationId="{FCC55083-ED39-4942-BC77-DBC9F2E0FDD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93" creationId="{48C1DC98-1E51-594A-9E39-8182F863A58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94" creationId="{9486D195-44F0-264D-B50F-E3DC8FF30BA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95" creationId="{FA601EFD-9AE7-264A-9F6C-C34D5F1AF60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96" creationId="{38161C21-191C-914E-962E-2670CFA3C6C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97" creationId="{9FA3F61B-70B3-BC4C-816E-F20077CCDF4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98" creationId="{54C09242-7D64-2843-94A2-8813AAD7D41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499" creationId="{AC393989-B552-8545-BC06-3C21B1E37CE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00" creationId="{05177950-A324-594E-AFBD-7D81E82380C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01" creationId="{30B09D7C-3EA1-794E-8DD1-59CE6DA2858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02" creationId="{A92ABBA9-E30B-A44D-8806-83B22325882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03" creationId="{4DC38EA6-A0A0-864A-B489-A7F38A2FAA6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04" creationId="{AC893161-721E-8D4C-BFAA-5E06B16BC8B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05" creationId="{8434ED3F-80AF-A441-A6DE-ECB1D8E6D71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06" creationId="{E9B0418B-56D5-0F47-9C83-AA4E3683AA9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07" creationId="{5F20ED43-2BB3-194E-BD0C-246FD7E5B90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08" creationId="{C00C7962-75BF-2244-B878-3369096AEED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09" creationId="{3022A146-006A-AD43-B1F6-120A75B9926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10" creationId="{05333BD3-9F8D-9D4B-8E3F-1F556838257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11" creationId="{24C72625-0164-A64E-8ECE-7538F24B61A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12" creationId="{83639E61-9B6C-E247-BD36-4C8080A5896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13" creationId="{66342E74-E98B-7445-AB6E-E71A101EE16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14" creationId="{B6C0DAB7-9E51-B04B-A05E-FBC542228AA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15" creationId="{AF0588DE-1995-A24D-AFCF-7C2DB3C6226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16" creationId="{A3F29290-73EB-AB40-8BB2-2F53E8EB4EF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17" creationId="{0D9DF51D-4A8B-F64D-9CF8-079CEDC03E4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18" creationId="{EFD17988-24A9-634C-9E18-1F7DDCAF917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19" creationId="{3AEFB850-084B-C446-9C3C-6D178567E9A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20" creationId="{4EB96832-7E87-9E4C-B137-4282919D663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21" creationId="{3449491F-7A6A-D547-BA10-500C082E72D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22" creationId="{BEEDD52E-3E44-0349-9DCF-71FC4B2F780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23" creationId="{EA5F6A41-3CE2-F141-A3C0-8EC476CFC3D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24" creationId="{66AD2DEB-3183-2745-8C9C-64C21EFA63A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25" creationId="{640B4E34-64C0-F347-B2E5-9EBCD2229EA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26" creationId="{3FE1446D-5DA9-7048-B2A2-DF5D423F831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27" creationId="{A96FD9B4-187C-EF42-9996-710E5099FA7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28" creationId="{55A78CFA-9E07-1C4D-A411-F4A043A163F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29" creationId="{37F38C7C-AFA3-C346-BC12-6F5C4E32189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30" creationId="{1B627821-B5E3-2642-8F66-4DECD7A6D9B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31" creationId="{2341566D-2C6F-694E-99E7-84A651CA35E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32" creationId="{384DBC5B-7DCC-0A40-88CE-ECE86AD2CD6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33" creationId="{BDC202D2-111A-8B46-B1AD-2BFAD33A4E0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34" creationId="{DE07BFC2-0A44-6242-A42D-71C9BAB5154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35" creationId="{5F0983AE-DA59-2F45-ADDA-EB87535CA35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36" creationId="{975E1B9A-9F8E-0544-9388-444213009D6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37" creationId="{AE9BE5F8-BBCE-0E44-95B0-1F5656BF8C5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38" creationId="{64F01DAC-3739-5447-B3DD-9DC71793E2F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39" creationId="{557369AD-C9B4-384C-ABE7-41DCB014244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40" creationId="{74C66CE1-A8C6-B547-A6BC-5304CFF4A71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41" creationId="{B2DD033C-76BF-5149-92AF-1E0903077FF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42" creationId="{10F0533C-C296-1E4C-8A88-D363DF0314F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43" creationId="{F4874209-1348-CD48-B6A2-2D67C2211F3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44" creationId="{9193A087-FF5F-AA4A-AA12-64210D4D1B8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45" creationId="{E8B907BC-A33E-6B46-A565-F6FEDF851CD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46" creationId="{9A4DE35B-A588-254B-9F9B-AB038F30558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47" creationId="{7FB4F249-D44E-E349-9CE5-60C5E01D726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48" creationId="{8F9B0F27-19A1-C747-8D3F-55B24EADB16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49" creationId="{632265EB-D9AD-784D-90B6-BBC95C72242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50" creationId="{352F2308-7BE3-9A43-87B4-A10D1693D87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51" creationId="{0C22A0EA-78D2-0944-A17E-3CCCE693ED1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52" creationId="{A27F314F-D223-7C4E-98F5-DB0CEFC0420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53" creationId="{9C6F62B8-0094-4740-B050-696A1B361E3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54" creationId="{63400C8F-41D5-AA40-AE34-1CF3A69B003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55" creationId="{13E96022-B95C-C147-B92F-63E9B6EC4EF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56" creationId="{08027987-E76B-9448-B081-4B6B26039C6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57" creationId="{273A7BAE-BD30-8E4D-AC78-3EDF07C8C34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58" creationId="{5502498B-8544-EA4C-AC98-0DC496F0255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59" creationId="{C1FB6DC4-A9B4-C049-B768-58775AADB5D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60" creationId="{271821C8-A909-184D-920B-B0EB23E7D5D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61" creationId="{0D9A6B67-1CB3-9A4F-92E9-348F0EB6279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62" creationId="{005125DD-E36C-4847-B4A3-6C79554B3D8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63" creationId="{C8F24CDA-1579-F040-ACA5-346F5F53551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64" creationId="{27B5B385-ABBD-C34B-9A13-4F6F9DA2D8C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65" creationId="{4406542B-1F60-7149-AA5E-5A325FD327C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66" creationId="{C84E5B20-7437-934C-BD3B-5964B6BA70F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67" creationId="{52ED736E-20AE-A147-B0E0-52070B7F3A8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68" creationId="{B67AFC23-21E6-FC4B-A0E9-340FFBD32BE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69" creationId="{1616F004-857E-9744-88F8-95E7650AF7A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70" creationId="{39B852AF-C6B7-4848-A31A-9E287789C89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71" creationId="{8841B82C-3B9B-5F48-964B-6EE1D3D521C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72" creationId="{92276994-E2DF-0B4F-918E-79D6CCF3408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73" creationId="{BF046CC7-6225-7742-B3F6-BCA95FE3236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74" creationId="{7A858ECF-893F-DA40-ABBA-B87A3740787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75" creationId="{9BB71554-9381-9F4C-B529-1BA65610B7E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76" creationId="{A1DD8203-95EF-5647-BFEE-C76EB31655B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77" creationId="{6CCD0CB9-99EF-3542-A966-C093871BB00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78" creationId="{A43F461D-7B60-2A44-A60E-2698A07924C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79" creationId="{CC08DB22-D742-2140-A629-2C16C38A6F5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80" creationId="{178F98F2-7740-D24E-B5E3-FE3E8D7BAC7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81" creationId="{3FDD01CB-4A39-B548-87A4-016C6893988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82" creationId="{9EF64616-2461-6241-96D6-638F21E4935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83" creationId="{FC6F4B9E-2B84-0B4B-ADEE-E89579FA7D5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84" creationId="{ADE6E162-C0EF-0F4C-826F-04C158A9682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85" creationId="{8871448F-31CE-9944-B43F-24F8AE91B4E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86" creationId="{2D242308-FDC4-B646-9FB0-C9BE8CEABCE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87" creationId="{C8855D87-3C50-7343-85C0-49D8252A945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88" creationId="{BFF63A1D-C335-2E4E-8826-8793DB8A8C6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89" creationId="{D6ADBB74-D844-1040-A1AB-16C619CD22D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90" creationId="{0291F3A0-B8FC-834E-AB64-ED540DD5D6F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91" creationId="{2E322ACF-F342-2046-AE34-7CB23218001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92" creationId="{2F4CBC53-C0D9-5C45-AA40-083B65F664E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93" creationId="{A69047A0-BD6B-2745-985B-39B4A3DBBD5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94" creationId="{318A8674-2ACF-DF4A-9332-AD96D2D85D9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95" creationId="{4B6486B3-8302-D542-8F61-C16CF180682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96" creationId="{C51F5428-9B6D-9E42-B428-7D007C2F3C6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97" creationId="{A034F166-3EE1-5940-B761-B1DF1B453B8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98" creationId="{F3345D31-3DE1-4448-94ED-0D8F0E6A5DD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599" creationId="{0B2150EE-ACF4-D543-A60F-F0580246D86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00" creationId="{6BA8F064-73BE-BB4F-99D6-81F9073B6A6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01" creationId="{2D546751-457C-1D49-8253-01D69FF8ADE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02" creationId="{147D840F-0DC7-2446-854A-F332BC1CE8F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03" creationId="{A6F23D86-3AE9-4D43-8F79-C50F9EFB22A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04" creationId="{E552955B-28D0-E24A-AB2E-20E561A5A50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05" creationId="{A3B22A81-6E90-A341-9EE1-116E2EA9BE0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06" creationId="{906357D3-81EF-874B-8FC0-E5BF04F362D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07" creationId="{B64763D0-A571-1042-A856-2A3C97616AD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08" creationId="{11DCF03E-86D9-D54C-8B75-09494831C97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09" creationId="{C90DD08C-B2CB-8B42-95E6-5D95D9B29A4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10" creationId="{908C7D39-3525-ED4F-82CC-67B0BE9F2F0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11" creationId="{666D5C75-AC88-8542-BE92-F3FAC8B4980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12" creationId="{8F0C2589-ED78-4846-8B94-3C309670F8B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13" creationId="{74A7910C-CE57-EC4D-854B-5E1F580F26E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14" creationId="{D1B9D798-7C02-784D-94AC-603D04C2AB0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15" creationId="{A68C42C6-CBFF-5C46-8AEA-84688991B01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16" creationId="{C97B42A6-5FC9-3441-BEBC-2ADC480CA88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17" creationId="{0100499F-56CF-4548-BFA5-FE067FBE803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18" creationId="{51E1F85D-3CFF-FD47-B055-A6F4F44AA28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19" creationId="{434D2B24-0C94-F844-93C1-A4FE0131C0E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20" creationId="{099FFAE4-6F4D-784A-B033-9A357AB6C7A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21" creationId="{0B694F05-1E31-2B45-8694-89185643BA1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22" creationId="{8FB41F04-3A9A-A54E-9ABF-A52ED712BE4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23" creationId="{7D21C2BF-0BB7-2245-9E03-B5A9AFDA59A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24" creationId="{757CD61C-1853-804A-BA48-4703CA055B9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25" creationId="{165CD311-3B53-E84A-8B10-72038931476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26" creationId="{F9658F57-1043-6143-A71C-4A54C10762D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27" creationId="{770A91F2-0673-6A45-AFC7-B87BD28BAF6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28" creationId="{2578AA6D-886E-2749-8261-D19AA3AB333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29" creationId="{7B29F658-419F-064A-B8F7-E54E86DF707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30" creationId="{EA129CFA-77FF-914B-98CA-AFF53576856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31" creationId="{16A17E00-E6DB-B446-AD86-67F9868B78E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32" creationId="{BAE18017-C537-0046-9FAB-6FC03903DB2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33" creationId="{D8F026F8-DB1E-4E4B-9748-89339D67B95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34" creationId="{56ACA90A-39D0-DE44-B880-C517078F750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35" creationId="{BCFBA254-3B1A-4B43-83A3-2E6F1DC7F69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36" creationId="{8241C3C5-D7A3-3344-926F-997461D152E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37" creationId="{9966EFE1-38C4-6646-8335-F9A9209A919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38" creationId="{CE5E6943-4150-954A-8478-4D369BEC027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39" creationId="{BB751D69-CE77-9A42-B253-716C9ED2CD5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40" creationId="{1FA99AC9-95D1-174D-BF3C-688CA5C9700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41" creationId="{8DB29339-53F9-2141-AE99-AB32765675D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42" creationId="{48F5B7BB-AAEC-EB4D-B894-808C152E769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43" creationId="{3C84CF7A-0E3D-4E4C-B682-2969B76F106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44" creationId="{E52B0DE8-20BC-A049-BA2F-6133CC8F2EB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45" creationId="{9DC959D3-3ACE-FA4A-B730-9D6ED40BA3F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46" creationId="{AD168E80-6F53-C94C-AC15-74608F56C90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47" creationId="{D93699A0-4CF0-D54B-AD64-C8EF853AA18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48" creationId="{9DC69E70-60FF-4642-B214-10ACE69569E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49" creationId="{24C3EDD9-E76F-E44F-A6D5-694404B730D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50" creationId="{D3B83679-6117-D247-84CE-98BA05664B3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51" creationId="{63F9E734-4197-B74D-93C4-FB163148B63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52" creationId="{AF400360-53B6-4C41-84DB-44C1A008737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53" creationId="{8F3B4A7B-B1C5-6B43-96EF-C83401167D1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54" creationId="{231E2F7E-1EDD-EE4E-A7FB-4C70968B549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55" creationId="{3D422F68-4710-B74E-A858-9573352CEDF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56" creationId="{FC674EB0-EF71-DA40-8CE5-2ADEF7A7EB0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57" creationId="{8C6430BE-B8E6-0D4B-BA2A-C4FF8799A51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58" creationId="{45FBF9D4-D7F8-304B-994F-0A04FCCA82E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59" creationId="{BA8396FD-1C05-1144-8850-E6F3E137727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60" creationId="{C143A02E-1CCD-5748-ABCC-541FB670E08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61" creationId="{DF5E4F30-35CA-1441-8965-55805DC1774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62" creationId="{2EC8A602-0659-7440-8410-0EB04440299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63" creationId="{AC639035-CF63-B54D-A713-8C63813DD0F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64" creationId="{569A0307-0FB1-B547-BAC0-6C379CE2327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65" creationId="{3C038F57-867A-174D-BA6C-7F7EFC8CCA0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66" creationId="{A85DE36E-4859-7C49-A469-1D5B22F858B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67" creationId="{8425E818-FCDC-7B40-96EF-E7D0AF6A7DC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68" creationId="{D28970F0-BDA4-8346-8C50-5F607A68C47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69" creationId="{21235022-67B0-464F-81FD-B46A239F1F2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70" creationId="{4454CCBA-ECBF-3543-BBCE-8725C706F24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71" creationId="{712FAF11-FA1C-2844-8A1B-28F185DCB25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72" creationId="{A600941A-86AB-9448-9002-4A40C2A4152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73" creationId="{3FF7B0A7-F8A0-3F4F-AF83-93B174EEAD9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74" creationId="{42E50FA2-0781-484A-A420-FCF2D678E32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75" creationId="{255DE132-817F-B54A-BBD4-76146F1F007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76" creationId="{FDC9993A-0437-794B-8F8D-10B21FF6641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77" creationId="{B914141D-A12C-F545-A299-D59B7F6A7F3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78" creationId="{6648540D-46A9-AC44-A4EC-569A134AAC7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79" creationId="{C05BAC29-18C5-1643-B200-3D338CD8852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80" creationId="{84AEA35D-5A20-664F-917D-EADDB6FF49C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81" creationId="{079D363F-B34C-9A4A-9057-5D95A225AD4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82" creationId="{8F02059F-8047-5D43-AD8F-0A005D7F3CC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83" creationId="{5FB3C977-4C2B-7644-B0F4-C0151E929A0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84" creationId="{1365599F-644C-F841-8C54-024869DD400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85" creationId="{3C8D61D8-1C0B-9C4E-AD05-E8A19029F46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86" creationId="{B4CBD2BC-C410-7B4B-9EEE-0FC558EC94E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87" creationId="{AB020178-8F69-D548-A5A5-850ABDE6ACD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88" creationId="{7674BC2A-2A7C-5C4D-80FC-774AE4C2343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89" creationId="{A7CF43D0-A0F3-CC4B-BB40-162722AA2EA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90" creationId="{B891604D-11E2-D94C-8634-E5C6CA9732D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91" creationId="{462FF591-C6AB-3E45-8B6E-166553DB60E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92" creationId="{8B0AE178-B272-EE4F-9544-8793577C80B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93" creationId="{4D585863-7F17-B04C-BF86-7DD53D788B9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94" creationId="{73576423-64E3-A44A-951D-F0F8AEFF147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95" creationId="{FD1EFB4F-3145-634A-9E71-6E0216ACA38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96" creationId="{7F432A6D-75A8-9F46-9988-1090F71A258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97" creationId="{12924592-377C-FE4D-A58C-09829520F74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98" creationId="{071BE83A-8EEE-9C48-A711-3869337679A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699" creationId="{39B473E1-F01B-F242-93E0-E67D87F3D15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00" creationId="{E17447FC-5AEF-F44B-A4D0-A0EE6A7FA83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01" creationId="{CD3EC811-37CF-FE44-820B-6D972DD6A54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02" creationId="{D5F12062-11A9-4C4C-934E-B177493BB30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03" creationId="{F6742F86-A265-D34C-BC38-49C52E0C356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04" creationId="{0F2C4BEB-0253-0546-876E-B0D1202DD06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05" creationId="{7F1AD83D-78D9-6D40-978B-CC2D8ACFA1D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06" creationId="{87DC92D1-9ECF-F04F-BCE1-1527BAFC9CA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07" creationId="{AEDC975D-0975-B34D-8191-416A987C1FE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08" creationId="{1986CE0D-E937-7346-AA29-85F155A9147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09" creationId="{BBB4B94D-BC3D-E343-9EA5-0AE251AEF2E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10" creationId="{59BFEFF3-22B6-1343-B545-602D0DC85B9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11" creationId="{3B4F64D6-33E0-8E4C-B353-4824A7A5C86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12" creationId="{35835DB6-7FF1-9241-84EE-AC2C2D40ABF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13" creationId="{4F80A6BB-F008-A34D-B579-44838E37AD1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14" creationId="{F9A34BC6-9590-A941-80D3-1486572D8AA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15" creationId="{5316768F-05B7-E746-B228-840920D1A06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16" creationId="{0A21DFAF-112E-674B-B610-17C5CCE9D4C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17" creationId="{80962D71-1B26-9E4C-933F-0988FC07D1D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18" creationId="{EEAD80A5-3786-E241-AEA9-70C20038E4F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19" creationId="{4CD5AD9E-8712-AA40-A856-E549B0020B3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20" creationId="{8BE9D031-8DF7-294F-92D2-5772C610F97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21" creationId="{C47C228B-7247-344D-A693-32D5A331D23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22" creationId="{8C69ED60-ABD0-4A44-94A2-966D6A93126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23" creationId="{DE28F43A-205E-EC4F-B2D1-279AD013B9F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24" creationId="{A603ABAB-5FDF-9A45-99FD-26017BCED8B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25" creationId="{23FB7B45-A933-3C4C-80FD-6C412AC0260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26" creationId="{5C0CFDC3-343E-BB48-8A45-9A3445BBA62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27" creationId="{C3FCBD0D-515D-7B44-BA48-CFCBD4A9E16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28" creationId="{2016F311-D721-B54E-857A-00AC478B80E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29" creationId="{3C836BCD-F810-D84A-B926-85D0471253B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30" creationId="{BCCF785B-F54A-3745-8E69-B85F8EB2410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31" creationId="{B73B80DC-B0EA-2B4C-873C-EE43FE9FB0A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32" creationId="{EC43A0CF-066F-7F4B-8EF2-89E9DA89693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33" creationId="{0EE5B308-A91E-C24F-927A-10F539583C5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34" creationId="{0C8F4A82-3736-F44E-8DE4-89D326740AF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35" creationId="{E846DB73-113E-474A-A7EB-460D7170D88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36" creationId="{4FB430CF-8F18-8F40-974E-C9FFDFE0448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37" creationId="{08F2916B-22DF-DA4A-B37F-6BAEE960C4D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38" creationId="{6250C7D2-F61A-9D46-B72F-0D9F25095A5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39" creationId="{1DBED472-4D04-8A4C-9005-D26CEC06F76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40" creationId="{596CC5F1-5611-EA4F-944E-3B0F3C1CF56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41" creationId="{46951F90-D84F-E74E-BF70-641153EE318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42" creationId="{9D4D7447-157E-0040-9431-0FE30C43EE2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43" creationId="{909502FE-B2B3-E649-AF1D-5FB2C7BD613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44" creationId="{8B7D1121-9B7F-9348-8D7D-239F6D49A51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45" creationId="{F46ADFAC-DADD-BC49-874B-CCB9DBC0704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46" creationId="{56217EAB-A250-2B4F-85F2-6F05AF9430B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47" creationId="{E12BCE65-2F86-3D48-BD05-09663592F1E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48" creationId="{EFFFB639-C1E3-7B48-8D83-0A56659CC7E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49" creationId="{89661EDE-400A-E747-9582-DA02E7BCB4C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50" creationId="{E5A79613-D12E-4248-92F2-4720084192E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51" creationId="{3D48B5C0-EDEE-F641-9F06-6E7E0A542E5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52" creationId="{346F9DE2-B6A4-4640-81D4-581E8C15560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53" creationId="{CDC6E885-2935-1742-B04F-7608E84ACB8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54" creationId="{58496321-D9C7-EB43-A190-D2663FA0D21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55" creationId="{FFA38576-6623-4044-B348-A3BBEF0A682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56" creationId="{E818B63B-DF4F-3E4A-A242-0FC973BDD22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57" creationId="{9EB6D119-87A4-8D44-9562-2145213D7B5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58" creationId="{E4C42DC8-EBEF-024F-9776-FA589968526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59" creationId="{1834AF52-E357-F844-96EE-F054ECD41B6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60" creationId="{0CDD8353-BB6A-AC46-91DB-0C07123778D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61" creationId="{337BC0CA-53C4-5046-B9AB-1DB9E58770B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62" creationId="{6AF82976-07E7-5541-A822-9EE1FC0A18F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63" creationId="{E52A8D1C-EDEC-5843-8F34-C0022EF5FB9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64" creationId="{BB44DC8C-3092-5F44-A422-B1CF9D1D4FB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65" creationId="{FB5C5BEC-0D13-5D4D-A02B-7865E99F48D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66" creationId="{40425DBA-916B-A54B-A1ED-E68C901B875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67" creationId="{820A6DEB-85BA-4F4D-960A-2EB03223C40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68" creationId="{42FC1340-0AC0-704B-8322-6DFD770323C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69" creationId="{373AB588-F56A-5741-BA0F-C83602DB16A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70" creationId="{7238ECE4-B2FC-C444-B3D4-22C267E39BA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71" creationId="{3FE9832A-F0C4-A04D-8752-B6FCF5FBA2C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72" creationId="{4B3C15DF-24D7-844E-A474-1487193BD61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73" creationId="{F4ACEC04-CAA9-D74E-9783-305179AD115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74" creationId="{C87410E9-1B42-2449-A32C-B21122EFE1B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75" creationId="{37BE8735-5151-E14A-99D2-612A0235605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76" creationId="{56345F57-5DCF-B845-AE79-66336B08B34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77" creationId="{0A911124-9F8E-474D-99B4-0C0930223FF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78" creationId="{9E8AE7B6-F898-BF4C-A44D-4F3D96CBFF8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79" creationId="{F0E4C176-0FAB-5846-AB70-D10DBD0E3D3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80" creationId="{39210553-B13B-6E43-BB31-E5F3FA4E651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81" creationId="{CBF28D6D-03AF-3A4A-8BF9-522815DFBFF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82" creationId="{C23FDA8F-3BAE-724F-8FE2-5A7230FCE79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83" creationId="{1A8CB42B-A780-0342-9F65-9CB5AE74C42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84" creationId="{3C55AB48-C141-FD4D-A05F-96EA50A1F66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85" creationId="{744146FF-5DB1-574F-A368-E1332DA2022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86" creationId="{F4B41E10-64A7-624B-963D-09EA14D9F5C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87" creationId="{E26E0429-F225-8543-B47E-533B21F32B1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88" creationId="{592EC70A-60D4-154B-88BE-1B2BB685E5C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89" creationId="{0E2C9033-32C7-8C4F-9E67-175495CB3B7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90" creationId="{2D7E7E80-36F2-0F41-86BE-9D8E9CFF8D2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91" creationId="{0F87EB30-54E1-4E40-B10A-88827BF0A38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92" creationId="{B6214FEA-CA0D-664C-97E0-11D908EFD86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93" creationId="{3221B76A-6FFD-0E40-B191-88C14DA3B02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94" creationId="{611B2F1A-80D5-6D47-B087-9E124B420AA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95" creationId="{60D5809B-5374-8B43-8590-E25B536C47F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96" creationId="{EE8DFCC5-96AE-744E-A459-79962124B51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97" creationId="{50E16FD1-E3A9-084C-9CE0-A3BFDB3DF49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98" creationId="{917423DC-1A16-DD4B-A5F0-4A3F1EEFE93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799" creationId="{10B9B779-43CB-BD41-BFFA-354896F44CA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00" creationId="{88CD1159-BCBE-7B41-A159-C55FD0ED98D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01" creationId="{E5F6B6C2-2057-A441-82B0-B4E7D97E781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02" creationId="{B8B2777B-1A03-9E4E-BC17-B49138C74B2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03" creationId="{F542B78A-E6A2-1F4A-B0C9-E0A7294ABAF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04" creationId="{93B484CE-C904-3F46-B72D-59B246D8B48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05" creationId="{7A660101-43BF-7D4F-8F5C-F610DFFBF50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06" creationId="{0A60E0DB-1CC8-D846-8EB8-DF2FE3DCB67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07" creationId="{520311E8-5CD0-6648-B06E-93287203461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08" creationId="{8FF7199D-09EF-B548-AB8E-3062D6BF7BE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09" creationId="{587762D7-B749-474B-B022-DE847313D41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10" creationId="{AA9337AE-8CE8-A847-A80F-35BC2002E52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11" creationId="{6AD86436-9AF4-5749-8467-0D99B8B5E73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12" creationId="{47E49AA9-249F-8D42-A859-36B78323733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13" creationId="{C5C434C8-D19D-E944-8E16-323C90E2065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14" creationId="{71E9E23E-AB48-7F43-9A6D-3FBDE16199A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15" creationId="{31696824-18BD-3A4B-BCC2-2DB0097E120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16" creationId="{A2D7CB3D-83B6-1E4F-A7ED-8B6CFBFA3CB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17" creationId="{0590F7F4-37AA-474F-AB39-C2016C49C9F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18" creationId="{9B64FA52-25CD-134B-9AC7-82A7B77E1E0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19" creationId="{E641C1DC-54DA-3D44-B633-F9A7806BF4A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20" creationId="{F09E350D-6056-2B46-A3E6-375EE14A477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21" creationId="{67B72841-3310-CA4E-BA14-6741D394B95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22" creationId="{2F4626DF-F48D-2741-9DCD-3086E4F563B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23" creationId="{17720B1A-A37D-5B4D-BDA0-587073A537F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24" creationId="{7A7901D4-A3DD-F349-896A-D4FCE239055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25" creationId="{F96C126C-4B5D-C04C-B85E-F7C8F1428CC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26" creationId="{6236E5DC-36C1-7E42-B13C-A54B5069967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27" creationId="{12A3734F-BFF3-5D46-9C50-56BCE422DCC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28" creationId="{86201917-298B-E244-B2ED-1D10AA8C877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29" creationId="{AF126635-B60B-8144-85FE-587DEBA364D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30" creationId="{8E32DC7E-C289-B74C-B3F6-469D6CCEA0F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31" creationId="{3880802D-DC66-BC45-9CB2-8594A5EAD9B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32" creationId="{9544246F-E797-4E45-8D6D-BBA3AECF15E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33" creationId="{0056CA3B-B6D2-F94E-9540-03B685098BA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34" creationId="{164AFC1D-1FAD-8D47-B0F0-7C797B55AB7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35" creationId="{B644326B-AA94-C84F-AB98-72C91923043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36" creationId="{F4CC48AF-7984-8940-9662-58F68F6F458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37" creationId="{A3212C03-86D1-D846-94EB-BCE2BEA99B4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38" creationId="{2D58DE07-9D6E-954E-AD49-7AFE8226883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39" creationId="{5962D589-2357-8E48-8B2A-74696A1E2B5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40" creationId="{5252EEC1-2F24-9B4C-8246-F49FEE8C219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41" creationId="{506413D5-7B3F-A648-BB21-66FCF9FA915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42" creationId="{5273EDC8-8190-B340-B29B-F1C57FC0750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43" creationId="{E2F73A20-1B61-464B-BCAC-63433F1BC8B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44" creationId="{0552B744-E0DF-AF4C-B970-FDE71903540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45" creationId="{003D4AD4-3E39-A34E-9102-A89B4789FDF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46" creationId="{DCEC7682-AE25-C64C-975F-7BE2F570212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47" creationId="{BC094D3A-7EC6-7845-BEA7-D16C4F49FC6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48" creationId="{5BB75931-CF4B-2A40-B0B9-89AF21C6CEF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49" creationId="{E884A5BF-FD54-4042-A610-EA94A132C13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50" creationId="{60DDD342-6877-AD4A-B0B6-6C02E06D97D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51" creationId="{21B7B0F8-C0DF-494B-A72D-612C00D208C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52" creationId="{B02EE273-FE9C-184B-8A9C-2AEDA08453F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53" creationId="{5F49DD58-4514-254F-B2C4-971901C6816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54" creationId="{76E891E5-6EE9-474A-A867-9A9546BC438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55" creationId="{5D45038B-7C28-BD48-AE72-54393ECF21B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56" creationId="{42331ACC-809C-D64E-8D9D-AAF2A42FEEF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57" creationId="{D65B68BD-7A17-C04C-90EA-A8976D12E77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58" creationId="{4627759C-306F-444A-98FB-1FD6B9B5397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59" creationId="{E7F64BA2-7890-464D-A060-C73C2B4A19D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60" creationId="{63AD3098-37A5-924B-96FC-C48EF7BFD63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61" creationId="{952D34B3-1928-1A48-8262-01525D99FB8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62" creationId="{53CA6188-44FF-8541-9B21-3672B82BF65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63" creationId="{FCD5E34B-DD09-1749-B2C6-1B793B1C9C8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64" creationId="{7FA946A0-C20A-0345-BB4F-827EBE987A0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65" creationId="{00D6D6D7-9606-1140-8571-84576C09B81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66" creationId="{F603F6F5-B0AB-DD40-815A-2B99A86921A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67" creationId="{341A2B44-044E-E842-A83B-A0276918700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68" creationId="{4CC360BB-3661-BA45-9D19-927A96D27A3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69" creationId="{014C3D96-5E47-454C-A1CC-4A7E19A3F29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70" creationId="{1F6CB7D1-E75F-D444-A85D-1E2967FA7A9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71" creationId="{5359E763-F4A3-4A47-900A-AE3C203E9E5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72" creationId="{9F15EF08-408B-074B-80CD-7FEB53FFDDF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73" creationId="{51854684-59E6-E243-BD8F-1FE5D37AF47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74" creationId="{8210DEA3-03E1-114C-8E07-CFF9D87D6A0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75" creationId="{6A39A2CF-9C6C-824A-A11F-E5862514E17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76" creationId="{F55CDD96-427F-A74E-93A9-DACC36340B7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77" creationId="{15F0AD49-9D65-8941-8906-F26F003A332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78" creationId="{0B59F9DB-5F2B-CC4B-8C0E-CAD2036F9E0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79" creationId="{8E8EC081-DF0F-104E-88C7-7E5810C6965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80" creationId="{168E4087-4696-3149-983E-1D33011D2F7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81" creationId="{9B7BF157-5B6B-E74F-BFE6-C701A7C8C7F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82" creationId="{F4653654-8D05-8849-B422-5C50BF0D2A8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83" creationId="{748C2C97-B948-B649-BBD8-AC2DFB67F71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84" creationId="{D69D0FC4-473C-C14F-886A-D7ACA2F0307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85" creationId="{1ACFDA88-16CD-BD42-A563-133272AC4FE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86" creationId="{AE93B138-BA29-604D-A83A-88E095B5196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87" creationId="{98FFB3FA-F97A-734A-8D1D-17FCF7BACF9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88" creationId="{363E1306-DDE1-A740-8AF1-8AAE51F0698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89" creationId="{6DCEAEC4-3A62-074F-AE45-65035B1B67D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90" creationId="{02B48F2B-8961-284E-9D40-FC0801C30286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91" creationId="{94186D45-2318-E24C-B957-9A503B4B7FA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92" creationId="{C6239ECA-F425-8344-B764-EFFA2BF78FD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93" creationId="{684A93CD-A82E-DC42-A631-10CBC7EC8C3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94" creationId="{AE5488D8-46E4-2249-A2EC-2D2644872C0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95" creationId="{5BC95A96-3641-1943-AFE8-DC43256322E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96" creationId="{C910DD48-F821-1B4E-9FED-0C25873FC44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97" creationId="{205182D2-BD53-3F47-A089-2D2078D290C0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98" creationId="{F49A055D-8D09-C04F-A019-D341738AF222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899" creationId="{A3B2D46F-F138-C143-BDE5-106B62BE2D1C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900" creationId="{1A4ABFBE-6A0E-D340-B4AA-1E767F7211A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901" creationId="{D4561D75-0C11-754E-91E8-7CDCB22896F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902" creationId="{847EE592-C349-C14E-A74E-6031FF1067D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903" creationId="{B19A1A12-AFB1-0B4C-B9A0-065738896DD3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904" creationId="{E7A1762B-7B42-D049-95F2-7067BCAB109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905" creationId="{476FB79E-E9BD-8643-BB09-D6D37A02D0EF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906" creationId="{D8D99790-F3F9-9D41-A7C6-0B753D97A169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907" creationId="{0EB9D21D-7166-0040-A8D7-6BABF340DC0E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908" creationId="{441A6AF6-3E8F-7D4C-8911-E3B74B95AC85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909" creationId="{33AA105A-BB38-8242-AA5B-9ECE24E92C1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910" creationId="{9FF880F0-5338-BD45-BF7E-DF8F40F57978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911" creationId="{7854341F-719F-8F42-8526-60FA5CFC54A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912" creationId="{2AD4ED3E-C9E9-1A4C-84E4-F4DE586FE017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913" creationId="{88D2E17F-748C-944C-BD63-0CAF575B148A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914" creationId="{1798B4DD-1D40-7B4E-A583-414B5EAF1721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915" creationId="{FED41882-CAD5-8047-BE9D-0A5065949F14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916" creationId="{8650AE11-A54E-4143-A1B4-1FD76026C16D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917" creationId="{6CD64BCC-532A-D747-AA58-0E3F05A3871B}"/>
          </ac:spMkLst>
        </pc:spChg>
        <pc:spChg chg="mod">
          <ac:chgData name="Xu Ning" userId="4b16d4e24b5f2f9c" providerId="LiveId" clId="{8449CB97-AFA5-A940-85AF-43132EC3DA03}" dt="2020-09-08T05:30:26.835" v="691" actId="1076"/>
          <ac:spMkLst>
            <pc:docMk/>
            <pc:sldMk cId="402041537" sldId="287"/>
            <ac:spMk id="918" creationId="{7534160C-6099-DC45-A677-A3340273CB76}"/>
          </ac:spMkLst>
        </pc:spChg>
        <pc:spChg chg="add mod">
          <ac:chgData name="Xu Ning" userId="4b16d4e24b5f2f9c" providerId="LiveId" clId="{8449CB97-AFA5-A940-85AF-43132EC3DA03}" dt="2020-09-08T05:36:07.756" v="1090" actId="404"/>
          <ac:spMkLst>
            <pc:docMk/>
            <pc:sldMk cId="402041537" sldId="287"/>
            <ac:spMk id="919" creationId="{01575BC2-9246-0848-BA4B-BAC316FBFBA3}"/>
          </ac:spMkLst>
        </pc:spChg>
        <pc:spChg chg="add mod">
          <ac:chgData name="Xu Ning" userId="4b16d4e24b5f2f9c" providerId="LiveId" clId="{8449CB97-AFA5-A940-85AF-43132EC3DA03}" dt="2020-09-08T05:36:11.677" v="1091" actId="404"/>
          <ac:spMkLst>
            <pc:docMk/>
            <pc:sldMk cId="402041537" sldId="287"/>
            <ac:spMk id="920" creationId="{32EFFB8C-8A72-854C-973D-E752419B4648}"/>
          </ac:spMkLst>
        </pc:spChg>
        <pc:spChg chg="add mod">
          <ac:chgData name="Xu Ning" userId="4b16d4e24b5f2f9c" providerId="LiveId" clId="{8449CB97-AFA5-A940-85AF-43132EC3DA03}" dt="2020-09-08T05:36:16.107" v="1092" actId="404"/>
          <ac:spMkLst>
            <pc:docMk/>
            <pc:sldMk cId="402041537" sldId="287"/>
            <ac:spMk id="921" creationId="{BB72A6BB-0D1E-B64A-96E4-4B4B8F088263}"/>
          </ac:spMkLst>
        </pc:spChg>
        <pc:grpChg chg="add mod">
          <ac:chgData name="Xu Ning" userId="4b16d4e24b5f2f9c" providerId="LiveId" clId="{8449CB97-AFA5-A940-85AF-43132EC3DA03}" dt="2020-09-08T05:30:28.895" v="692" actId="1076"/>
          <ac:grpSpMkLst>
            <pc:docMk/>
            <pc:sldMk cId="402041537" sldId="287"/>
            <ac:grpSpMk id="4" creationId="{F9841D99-1727-0040-8401-D6CFDF2ACB5C}"/>
          </ac:grpSpMkLst>
        </pc:grpChg>
        <pc:grpChg chg="add mod">
          <ac:chgData name="Xu Ning" userId="4b16d4e24b5f2f9c" providerId="LiveId" clId="{8449CB97-AFA5-A940-85AF-43132EC3DA03}" dt="2020-09-08T05:30:24.586" v="690" actId="1076"/>
          <ac:grpSpMkLst>
            <pc:docMk/>
            <pc:sldMk cId="402041537" sldId="287"/>
            <ac:grpSpMk id="75" creationId="{8F46052C-9AB1-8A44-A08A-44AF54D96475}"/>
          </ac:grpSpMkLst>
        </pc:grpChg>
        <pc:grpChg chg="add mod">
          <ac:chgData name="Xu Ning" userId="4b16d4e24b5f2f9c" providerId="LiveId" clId="{8449CB97-AFA5-A940-85AF-43132EC3DA03}" dt="2020-09-08T05:30:26.835" v="691" actId="1076"/>
          <ac:grpSpMkLst>
            <pc:docMk/>
            <pc:sldMk cId="402041537" sldId="287"/>
            <ac:grpSpMk id="138" creationId="{339CECFA-7179-5E4C-8B35-9E6743B1F713}"/>
          </ac:grpSpMkLst>
        </pc:grpChg>
      </pc:sldChg>
      <pc:sldChg chg="new">
        <pc:chgData name="Xu Ning" userId="4b16d4e24b5f2f9c" providerId="LiveId" clId="{8449CB97-AFA5-A940-85AF-43132EC3DA03}" dt="2020-09-08T05:49:37.090" v="1195" actId="680"/>
        <pc:sldMkLst>
          <pc:docMk/>
          <pc:sldMk cId="3867514451" sldId="288"/>
        </pc:sldMkLst>
      </pc:sldChg>
      <pc:sldChg chg="addSp delSp modSp add del">
        <pc:chgData name="Xu Ning" userId="4b16d4e24b5f2f9c" providerId="LiveId" clId="{8449CB97-AFA5-A940-85AF-43132EC3DA03}" dt="2020-09-08T05:35:09.462" v="1073" actId="2696"/>
        <pc:sldMkLst>
          <pc:docMk/>
          <pc:sldMk cId="3996986274" sldId="288"/>
        </pc:sldMkLst>
        <pc:spChg chg="del">
          <ac:chgData name="Xu Ning" userId="4b16d4e24b5f2f9c" providerId="LiveId" clId="{8449CB97-AFA5-A940-85AF-43132EC3DA03}" dt="2020-09-08T05:27:08.841" v="657"/>
          <ac:spMkLst>
            <pc:docMk/>
            <pc:sldMk cId="3996986274" sldId="288"/>
            <ac:spMk id="2" creationId="{6C8266DA-B336-2945-B3A3-CAB7BFC36664}"/>
          </ac:spMkLst>
        </pc:spChg>
        <pc:spChg chg="add mod">
          <ac:chgData name="Xu Ning" userId="4b16d4e24b5f2f9c" providerId="LiveId" clId="{8449CB97-AFA5-A940-85AF-43132EC3DA03}" dt="2020-09-08T05:27:08.841" v="657"/>
          <ac:spMkLst>
            <pc:docMk/>
            <pc:sldMk cId="3996986274" sldId="288"/>
            <ac:spMk id="3" creationId="{CFAB523D-1247-6A4C-AB6B-1952A80F5A3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" creationId="{E2E0FCF0-631D-3F40-9EF3-3C038FEE57A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" creationId="{5D080B74-7E7F-2549-AF44-127EEE0C8E0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" creationId="{5D170E7B-CE89-8E44-A102-94BB90C41CA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8" creationId="{18719FF9-2572-7143-B1CE-EBEC794521F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9" creationId="{5C87E9FA-9C21-DA42-B65D-F3D05460089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0" creationId="{649CC51C-138B-7A4B-BE72-2CC9A85011F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1" creationId="{81238D39-CB23-484F-AA46-A9A97F85E1E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2" creationId="{B07517C5-412B-9F42-9230-ECDBEACFF67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3" creationId="{E5ED5B9E-AA84-4044-B0B9-E12881DFDDA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4" creationId="{4885F1D9-E141-2945-89A2-EE31A5EC6DC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5" creationId="{3FFBEE0C-4C8B-064F-88C7-A61BE666EE6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6" creationId="{A082B826-FF98-8649-A3D7-22DC4F0F3FD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7" creationId="{A8773A13-45F3-4D4B-87B1-506A961ADD2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8" creationId="{585BD1B0-56A6-ED4A-A848-8B37F8FA8A9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9" creationId="{1A9D7F6B-EAFC-BC41-8839-BB3A55900B3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0" creationId="{B519E33F-E32D-A742-AF48-59E5CA2448F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1" creationId="{180C1144-8B1B-1D4D-A55C-F6604936F78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2" creationId="{88D4426A-309B-AE4E-B9F0-957A3BA203C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3" creationId="{D2CD7A33-91EF-0E46-8275-2B11FEE702B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4" creationId="{BF1161BD-71A2-4347-93C5-86A6F8D9536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5" creationId="{875B6CD4-BBB6-3D44-9DDE-6A5E9E9338B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6" creationId="{B46BD8FB-B4EF-304E-B351-8BE89449C41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7" creationId="{70201C7A-7805-2E4D-8232-3FB4E329ED6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8" creationId="{11DF3075-0C21-EF45-A716-DE9C7FBD617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9" creationId="{013CDC06-DE0C-E645-8F12-5A8BF3625EE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0" creationId="{88C595BC-3302-8540-A3F7-5C82A29740E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1" creationId="{C6AE40AB-BC13-5E4F-8A44-9F194A1158A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2" creationId="{8469D99C-2B53-104A-9B91-A78E387B061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3" creationId="{648D5443-3B32-A74A-B3E6-7C37F368BA0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4" creationId="{2F940D36-50A5-114D-9AA1-00CAFF67F84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5" creationId="{32747DCE-20D4-6A45-A36D-35AF734B3A4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6" creationId="{14046E51-3C75-384A-9150-EA0C1496E1F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7" creationId="{DB4EC7CA-AA0F-6246-B84B-9E591988D69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8" creationId="{F5D90C1F-711F-9F4D-A558-101139D3ED8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9" creationId="{3F39BAD6-D46E-4342-8F57-F4E4F401016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0" creationId="{EE8CB299-4309-BF43-8183-DD5B8908508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1" creationId="{080F2F9E-E4F1-4E4C-8CD7-0715C873EE2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2" creationId="{E25578C6-4B5B-EC49-917F-5E84878DF62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3" creationId="{22F29110-A60E-D441-A962-FD9726D0EE6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4" creationId="{7CCEA4D4-965C-6D4A-B07A-AD6805B31C9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5" creationId="{93108E6E-3BE2-8745-8F1A-A992E93F45A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6" creationId="{147F542D-1A25-7C48-8439-AAB6C785B71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7" creationId="{4328F226-E4B9-2845-BE63-294A4BFFEF7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8" creationId="{ED12A3B4-4AF0-4D44-A968-E69EFE700B4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9" creationId="{95901EBE-61B3-374A-BB94-550F0ACAFD0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0" creationId="{4572FBF8-AFF6-F045-86DF-7B72E5BEA6F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1" creationId="{13238CD2-E438-8142-9ADA-510AD486F39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2" creationId="{9DA4C461-D579-B34A-869C-2AACEDDDFEA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3" creationId="{A3B73910-05C8-C542-91DA-6662611097B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4" creationId="{1EEB4089-F3F4-D047-A47E-0A0EAF2B820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5" creationId="{91C24C47-568E-D54A-A1BA-401615808CC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6" creationId="{00269B3D-984F-2743-AF0E-BD0DA17D4E2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7" creationId="{1A8DE5B3-BC70-BC49-B314-C9AE1897D08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8" creationId="{90204FA6-5D08-7B4F-91F1-F62854E1C52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9" creationId="{F87FE440-9C21-1B44-9D62-0B555AFDFEC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0" creationId="{E9ACCE24-A54F-D942-A815-0808C690458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1" creationId="{8977A9C0-5942-6C44-878E-4BF17C31540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2" creationId="{841F6B66-59F4-C84B-8FFF-62F001E761D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3" creationId="{FA0236C2-0271-F945-B8BF-24D467A8590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4" creationId="{BA3466FB-A3DF-7244-8E9E-C1AD422BD10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5" creationId="{E169FE21-EEEC-B74D-AF8E-B9EF246EE39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6" creationId="{E4C01606-10F4-AF40-8B72-9ED6DB8BBCF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7" creationId="{AF55A5AE-6951-0147-840A-66DAFC8BA8D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8" creationId="{4E350EC2-CD21-3649-9D55-D17E73E9244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9" creationId="{CD848C46-C7EC-3D4F-979B-A11A0E2372D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0" creationId="{EC9D27EC-87A1-614B-A09A-EE384B2BFBA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1" creationId="{D084C21C-7799-A849-A3DD-67DD1850E15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2" creationId="{F9FDD5C8-A6E1-6B46-81D5-2123BE13DC5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3" creationId="{D8B7B8B5-8872-0049-A2EB-4E730935EFB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4" creationId="{80B2940D-0E5B-2D45-96F7-50A1B6EE292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5" creationId="{81550D38-7C44-C642-8BD0-BB32D664059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6" creationId="{2681F252-EB19-8249-9548-C6F17518EBA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7" creationId="{04960CA0-573A-BE4F-89DE-F14A29777EC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8" creationId="{3E2F4A76-13F1-4B4B-9726-D7D0348F84D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9" creationId="{AB9858DF-3667-B348-963A-8EA3A737E03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80" creationId="{7968CAFC-FA93-3A4D-8E9D-7FFC224B598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81" creationId="{2E14F379-4ECA-3246-839A-150B707EB97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82" creationId="{A698A6BD-9180-E74A-BB3B-28998F10D32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83" creationId="{86B2AB07-1127-FC48-A075-3DE645FE40D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84" creationId="{8B6EB694-5F8B-B84D-98BE-FC438E43D5A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85" creationId="{D64D4E45-94BC-A14E-8F79-8D794D45B0C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86" creationId="{D9484711-B459-CC42-B8A9-8C7CA6048D1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87" creationId="{C094BBA6-9D6A-EF40-9B75-09C23279FE8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88" creationId="{54AB2E97-E90F-5140-9C36-3C945A6E5F3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89" creationId="{FB39B52D-D99E-D644-B7E5-B047254D80B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90" creationId="{2252D3AB-0BBB-F547-AB66-9C6AD2BAD66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91" creationId="{BE15B139-DADE-FC44-B87B-FFB3BBBF064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92" creationId="{81E9110E-C162-3C46-B266-AFA26778543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93" creationId="{FD3A36F8-1134-0240-86D1-309CC0A7E6F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94" creationId="{050260D4-0762-A544-B5C7-EA9D852D0E2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95" creationId="{42A9DA6C-DC2C-A14E-B986-D92BD07D145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96" creationId="{C152E8CA-B72E-1147-A2F6-28AEEDE185E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97" creationId="{D7FCAB31-B5B2-1646-B3A2-67832303377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98" creationId="{257E899B-54DE-884E-8306-D457A53D504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99" creationId="{915C8999-047C-4F40-BFC0-D3DF13433C0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00" creationId="{E4F6FED2-350B-C64F-807D-9AAEAEB6557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01" creationId="{0D81C9FE-34E4-3048-AAA3-5A82988D506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02" creationId="{C0CA79E3-7C30-2647-B215-C5E5294FE00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03" creationId="{1A6509E3-E6CC-AA4F-BB4B-316D4AE02D0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04" creationId="{77D14325-DBD4-3349-8C5A-5CEB5CAC1E5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05" creationId="{B8E19A96-43F0-5B4B-AE95-58A1E58D5F6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06" creationId="{DD876685-82FE-C14F-B03F-9D1348F2EAC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07" creationId="{17059A7C-0FF7-DE48-9A15-DD7CEBECA5C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08" creationId="{1262EF06-884B-A742-BFCC-AB5CBF15A01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09" creationId="{DC0C54C4-BA9F-524E-96E9-9536F2AEA27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10" creationId="{AF0212A7-8F4A-3641-821A-772F3CF0765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11" creationId="{E4B56FF6-0F16-094D-A058-81B5502C508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12" creationId="{CB8AAE52-A536-5B43-8D16-2BCA783D442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13" creationId="{41B0AA35-8DE9-7045-8227-81CFFA4CD8A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14" creationId="{D2E42203-D5F1-DB4A-BA9E-01F1C026BDF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15" creationId="{5B751F28-FE8F-5B4C-A70F-FBBD95576FB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16" creationId="{D0DFE0DC-6FAE-DC4C-886E-6294673AB6E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17" creationId="{7E1A79C4-0176-AD48-A409-F4692762477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18" creationId="{8F683574-9D71-C84C-A58C-4721C754B27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19" creationId="{9C73C5A6-0FB5-5645-9F81-806F3A2873B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20" creationId="{3757B03E-07DB-6D45-AD85-CE20665C76D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21" creationId="{FE8E5281-38E0-F44B-A387-3633E436412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22" creationId="{F1059223-34DC-3A45-B9C3-C93871D21CF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23" creationId="{9883803A-004F-2E4C-ABB0-7126BAAACD5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24" creationId="{95EC0DFB-E990-F44F-AC63-7C10AF992D0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25" creationId="{AA97A090-8857-6246-9C1C-E1110EBA3E9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26" creationId="{53B6E76A-5D26-E343-803B-45746FC6E46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27" creationId="{AB7310F3-C901-4D4D-BEB1-EE38F157C9F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28" creationId="{AD778430-3133-1E43-A992-00069AB8FF6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29" creationId="{ED59175D-F3BE-AB41-B19A-77947C7F278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30" creationId="{D8BFCCDD-9B46-D745-9B28-BABA637F262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31" creationId="{AE9CC102-2924-3D46-8154-21253749007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32" creationId="{C9D9E811-8082-284B-B439-5582C0DDFB5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33" creationId="{21F62938-2A56-2E4C-B937-FD6E4BE3F4B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34" creationId="{D43C61FF-EDC5-7346-9DA8-6D3A686D4B8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35" creationId="{05383333-E24E-5D4D-B8EE-291A55AB0CF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36" creationId="{2E17FDFC-41D8-F242-BAF0-3175F48A99D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37" creationId="{30B13C06-3D38-E54E-944F-3151C67DE87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38" creationId="{15F6FBE7-3C24-A246-B4EA-9C5DBB82695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39" creationId="{3E020CC3-F174-3A4D-BDAD-ECEB79B5988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40" creationId="{D882908E-B25F-514E-88EF-5FBE69E0536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41" creationId="{49D74F34-34D0-E245-9B10-76B80D335F5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42" creationId="{89AD72A4-91F3-4349-8333-A97301B6F8B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43" creationId="{0EBD0B1E-D21E-8D40-BF5B-A5582C10980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44" creationId="{A55E3D84-6786-C24C-A1FA-448421EEDFF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45" creationId="{96144537-0B07-8340-85D1-806157DF386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46" creationId="{C2E016A1-9936-304B-8770-ADC489BEC5B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47" creationId="{FA77F0C9-CBD4-E64D-8A38-6C9293CA802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48" creationId="{9311C34E-EE34-3943-AE55-C93AF1C6CCA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49" creationId="{7E6EFB44-F11A-8B48-984E-4B3A722EAA6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50" creationId="{3E2F97F0-0F92-0246-B82E-C6AAC686F53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51" creationId="{1DC97B42-785E-4D4C-890B-0DAA481C471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52" creationId="{16344CA5-4197-5347-98AC-20BEB28F437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53" creationId="{D309B46E-9E20-4A42-9200-12A6961A094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54" creationId="{C36F215D-5B92-A049-8022-B6BC194336E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55" creationId="{7DFF674B-C313-FE40-884D-A2EBA9AB20A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56" creationId="{B651169C-5EF0-AE40-A85D-B0E98051FB5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57" creationId="{9098643C-9205-BB41-AA0A-79736B58C63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58" creationId="{D466E77E-F6B1-924C-93F1-2C7ED6262A0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59" creationId="{FDFA1A70-531C-8942-B02B-3696A0C57CA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60" creationId="{B413913C-D4CC-DA44-9AB0-6834E7B3F17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61" creationId="{2DE6E271-AA6C-054A-86AA-0B410373073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62" creationId="{5B5086DB-B43F-294A-B07A-C22E698F343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63" creationId="{AA6DAA20-6D2C-D447-9688-B6E64725982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64" creationId="{056834D4-2926-E544-9883-CDCE15D7A44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65" creationId="{555D71B9-3D09-7B4F-99C7-FF4D8A680BD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66" creationId="{2AF2CF65-CAA7-1140-A655-1836EBCFA2F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67" creationId="{0FBCC6E7-9F90-8344-B759-306A9708F46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68" creationId="{F2838BA0-D992-0C43-9C57-B546674BB1F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69" creationId="{501DB469-1F4C-9B4E-99A2-D802F6AFB15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70" creationId="{30B63861-0F7F-AC41-952D-A96E9E97991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71" creationId="{EAFC68A6-AD1B-D846-9D51-3913CC5F0B2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72" creationId="{0CE15F94-C778-DF45-A763-232D14B7226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73" creationId="{4CD0A91A-337B-4149-B251-8526B3CEC9D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74" creationId="{8B66261D-F06E-8948-AB5D-0C24AD8AF63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75" creationId="{099104C4-CC4F-7E44-A122-FB92EACBB8F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76" creationId="{3436EF09-5801-634C-BC19-A8FF02EF7BF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77" creationId="{D0E36B8B-58EB-034F-9F6A-8B323450529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78" creationId="{D59CB18E-68D4-3E48-BDC6-2534409B8B8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79" creationId="{FFEF211D-B346-544E-B2B8-AADB43339EC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80" creationId="{69CA3DE6-F16A-264D-A4D7-6A3C3096356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81" creationId="{9A954C03-05D6-5C4A-A6D4-19B5B14E0D5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82" creationId="{A6888C36-8323-AF4C-9707-82638B01677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83" creationId="{94BBF74E-BEC4-A44F-B00B-708F9313FB3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84" creationId="{5A6C865B-093F-5145-8F4B-9FD3F7687B6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85" creationId="{F2516FF7-4512-E746-86B0-2C90293DB2D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86" creationId="{66785CC7-89FF-B247-9F1F-71754CCC04B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87" creationId="{BB6712FB-0D9E-EA42-9024-C96CB5E8C6C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88" creationId="{5B9C8962-C1DB-B949-83BB-0B92A55E875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89" creationId="{31088993-FEB0-1245-BE1B-00E60D12F85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90" creationId="{64D005DB-9D31-6146-8CB5-330BD3868E7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91" creationId="{E3E83404-E0DA-B840-BE09-E8330E30A98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92" creationId="{E386C9B2-D864-CA48-8AA6-97643318D2E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93" creationId="{4BFDA34B-FB53-1D41-9317-CF9FEBB029D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94" creationId="{00B6348E-C7A0-D44B-A8AA-7751255C0D6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95" creationId="{22061BB7-F1A7-0D49-8C69-DE7021BF377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96" creationId="{11BCDE9B-0B48-2D4B-B386-EE379922725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97" creationId="{A507B689-D42A-104A-BC0C-66D3D9A970A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98" creationId="{0DD34E1E-256B-464E-9409-7BF83E400BE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199" creationId="{D91270A4-B940-3246-994B-2FD8EE0829D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00" creationId="{11C5971E-5DEC-D043-B927-B9A44CEB195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01" creationId="{9733526A-FFE8-CB4B-91E6-F807E8BDA67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02" creationId="{370C6318-5B7A-7F46-B023-2FB15339244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03" creationId="{1F3167D4-BCE9-144B-BB88-31EA731BD25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04" creationId="{A70FFD0E-7587-1F41-8BEB-3D9A93A04CD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05" creationId="{BDCE6CBF-75F6-804E-94CE-F7C907E2777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06" creationId="{DA1ED259-B9A7-7044-AB5E-EAA120260C8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07" creationId="{AD9EBFF8-B578-DF44-A3B2-241FEC8FB85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08" creationId="{09CCD5BF-6CA9-814E-8E6F-B70E87563F2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09" creationId="{DD2378CD-FA4C-694F-925C-1C60505C58F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10" creationId="{49BD2890-4383-6E4C-A072-C0704C22FA9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11" creationId="{356293AF-0886-8E47-B33C-1A50C6862AE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12" creationId="{5CA654C0-5A0B-ED48-AB63-52BBC2A8360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13" creationId="{365B68CB-4C43-0440-A2EF-120A6195A72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14" creationId="{14EF4BDF-6592-F649-8B34-97AA0A97CB8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15" creationId="{C63C0D16-A2B9-1B49-9830-20790B662B7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16" creationId="{67853037-5056-8147-945B-A8CD1CA6B68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17" creationId="{324DDFE3-CBD2-B849-AEB9-E118A266165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18" creationId="{B1618D4F-8F4C-5A4B-8BF1-FE4DA4323AF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19" creationId="{3F1223E7-6DFC-BC44-981A-ED1EF0638BF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20" creationId="{0D24A29F-D455-9441-8681-D4AE7B684F4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21" creationId="{F676ED0F-C3C7-9C4D-A684-B23B67FF7D2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22" creationId="{E0EA3DE0-33AA-C24C-A814-FB5FD567F8B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23" creationId="{E767FDB8-7CAD-B745-BBF6-A5182E111FB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24" creationId="{99A8CD82-6284-C340-9828-6D9701A4FC9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25" creationId="{6C357E07-5CA0-BE4D-95FE-E5E3D9F8B87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26" creationId="{7A7EBC6E-FD58-F84D-928B-D3DBD9FAD0C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27" creationId="{E7F0D56E-3122-BB47-95CC-6EBB25F6B07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28" creationId="{5F52ADD3-9A6F-2E45-8181-0C160A314C0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29" creationId="{13087CBF-E8F8-554F-A4B7-4C94FEE810D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30" creationId="{547F6FE2-CB8E-F245-A735-2BABA2F6B1D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31" creationId="{9AF90F77-B324-1B4C-97F4-A104CC68FC9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32" creationId="{F3B2956B-96CF-674D-84C4-783F2588FC2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33" creationId="{1C8C02E8-5112-1F4E-824B-5B9D458FAB2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34" creationId="{7440B881-C5D3-2342-B46B-86EC1321D9A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35" creationId="{CF99BCF7-49C0-E648-A431-DB066D7EC67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36" creationId="{C7A070A1-75E6-2F45-A4CC-1281F96E6BD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37" creationId="{A3E487F6-AD33-8E49-A999-524AFB4E152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38" creationId="{16D8E6E4-FAC2-274A-8E9F-0EAB52BA465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39" creationId="{D5D51FE3-BE38-DE43-A33F-2235F2BBE0C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40" creationId="{1C3212C9-D6DE-DA45-B744-BC4339558DA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41" creationId="{924B6755-13E7-6B4C-8EC1-D12D3CFCA07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42" creationId="{E85BB345-16E6-D64D-92FC-FF091B97C6B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43" creationId="{0B4323DB-9438-E244-B611-9EC3ACDBF18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44" creationId="{0E634D9C-BB4D-7F4E-B2FE-B8F23D39D96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45" creationId="{46198ADD-5594-6D4A-91ED-3E202AFE923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46" creationId="{D451A1AF-7155-384C-9574-BA0128A163B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47" creationId="{A147AF80-F3CF-C844-8BD5-1254C74396E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48" creationId="{D9FBF826-C47A-934F-B790-FEE25F5BC6B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49" creationId="{F95B2517-719C-9A49-90E6-A7CC56FBC24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50" creationId="{7A10517C-10AF-E74C-98FD-E71E1391194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51" creationId="{2BBBC3AD-BF2E-DE44-9EFA-23B7408D0B4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52" creationId="{93F4904C-A377-CA46-814B-F97FDCCF344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53" creationId="{FD50DD24-0CBC-BB45-8ADF-80D39D06E0C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54" creationId="{48650F9A-E2DF-C648-9A5D-BF4D4B41CA4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55" creationId="{0DF5E1E1-73EA-6E41-8646-20F205EE820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56" creationId="{FD9BB81E-8E83-5147-96B1-14955A3E462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57" creationId="{04ECEE5F-F766-704B-B4DA-B1497722E58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58" creationId="{92E8B30D-F464-B049-9D98-FF991A75824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59" creationId="{7B5C6F44-1180-E04C-A2BA-529D446E9BD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60" creationId="{80636C9A-F00D-3F4B-86D0-D80A965CB92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61" creationId="{D14230E9-F5F3-2E4A-AE66-96E66AD701E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62" creationId="{99C387F5-48F1-7A45-A16B-56AF9541577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63" creationId="{C785348E-DA85-7147-BCA3-78B71852D8D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64" creationId="{84BA354A-D00E-BC46-B1DE-00113C365EF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65" creationId="{216E72D2-647C-B540-BBD8-10751125DDE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66" creationId="{01FFCAFB-1526-3A41-8E86-813514CAF36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67" creationId="{420BDD4A-6D25-EB4A-81C9-4604FB548EC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68" creationId="{1CF2CDEB-5C66-254A-869F-E89982F4E0D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69" creationId="{D77D86B7-85F7-BD47-9ED1-FB3EA067FAE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70" creationId="{0E063A8E-D84A-A94E-B80A-535BF24CA93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71" creationId="{560CF08A-9735-4B41-820A-B7956107514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72" creationId="{906840E6-91C4-2D49-9F26-637ECEBEEDA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73" creationId="{2E3D11AE-D80E-664F-9EBD-BF094F309AA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74" creationId="{EC6C50CB-ABBD-1746-8CEC-D7EBE93B52F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75" creationId="{57295C81-F9B1-DF40-972A-FA06B50F7D5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76" creationId="{3AE387BA-3E13-9248-BD05-657FDCC01D4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77" creationId="{DAB0B563-7EAB-D04B-B087-3663C236A11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78" creationId="{D53F4A41-198A-D44C-B6CC-F4381EF1F31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79" creationId="{6972DE7D-1219-4648-B8C6-CF53F886925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80" creationId="{A35BE2CE-80E0-134A-AF71-5CEC2A6B433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81" creationId="{F93F958B-E39F-4746-B2D4-B5879E11AE4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82" creationId="{90C2981E-5463-8949-B931-D9D00CE91F7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83" creationId="{5BCD3D42-BF04-8B48-9593-39C3164568A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84" creationId="{4277A9AC-6B18-E24B-9E7D-7C3552BA22F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85" creationId="{5DFBD752-20C5-5B44-A48A-8DABD7F8DCC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86" creationId="{3F861663-7935-124E-813E-A6B54DCB689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87" creationId="{05A13E46-1D50-7A47-9832-C68EF4A4705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88" creationId="{38D78168-FDC1-A742-BB7F-57C77CA9907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89" creationId="{892D317C-C789-6A48-BDFB-E8AC6CE393E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90" creationId="{8A6C6DDA-4B9D-6144-96A6-B2BFE8519BA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91" creationId="{6635A3E6-2C36-7B4A-9C2A-15F31489850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92" creationId="{3804437A-7835-B749-9F26-7F9B9A3A5B9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93" creationId="{33E65020-D348-2441-BEAE-9E4AF44D9B0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94" creationId="{BB2E7578-DFC9-0346-B7EF-0A789CBA288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95" creationId="{84A0ED5E-05AF-0847-BB3B-E479B8A3D4B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96" creationId="{0410E73D-133F-0143-8EB4-450DA637205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97" creationId="{85C42B71-5C67-5448-AD59-4D48E117894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98" creationId="{56D1BC73-5576-9649-82EA-20E1259019D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299" creationId="{78C9FC89-B68F-7D46-BA42-98E579AA777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00" creationId="{D55FD9C3-5A50-3E45-9C56-989B6278948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01" creationId="{997DC53B-738B-C04C-821D-11843E4D56F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02" creationId="{F603DCB5-0E98-CC41-94DF-845E01AE872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03" creationId="{18675C28-9757-464E-82B2-679712392E9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04" creationId="{DEF9902A-0E7F-694B-93BD-FF83AF924A8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05" creationId="{D51E0712-C711-0345-8EEB-123B749844F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06" creationId="{2529C84B-873F-E94B-8975-580B810121B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07" creationId="{67D03CE2-C7CE-5D4F-A584-440FEAA7FD4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08" creationId="{44204288-8C5B-5A4C-AD57-12282401BDD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09" creationId="{7DD8FC75-6818-1441-9DDD-08CD99E6205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10" creationId="{474B469C-74FE-E74D-A734-77597C94A91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11" creationId="{8202BAD3-186D-B743-8774-CCBC085E7AA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12" creationId="{BC51E016-2A79-2645-A413-40459196881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13" creationId="{8C379135-B014-794E-89CC-8312BD68707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14" creationId="{042BA501-26BE-1A49-BF0E-391E238BD36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15" creationId="{E8F3F840-4134-4D45-8D69-6F9AE864903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16" creationId="{85F1818E-E80B-114B-89AD-6B07A509B3A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17" creationId="{9AC870F1-6390-D948-869D-AA5D301EE6B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18" creationId="{A9CE9741-C0BA-7B4A-9A2A-38C5D910041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19" creationId="{C40AF9C9-1AF3-1647-8761-4CADFF05B05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20" creationId="{B77BE81B-A2D3-CF4D-9957-1B61E4A988D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21" creationId="{945CFADE-A690-8C4D-B176-CE55D2001EA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22" creationId="{3C5D2C89-B509-B448-83B6-D08C9B34795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23" creationId="{CE118847-5522-C148-A660-7EA423D1816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24" creationId="{539FC931-997A-7440-B148-AC9F10CEA4C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25" creationId="{71FFCB88-0576-FC43-BDB3-B4FA7C2573E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26" creationId="{AC17EEF4-0B2F-3C46-8624-60E0DC42DA5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27" creationId="{01544DE7-18E9-1746-AA79-CBB8A0A69C3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28" creationId="{BBECEF52-D93E-BC4D-96C5-648660075A0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29" creationId="{50A374E2-C5EA-FC42-BAAF-237E4B97A6C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30" creationId="{2426245D-E142-1C4A-B06C-88941D03CFC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31" creationId="{B636BC87-7FDD-2342-AB8C-3E16096C69C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32" creationId="{4190CE44-4D14-FC4A-B0AF-81759B0392D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33" creationId="{93494D7A-2E74-984C-B445-B2B5A28A5B3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34" creationId="{D17CBEBD-D4B6-BA44-BD63-BA021F62CB5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35" creationId="{8FCDBE25-D00A-DB4F-9DF2-547EE49E934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36" creationId="{F923A4E2-899A-9C45-B15D-B4D1D3FB29D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37" creationId="{9418A215-9DC5-9648-8655-BB524BCDA8C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38" creationId="{A8128861-D122-1846-8547-13E3B7EA748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39" creationId="{D59F62D5-E31A-AF42-A269-90A78568848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40" creationId="{6CB0DC8E-0464-B24E-A803-89A7229C2A1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41" creationId="{F83C857C-7583-134A-9704-2CE914C898F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42" creationId="{68D971E5-3DAE-6146-8723-684B617C333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43" creationId="{BE9096AD-A67F-8543-9C17-B9632C8BF61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44" creationId="{D03E9E00-4886-584A-90F2-0B71BB11FD4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45" creationId="{F91F45BF-9550-F749-A3F3-F5F57AC08A2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46" creationId="{B5FE9A0E-6354-8345-A6D7-E3097FBC5AD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47" creationId="{D697B132-AD33-5047-885A-44B52F78691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48" creationId="{0275D8AF-8FBE-CF45-8417-F1FD130F3BA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49" creationId="{DC967923-DC26-F04C-B492-65604D1451B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50" creationId="{A2D13E47-52B2-5449-A418-5C6E2442047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51" creationId="{D4B4C456-9DFD-FE43-9AAB-920769D1105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52" creationId="{50DE39B8-AD8D-4440-B989-756A5250562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53" creationId="{A10B0F40-E6A6-A54B-82C1-C49BA2AA1F3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54" creationId="{E40DBDC3-C438-6F4E-95D0-67D57FE51E4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55" creationId="{DC94DAA6-9EBD-3D43-BE3F-8DCC970F60E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56" creationId="{7F35F619-E601-F64D-BA0A-AC2D5E608CF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57" creationId="{F59ACACF-084D-FF4E-B851-71FCCCE0123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58" creationId="{3ED22FE1-A090-8347-B6B2-EBBF33D817A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59" creationId="{57D4DB30-64F8-904A-83DC-D6A721A8DB9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60" creationId="{ECC94130-75DC-F44F-AE0B-D965A37B90D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61" creationId="{B4EA5D67-A3AE-DE44-AE10-684BB0B8D0C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62" creationId="{7229482C-5AD3-DB4A-8549-8CF5838C268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63" creationId="{F2D24B4F-D032-7A4B-83A4-CB10787B643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64" creationId="{7976909D-03D6-124E-8207-EF5F2D60957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65" creationId="{A7D8050E-8885-784F-8C9E-3E7DAE1213D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66" creationId="{9293402B-B2FA-2E4D-A34E-DBA8E31FFD7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67" creationId="{1ED703BD-6272-B746-A502-AFEB63056DD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68" creationId="{FAF07236-0D82-D545-8006-54E1E943782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69" creationId="{87D1939A-BC70-5442-86BA-469A95909EB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70" creationId="{BB08CAC3-5008-8348-963C-0EEB4CF6080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71" creationId="{02387C72-80A5-AD43-941C-C16FEE1CC52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72" creationId="{B19A5C7C-F3D6-094D-B40C-DBB7AA5DC70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73" creationId="{2CF3C96F-CC6C-D048-A0B7-AAE274BBB00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74" creationId="{F9488CBD-D112-1F4E-8F6F-0D148D326E1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75" creationId="{36FE1E5B-3993-C24B-AF11-22CC023DB03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76" creationId="{6FD25519-2362-554D-B677-E730EE3BD08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77" creationId="{144DE269-A28A-F048-A963-74113AACA1C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78" creationId="{A361F62E-8D28-6545-B2D7-16AEE75A1C1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79" creationId="{CF2B5208-72C0-2C45-B4B6-F2F26D79380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80" creationId="{94EDDE0E-D015-AE47-BE87-66733E5E4E6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81" creationId="{4521189A-D1DC-4342-9F5D-850D9BE4B7E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82" creationId="{2E04D2A0-C9AE-CB4C-82D9-811AB8C0FFC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83" creationId="{3295E95A-FB46-4449-A082-3C7714C6BF1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84" creationId="{1453D066-18C4-A24A-8413-1FFD92C732F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85" creationId="{0E49DD6E-12E8-B247-AC3C-6E3501BEB6C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86" creationId="{4223EBE4-2DBE-E841-8B30-529338F5618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87" creationId="{153EA24E-3E7D-B245-AF4D-4016354D40E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88" creationId="{5257A730-8682-5843-A01A-4C7E8FB887B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89" creationId="{0C8E256F-E3CC-6342-A774-82E88FE7F3E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90" creationId="{99198EE6-E963-C447-8C36-0CA2414CEEA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91" creationId="{0DE74CB0-5675-A04E-BAE2-81566803346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92" creationId="{047DF74E-E346-6C4F-BE1C-9EDB589C12E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93" creationId="{505566FA-8522-3A40-B438-9256801A980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94" creationId="{1980AC23-E92F-7847-A325-1C6EC2F7138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95" creationId="{B4611252-2D01-7C46-B636-9F7166E979A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96" creationId="{6D1F54A2-81A6-2544-AF8E-D5D687518E7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97" creationId="{9BE41B99-B8D4-5C44-987A-B2ED28721A5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98" creationId="{E2A89DE9-073E-1248-80A4-78A074A8998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399" creationId="{23E8C8F1-83D2-2040-ABD0-FB6EE85E7FA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00" creationId="{D621716B-B004-2043-9F19-39B791F4545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01" creationId="{CF49C777-DBFB-5847-A7EF-20F3AADE3E5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02" creationId="{290F7CDA-C82A-3449-BF77-75381C13187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03" creationId="{A8E0AB5F-EEA7-5E48-B8D7-459B983EDB4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04" creationId="{211F47CE-6C5D-CA45-8FCF-1DDEC898A55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05" creationId="{071E7D7B-FB38-674A-9618-1C37BF3EBA4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06" creationId="{B40784B9-5748-1643-BD15-8C1ECD59B06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07" creationId="{39F9204A-C9DE-CA43-A86D-15EDBF745E9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08" creationId="{7BF08416-6FED-9545-8E87-588A9737F6F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09" creationId="{C3873D99-2816-D941-8665-BFFB8135774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10" creationId="{AA4D9B75-0B50-A449-96DC-C58D9F91E2F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11" creationId="{14C5D38D-E72E-F34C-A519-1F6B9AE1F19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12" creationId="{F413F3EE-0373-5C46-93F4-B1F8472695D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13" creationId="{1C897087-CB84-3F4B-BF5A-2B513CF030B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14" creationId="{2D35D144-CE4F-DD46-B8B2-98B6D54BCF7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15" creationId="{62E3BAFE-98A8-AE4D-B216-DA768EB1B22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16" creationId="{CECA836E-F2F5-0F49-A551-FAC876532D3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17" creationId="{9EF3624D-4A67-1748-B7FB-498656F2CFA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18" creationId="{885B96DD-44DC-CF4C-8F43-9F947BABDD6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19" creationId="{53B0C399-58F4-B64D-9C65-2043DCA052B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20" creationId="{C2DAFC8D-E132-B746-BBB5-0B080573AA8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21" creationId="{FD170ACD-077E-EA40-B700-BC574D035A1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22" creationId="{4157BDD0-A246-6546-A56D-3F3D21255DB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23" creationId="{8CABDBA2-E2FE-A94E-98F0-B54E3812A55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24" creationId="{7FE6A404-9F40-9C4D-93B0-35F97E1EF0C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25" creationId="{63F87152-302C-204C-84C1-7DADC91D782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26" creationId="{50FD3C46-D8DD-1A49-A29B-B4E42DDBEFB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27" creationId="{03E6BD8E-84D0-D942-97D4-26254900940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28" creationId="{08206035-E704-3C46-BF81-0AC73DAAF3A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29" creationId="{0A26CE79-34AE-6E47-BE8D-06E4F049A34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30" creationId="{9B8E732C-46CF-5541-92A1-F5B2F4CB93E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31" creationId="{48537B04-2CB0-5340-AA40-F900E5B3251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32" creationId="{7A01EBB8-DB8F-FB4F-A273-F60252F31FD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33" creationId="{21BF03A4-86D4-804D-94AA-3729C986A2F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34" creationId="{0010E1D2-A41A-F048-9900-4C6B2C9245E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35" creationId="{03801BE9-59DC-584F-8992-6FC8B9335C3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36" creationId="{CA4547CF-0AC8-7D42-B2ED-B691FFC2101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37" creationId="{B447589F-AD53-AA45-A8C2-8000299FB2F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38" creationId="{8A30BF0B-1687-5545-8F61-36925E3A6D7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39" creationId="{36C8585C-133E-D546-9837-6C649DAA65A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40" creationId="{3FC34E31-2806-3B46-9A94-46A6D0325D8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41" creationId="{6F506298-51B1-B74C-B857-E4A28AAE627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42" creationId="{DD393A21-0C04-2C49-B894-A9C17D5DE8E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43" creationId="{EFE0BCEE-E171-F444-AC08-28174380C38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44" creationId="{C0E9AB6D-824E-7142-902B-9F939E4D410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45" creationId="{15282D06-B34D-5649-9B6A-CBC7FDCECCC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46" creationId="{280FC632-C7A4-6646-88A8-5188B16A49C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47" creationId="{E889E61F-215C-C442-AC39-8EFE1C5CBEC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48" creationId="{6E72F423-B77F-9549-BA44-FABD7F1CB52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49" creationId="{9D28FF99-5272-C042-BF49-BFCB035B93D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50" creationId="{CBA34DC9-C750-A447-937C-31808B0C001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51" creationId="{E12CD0DA-159A-5A4B-A804-D623C958C3A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52" creationId="{46F56DCA-15C8-0241-BAD9-5D268BAA83F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53" creationId="{3F9FCA6F-8900-9C4E-B2BC-D3B4AACFE5C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54" creationId="{609E26C4-697A-5E4C-8CED-4300047DC7C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55" creationId="{B3F9EE95-F296-104A-A4F8-8430939A790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56" creationId="{37F58E91-50B1-7847-A226-99A2899BCEB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57" creationId="{70A46760-0278-BD43-8F5D-B1184DACD75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58" creationId="{578984A6-C4A4-DE49-A9AC-F68CC69E733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59" creationId="{BBE73941-F250-AD4F-99C2-463D3A178C0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60" creationId="{40B32214-DD9B-5648-B3EB-A3B33DF2708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61" creationId="{7209D654-72C2-1C4E-B0A6-DBD2C8265F8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62" creationId="{68813CEC-DC2B-3341-969E-6BF2ECA4BC3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63" creationId="{407296A2-78F3-E446-821B-CAA338313D4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64" creationId="{87D2BB6A-1136-9044-89F7-6BA37D189B7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65" creationId="{9E824D3B-726B-5640-A389-471AAC3B147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66" creationId="{F1F5E0D5-BC52-AE40-A114-BC20E536CCD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67" creationId="{E1ED3E04-4025-1946-835A-0672335F264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68" creationId="{661B10A5-45B7-A347-818A-EC244635DE1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69" creationId="{FDF8ED8F-192F-3A4C-85D0-C3408A5486E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70" creationId="{0ECCBC7A-5EF9-6944-AFD7-B503A7AE760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71" creationId="{05E3573A-B2DB-8B4C-A543-AE869F2C782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72" creationId="{1637D910-5E7C-0F43-ACD4-A80CA20EC2E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73" creationId="{B47550EE-CBEB-754F-82E1-2E45BE01E15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74" creationId="{76E7B9AB-8118-E74B-A6BD-0B9C877AAF7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75" creationId="{F78A3B2A-E5D9-7346-908B-7A4662DFB9E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76" creationId="{3257B2AB-4BD8-4B45-ADD1-53063F420D5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77" creationId="{9E93D85D-8FC4-2149-B8A5-7E6F019B2F6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78" creationId="{8F128380-B313-3844-B122-99AAC7DD3D2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79" creationId="{0DD57915-54B7-F74D-840C-E302CD107F1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80" creationId="{A6EB5D4E-2EC8-8540-80F8-D017136AA5E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81" creationId="{343394C5-8410-8C4B-8BD6-EFBE489F510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82" creationId="{CD4F4CC9-59FF-DD49-8DAA-0C4E3DDE35F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83" creationId="{97C297BB-0942-FC47-B5B2-E1DC1764C0C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84" creationId="{2F4F4C60-BA6E-C349-A167-F19D23AD8AB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85" creationId="{25FAF8B0-1FDF-2246-93AC-5BCE7978F63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86" creationId="{80C4D276-CD01-C94F-BDDC-D9BEF1C1CD9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87" creationId="{36929247-46ED-1946-A31C-40C20ACA627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88" creationId="{8C1E07C5-5FF5-A441-81BC-1AA01FA12B4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89" creationId="{36FD1ED6-6E26-A04B-B535-98DD563A770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90" creationId="{57492AA9-1C67-E342-9910-BD4BD520A01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91" creationId="{3E628136-B406-E04C-A09E-1E06D769CA4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92" creationId="{73D56A09-5AD2-6D47-A3D8-2560A11440D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93" creationId="{D63849DF-8A05-EE4F-B807-BAA9EB31882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94" creationId="{85DCE859-C079-9741-AE2A-8349E0CE821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95" creationId="{8BFCB902-CE75-A14F-89AB-DC269EB0DB0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96" creationId="{49F5DD83-0846-8445-AD7A-374950A3623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97" creationId="{876048C9-883D-8B4D-927D-6611A320EFB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98" creationId="{19204526-16FA-D546-BA2C-46BF48E0470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499" creationId="{5EABA2AB-4B51-294D-A5A0-B56FB625F48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00" creationId="{03FE38DC-0CE6-1B48-8FAC-BBDA76143CD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01" creationId="{4A056BAD-2168-D64E-BF5A-E3D9A5D8990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02" creationId="{A9D7D3C5-500A-6F40-ABDD-2DCA0D9E45B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03" creationId="{A2C30B00-120E-2C46-8CCF-7AE1B70246A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04" creationId="{F889D51A-3354-584A-AE9C-C5FF32B4277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05" creationId="{AB3F3621-757C-2349-A47F-1A131A2F798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06" creationId="{F8C6E24F-9870-F048-BAFD-55A285C0802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07" creationId="{1ECF0333-CD54-5947-BCDE-972BD2175FD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08" creationId="{D6D6EEB3-188D-8B4D-8927-4FF15586C02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09" creationId="{9A073E63-4000-C340-B508-6AE2DF3D965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10" creationId="{92F972D0-54BF-D340-AA87-A1A76FD81C6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11" creationId="{C3DD79C5-8A7C-784E-BAAC-A16A5CEEDAC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12" creationId="{487FC594-4666-AD48-A8B8-631F8C357B2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13" creationId="{60209201-AAB5-B345-A333-FF1ED6A8547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14" creationId="{D10F6DD1-5CFB-124A-AF12-9081EE44C84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15" creationId="{5BAD7C73-A047-1C45-A8B6-1DE85CD4904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16" creationId="{42FE42B8-CDCF-C146-B5CA-62C4E907009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17" creationId="{7814A3F4-60FA-174C-9521-F129CF4995D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18" creationId="{414345E2-24DE-0744-BF1B-07572FAE604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19" creationId="{3D2DD51D-28D6-9B48-8CA2-AAAE4F5375F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20" creationId="{27C77511-092C-1343-B806-D8E5E9D7175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21" creationId="{904E2B0F-5900-A34E-9890-EC5AFFF17FD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22" creationId="{1E5FB0BE-1ED4-FB48-9DE6-722DB5AC905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23" creationId="{07393DB4-20DE-044A-B071-583DE98B63D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24" creationId="{1A6FAC29-6F8A-2645-AB32-A6BDD90FDD5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25" creationId="{1FA112A0-609F-8A4D-AE8B-BA9FCC274FF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26" creationId="{BDED1E14-9281-6D4F-AFC3-0E0641FE909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27" creationId="{096418A1-ED63-D44C-98B2-C24C1BFBFE1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28" creationId="{C250186B-7C57-524F-9E81-AF3985F291F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29" creationId="{E31B8342-F125-B649-9786-2C3B5B71D1F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30" creationId="{0D770306-0375-864C-AA10-4A7B7649D54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31" creationId="{4E680B8A-C509-3949-BEA0-A255C5B62E1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32" creationId="{162FFFB8-513D-5248-B266-1A79BB1BD8D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33" creationId="{4C018074-FA91-234F-8228-E70349CC7AF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34" creationId="{70EE1425-DC2D-D940-A6B6-2B098EAA9CD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35" creationId="{5A7C0592-5D7B-C54C-AB19-8D168CD4F7C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36" creationId="{D2DF6AEC-329F-9D4A-B1A8-16F3CBED3DF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37" creationId="{6F7A0721-86E9-FB48-AF51-D120D47151C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38" creationId="{AD86DE4C-F920-3245-99BB-CE2D8784DE7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39" creationId="{6559DC9B-4E88-ED40-8D53-DB68A76D353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40" creationId="{757205EE-12F7-2843-8334-EF1B2A52736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41" creationId="{27E72167-680C-5F46-88D4-E42118B97DD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42" creationId="{CE2DA1CC-6F00-1F42-9580-6E3D9E954BC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43" creationId="{783E65DB-8514-4146-A449-FF6C55C9BEA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44" creationId="{3226E7BE-5421-A444-A738-CF0D44095AC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45" creationId="{E1244725-FA04-CA45-A96E-EADDF3A4D71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46" creationId="{10FB5A95-4A70-C842-BE61-77BD3DABAFB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47" creationId="{93750C4D-8E22-3B44-A7F4-FAE1766997B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48" creationId="{16068530-D025-C241-B18E-2DDB5829327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49" creationId="{7CEC4CE4-AC78-684E-8790-C585EADEF5D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50" creationId="{2B3BE355-7522-FB40-9427-471AE056394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51" creationId="{1C819B28-118B-4B46-A769-F8D373D078E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52" creationId="{09F70873-6D8F-984F-8787-45078BAA56C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53" creationId="{3990CC05-6690-1F4F-9513-BAC7789F0FC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54" creationId="{78C96C72-47E3-7647-86B4-B2C7EA4D3EB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55" creationId="{A991E573-DF0D-1541-AFF3-371D722A9A1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56" creationId="{A9B87746-AED1-9047-886E-40EE0766CDD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57" creationId="{E9CB55E6-4AC0-8C44-9BF4-EA4C866B85A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58" creationId="{79AA19F8-DF9B-0E43-87EA-9DF8C171CA0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59" creationId="{4562E445-091F-FD49-B311-5346FE918B8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60" creationId="{3686DAD4-D15B-7044-AA72-7F59AFE9392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61" creationId="{CCE7D72E-BBD5-C942-B5A3-67C6DF05D3D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62" creationId="{610DE951-260A-4643-BAD9-D18E3AA810A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63" creationId="{922BD420-DF26-D84D-BE25-A8BA599344C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64" creationId="{DE491728-1051-2548-A629-141234A287C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65" creationId="{6A2CEBA7-A8ED-9F45-959F-A8336879D77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66" creationId="{644D91CF-149F-BB41-8D7B-DAA832CCD2F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67" creationId="{24351748-B291-B642-931C-6C5015B50D2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68" creationId="{1EDC615D-2E32-514D-ACB1-4461CF9E58F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69" creationId="{A1885B6A-CBDC-F24B-B491-6CECDC8A4CC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70" creationId="{70B91E0C-C147-694C-BBD1-4E868E56385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71" creationId="{F6A3B415-F3AF-8145-8156-92C7E037445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72" creationId="{7CEEEC0B-640D-8942-875F-5DE23924C13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73" creationId="{274BD299-4D54-8148-9F6F-43D39A5E6B3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74" creationId="{586B42DA-3439-2B45-BC84-03F633260C8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75" creationId="{3B2A3E6D-4D9F-6D43-BC9E-4DC67EF316D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76" creationId="{0EA48727-36DB-6E46-973F-1A0885AFEA2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77" creationId="{361D5F1C-EA30-0C4B-8952-F552124D968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78" creationId="{D057D4BB-4D56-A444-9C89-DA7D1E44EAD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79" creationId="{09000313-1F20-0342-A96B-20732F1A50D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80" creationId="{F3032FD5-7ACE-F04D-A2E6-7F6CFA14DAF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81" creationId="{498F7968-9181-334C-9578-71F6C883914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82" creationId="{45213625-941A-0747-9922-5058CA0A0BC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83" creationId="{E7DAE6EE-6DDE-4044-B1F5-7ABD78E73DE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84" creationId="{DF610609-3DED-E240-82C8-0B3E3B0FB7E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85" creationId="{98CA8353-AE51-C548-8675-0E6E2E752D0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86" creationId="{452AB01B-C84D-1B4A-81A5-3FEC49C083E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87" creationId="{C8FF4ADF-2C52-844E-AFB2-D15A108624D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88" creationId="{4A6DA114-466F-B147-9E4A-20FC67CC1EB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89" creationId="{D0C6E2C2-6B0D-804A-A82D-083742CFBFC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90" creationId="{90999C59-8CE1-C64D-84AF-E4027E1A309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91" creationId="{73DA315C-D758-F34A-8152-E3886BBEA2C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92" creationId="{0ABBA6C0-F4CF-5540-B600-4076BEDAA40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93" creationId="{27ECB7A7-6289-AE40-923B-5A8B64B347B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94" creationId="{BE49FAF8-75A5-8141-A17A-4D88D0D1C31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95" creationId="{3E39B3B5-D9F6-AB4B-8C00-C65BD5857D6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96" creationId="{D9C87A5C-062E-1F49-AB15-34619254E2C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97" creationId="{CED787D3-622A-7E4D-A2C6-47282171C85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98" creationId="{194A9E95-E30A-CD48-B5E8-847B91EC413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599" creationId="{94AAEF6F-82D4-AF4D-A59F-DAE133C33AE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00" creationId="{4EC7B75D-DB7A-6E4F-8E6E-BD0836B23EF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01" creationId="{3B19137D-2FE6-2342-B7E8-F59755A9659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02" creationId="{A17A4716-955D-A849-89CC-C347895C7A3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03" creationId="{C697F71A-9734-B34F-B24B-ECF7ECA65B3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04" creationId="{BE0B9631-8F31-EE45-912F-D673A474252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05" creationId="{1A79CE64-A5F5-BB40-B53F-D5E8671F5A2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06" creationId="{9B2DC774-A436-B44A-A1A7-64EF814F724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07" creationId="{241F228D-1575-3440-B047-75ABFFBD798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08" creationId="{CCB42734-06BE-0C41-80E4-689D8B77BC5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09" creationId="{4C1C08DF-55EA-4A47-A977-24ECB508D45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10" creationId="{798EF92C-1769-2F4C-A9C7-30E23765E8C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11" creationId="{51DACC25-6ED4-6D4B-972D-54DD626186F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12" creationId="{92A68C0C-8AB1-7A40-8838-9328538EC87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13" creationId="{1F80D87D-CD9D-894A-8307-B8FFF40EC6B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14" creationId="{1161D2B1-5E20-0D4A-8D83-44395273280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15" creationId="{5C7BB200-17BF-D448-93E1-38D362F8864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16" creationId="{39CF405F-3373-2D45-A332-3C697F16A79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17" creationId="{B9E05791-97F0-2044-8717-49347E91439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18" creationId="{16D66149-77EA-A440-8E18-447753BF312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19" creationId="{A4068530-349E-7540-8939-34C6CF061C4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20" creationId="{C49E0CBC-08DB-7540-9E6F-212EBD9AB31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21" creationId="{9D5D01ED-9FC0-3047-9D90-737FE96A48B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22" creationId="{46916FB5-F5B3-0C47-A02D-1F2B4C310BF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23" creationId="{D497A394-FE0F-0E4E-8A15-43EB28C33CE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24" creationId="{9B26B85E-8250-7B45-8570-D1951B37C2B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25" creationId="{0FCA62FB-B34A-B446-8CCB-251CB0E0153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26" creationId="{FDFA7F5C-FECC-7145-B2AF-9BB38551DF3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27" creationId="{369C4A01-9604-F44C-8636-86DBA8B7A23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28" creationId="{F1B4AE9A-8B69-6B4F-87BF-80E0740BBAD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29" creationId="{A8B2D58A-19A4-C54C-BC40-47E4404899A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30" creationId="{41567183-8C7C-0745-9DD8-895314AD7DC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31" creationId="{E9D45FC8-46E2-EA4B-9E66-68D24D3F0D9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32" creationId="{A695FB27-9A3E-6C40-9A78-0F4FE55AD92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33" creationId="{6C6A4850-C157-8A43-A397-49EFD4177C7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34" creationId="{4FF2B283-BA91-CF49-8A46-6B27C092E80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35" creationId="{491EF834-CE74-2244-AB81-C43484F03B0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36" creationId="{70D7F8B7-73A3-5A41-95D5-4004C0439CA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37" creationId="{2B593E6C-45ED-3A47-B96E-93190E36E4F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38" creationId="{D0E60F14-7926-014F-B853-A635E7EE400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39" creationId="{B9582419-3693-1745-9AB5-8282B3B5C6E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40" creationId="{08C0776E-C6A2-9E4B-A9FC-8BA61FB59DC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41" creationId="{C8560A20-674C-E947-9E25-19DB5A96416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42" creationId="{1BCE2498-7844-0B41-BC05-B654895D5B3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43" creationId="{BEC8185D-EB5E-4341-B738-0780720C15B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44" creationId="{BE299C23-60DF-6C45-9CEC-4A2AEBE946F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45" creationId="{4BE667EC-7911-164A-BB78-AC3C57622EC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46" creationId="{2152F322-5B3B-D940-878F-67554F97F8F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47" creationId="{C9BBB7E7-8B83-B74C-8A49-23354640C50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48" creationId="{8584388F-2F74-9D41-A4A1-89377093342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49" creationId="{F7883FBF-B427-EB46-B0E2-40F6A753FF6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50" creationId="{4E49C3A3-83C6-5448-9ED8-58C7479046A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51" creationId="{D38F98DC-C573-B941-A78E-9C21BBD4F56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52" creationId="{F26CDF3F-0D18-3845-B74F-AC54FB61CF0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53" creationId="{705ED0EB-CCF5-FF41-99FD-EEDFFC2C417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54" creationId="{EF86B9D7-2C2E-EE4B-A406-D6DA5828616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55" creationId="{CC98FD35-3863-094A-93A9-7814D6855CD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56" creationId="{086111A4-0A3E-1945-8EC3-923CA4220A9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57" creationId="{5E2788EF-C4F5-5541-A668-3356A8FB5C3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58" creationId="{80742CF5-3277-8F4E-8AF1-D5F10176A80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59" creationId="{58703CEF-5B27-7649-AFBA-3EDD63EA36D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60" creationId="{5B18D2E4-74D0-E942-B8AD-9BA98439684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61" creationId="{12E9F424-74EE-C443-92DB-8F2977395BD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62" creationId="{6B02602A-8525-9543-ACC7-D7F77F9B586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63" creationId="{C32928B4-4F10-8A4F-BAF5-845DC309096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64" creationId="{AB8D3574-2AD5-FD4F-A554-D0442F16E33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65" creationId="{66805740-F4F3-D946-B931-7835B764A5B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66" creationId="{ED89A16C-F212-EA4F-AD54-070D7720674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67" creationId="{2451268E-BF0D-9B43-B023-6A9579440D5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68" creationId="{D1859A46-2F8E-4143-85F7-50466EC48D5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69" creationId="{B3D74C62-8134-9644-B426-2AD65A09E76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70" creationId="{A2E89667-43CC-F443-94F5-F6A1F67180B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71" creationId="{532B7ADE-1D56-C546-B985-D7C71D16CF6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72" creationId="{C93E114C-A72A-EB48-9AE1-1532B117998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73" creationId="{E066B8CD-E56A-714B-9632-FFABBBBE90E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74" creationId="{EC78E88C-BA89-544E-B53C-3BCCCABB394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75" creationId="{ADEADE46-6394-E543-A0AF-E9E3C24A2C7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76" creationId="{1881920A-085F-B44E-87E6-DAF760B33B5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77" creationId="{6130B635-06C4-1E46-8482-4D92F1BBC74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78" creationId="{3E38FB55-30D8-DA41-9C7E-B618D101C70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79" creationId="{3AFF78D8-C602-364B-B3C3-0C2676980DB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80" creationId="{FDB212AB-9FEE-F54C-81AB-15119874AF27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81" creationId="{459A4830-27A5-4140-A34A-697060B6271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82" creationId="{A560F626-4FCA-1F48-A37E-1866C4DF2A5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83" creationId="{6A2F8E45-7AD1-2B40-AE2F-2247CDC85CC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84" creationId="{EE65EB9F-1E68-4544-A87B-81391FA075D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85" creationId="{922DF5F3-BFDD-C240-B600-50F850AB2F7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86" creationId="{CA56A869-722A-0746-845E-03B8D69CCB5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87" creationId="{AE11F9A1-1E26-7A40-B270-8804BC320B7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88" creationId="{1B21256C-00FB-0B49-9BDF-AE0F78D9729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89" creationId="{162012D1-760E-2A4D-8861-FDE149CC615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90" creationId="{46E071FA-F91B-7346-A9BA-3999F82A23A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91" creationId="{D682A32B-08C7-8D42-A081-D2FDA954223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92" creationId="{8552A324-004E-7C46-A28A-22ADA6DF4EF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93" creationId="{D301E327-DB2E-B249-A67E-E9F72BE1BFF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94" creationId="{B225805E-5C7C-7C47-8DEE-008334A4918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95" creationId="{E8DBFD33-F1CC-9040-9CC8-54B8A380E71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96" creationId="{19F50C3C-F9F6-874D-BEFF-8818D5FB4B9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97" creationId="{5E104845-0DDD-4D4A-A307-A0B0C179A88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98" creationId="{9DD0E79B-F4C0-8849-98A6-BFD7F422090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699" creationId="{17715233-FA18-814A-91C4-FCF5408563B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00" creationId="{B64BD6A9-444C-BC4B-AAB5-0AB6CEF5992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01" creationId="{40E7CE40-883B-7B4F-B497-3AA32365DB9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02" creationId="{C77D289E-2ABC-B34B-8162-E4AC3F27D94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03" creationId="{F31E7140-38F5-F548-82AA-EDBB47F46F9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04" creationId="{7A784819-A3A4-864F-A265-F9632A0F247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05" creationId="{4145F58D-3E04-0947-9182-8355DCF910A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06" creationId="{95AFB024-2E2F-ED41-B991-1916B7CE88B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07" creationId="{4F753057-33F5-CF4D-AFD2-39E0F429D88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08" creationId="{7DDEBBA3-1F09-8642-8E26-0D86231EC25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09" creationId="{7870748B-E2B6-334E-96F7-6B24902F72F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10" creationId="{8611793C-1A7A-554B-AB90-E3C58739C62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11" creationId="{57859C89-D61D-174F-9E08-1EB05F50CE3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12" creationId="{EAF31FD7-D2A0-0E42-964A-8FABD64D45C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13" creationId="{22DCFAFE-5D0F-EB41-9F4C-1DA7A254577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14" creationId="{AD8BD7C6-2655-984B-AD9A-903ADC43307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15" creationId="{D5A14E90-6B52-3C42-8638-0CF0172498E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16" creationId="{CEC7C57E-4E1B-FB49-9FEA-2188041B34F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17" creationId="{370114E0-3063-FA44-8DD2-3420A6AB6F1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18" creationId="{C77D367D-69F1-C446-9C42-803B97E40EB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19" creationId="{7AE73471-C9EA-7141-8580-9D652C94087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20" creationId="{A930890D-F676-894F-81EB-98D5391BB10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21" creationId="{D6AD927F-E8B5-0047-B228-1D8D5258345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22" creationId="{7C695813-D4A8-D340-BE3A-8213636410F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23" creationId="{84674821-70ED-1E43-8EAD-2A8631D58A4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24" creationId="{7D200A64-6DDA-3147-8360-34DD3523A21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25" creationId="{6E9CFBC6-73B6-5346-B250-F947B14085A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26" creationId="{197117F8-9774-234E-A91B-C61905D0A4A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27" creationId="{AABA2AE7-D86E-4D4D-A434-9F3B7908005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28" creationId="{709CF750-0DC5-3F4E-9584-4D378C60FFF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29" creationId="{F53D409B-5C29-1D4B-BB4B-3586A834F02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30" creationId="{ACDA4ACB-2DA7-B745-A40E-4132431A5FF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31" creationId="{58890AB6-C575-2644-BC4F-08B005BF65B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32" creationId="{9DB2D84D-9089-734E-836A-BA18B89879F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33" creationId="{A8CAC07E-F8D2-4448-978B-57119246A02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34" creationId="{1857E2B6-8CBC-3946-85C0-E3DC3F0989E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35" creationId="{C38FB133-0058-514A-812F-8588CDC5536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36" creationId="{3BE6D2F4-74AA-F449-BCFC-17087546BC6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37" creationId="{DF37B76B-9907-7849-880F-D5BD9F0B83F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38" creationId="{1ED9AE58-7974-7349-985C-6399CDA3397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39" creationId="{D318E595-5966-F14B-9A4A-E5D30603F83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40" creationId="{76165BC8-905D-C34D-8E02-AC4AA2C4986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41" creationId="{4529FBDD-AE05-1844-90EF-AEB35E56B2C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42" creationId="{ACB54F02-C58A-434E-A74B-1B5E07613BE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43" creationId="{1831F0C2-C1FD-E549-AAFA-577EC8EE2AB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44" creationId="{59395993-56A5-C045-A311-86B2741F409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45" creationId="{9D206D5A-6CBA-6346-B1CB-3A9C71EE61B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46" creationId="{EABC7DD8-E7A7-2340-8203-5A9534ECCF3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47" creationId="{8508DF7E-9B0F-1644-A666-B8A574A9BE9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48" creationId="{CE60114A-E36B-2743-AD64-2440463EE7C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49" creationId="{270BBD29-3816-5F4E-9DFA-FA9AD1505F9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50" creationId="{898CEE65-5FD8-7140-8CA4-2469B3F83E4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51" creationId="{361D031A-9EA9-DF48-AFEF-7D4923ABD9F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52" creationId="{E0D4D819-AA29-444B-9BED-3A7D6A2D290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53" creationId="{14DC6401-65B3-EE40-BFD8-2170AA0736A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54" creationId="{C2A5AAAE-204F-FB4C-A4C7-AFF2DF990FEB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55" creationId="{2A65A46C-3C9B-3F4F-A7A1-270E89BCC49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56" creationId="{05058D61-66A9-F144-BDB9-186E454B30B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57" creationId="{A5244A67-15BC-EB43-90A8-E2070728D3D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58" creationId="{728CB378-07C2-5345-93DC-1D81EDD117C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59" creationId="{FDE46A90-B50B-FF41-B4D9-8F7297FD375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60" creationId="{E3047C7C-8A87-0A44-933B-F69656BED3D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61" creationId="{828295A5-F792-C54E-A0B7-0A4BF7DE87E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62" creationId="{7DD36F67-BBEA-DF47-BB2C-5902308BC0C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63" creationId="{064B1A66-B469-2941-BA22-ADE997E8B27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64" creationId="{FA0D594B-4CB4-0E40-9F89-9E0B2B92679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65" creationId="{BC067EA8-C6A4-A645-B795-9862865AD96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66" creationId="{94AE2802-8EBA-6541-9EEE-8A2666A6B20A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67" creationId="{CA6BE847-4155-0E42-845E-340B5C82117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68" creationId="{54B66E42-2E02-DD40-9E0E-DEA20E3EB9DE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69" creationId="{9B8BC7C9-9629-5941-BEA3-CA0370945B5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70" creationId="{6396BCF9-A7FC-3646-88CF-1292DD58434C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71" creationId="{9C7FA803-7E63-824B-A411-CAD6D642FB99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72" creationId="{4388E89E-E618-874A-A18C-50DBCB82A986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73" creationId="{EEEBC713-429C-A543-8467-40B5C8E5D02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74" creationId="{011B2791-DD53-A74F-ADCF-CDB483E6A8DD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75" creationId="{BEFC251A-9419-5D4F-A55F-6615D53CD6E0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76" creationId="{047D5936-FF6B-2C46-B14E-68E3BD58345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77" creationId="{7BDED1DE-D0A3-2649-8870-8AECB090B0D8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78" creationId="{B991B834-481F-BB4E-B105-1828B79E8AF4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79" creationId="{34F8BB82-0349-E544-BC59-FC723C021EF2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80" creationId="{40EEB59F-1941-5742-85FF-83E9D32172CF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81" creationId="{767055D8-3E79-2542-8309-5F24D8BA31C3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82" creationId="{F8BBEA58-3D37-4240-8994-E198AA3BCFF5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83" creationId="{C0490848-7B49-0241-82B7-BEDD561DEAF1}"/>
          </ac:spMkLst>
        </pc:spChg>
        <pc:spChg chg="mod">
          <ac:chgData name="Xu Ning" userId="4b16d4e24b5f2f9c" providerId="LiveId" clId="{8449CB97-AFA5-A940-85AF-43132EC3DA03}" dt="2020-09-08T05:27:11.814" v="661"/>
          <ac:spMkLst>
            <pc:docMk/>
            <pc:sldMk cId="3996986274" sldId="288"/>
            <ac:spMk id="784" creationId="{3C3CB8CD-0E44-A240-BE2A-33C852AD6051}"/>
          </ac:spMkLst>
        </pc:spChg>
        <pc:grpChg chg="add del mod">
          <ac:chgData name="Xu Ning" userId="4b16d4e24b5f2f9c" providerId="LiveId" clId="{8449CB97-AFA5-A940-85AF-43132EC3DA03}" dt="2020-09-08T05:29:22.495" v="673" actId="21"/>
          <ac:grpSpMkLst>
            <pc:docMk/>
            <pc:sldMk cId="3996986274" sldId="288"/>
            <ac:grpSpMk id="4" creationId="{C14CCEB6-2F90-5A4F-94BA-813CB0589282}"/>
          </ac:grpSpMkLst>
        </pc:grpChg>
      </pc:sldChg>
      <pc:sldChg chg="addSp delSp modSp add del">
        <pc:chgData name="Xu Ning" userId="4b16d4e24b5f2f9c" providerId="LiveId" clId="{8449CB97-AFA5-A940-85AF-43132EC3DA03}" dt="2020-09-08T05:35:10.167" v="1074" actId="2696"/>
        <pc:sldMkLst>
          <pc:docMk/>
          <pc:sldMk cId="1868273859" sldId="289"/>
        </pc:sldMkLst>
        <pc:spChg chg="del">
          <ac:chgData name="Xu Ning" userId="4b16d4e24b5f2f9c" providerId="LiveId" clId="{8449CB97-AFA5-A940-85AF-43132EC3DA03}" dt="2020-09-08T05:29:05.221" v="663"/>
          <ac:spMkLst>
            <pc:docMk/>
            <pc:sldMk cId="1868273859" sldId="289"/>
            <ac:spMk id="2" creationId="{A7B5ED0F-2115-5A4A-9FCB-4A8230231474}"/>
          </ac:spMkLst>
        </pc:spChg>
        <pc:spChg chg="add mod">
          <ac:chgData name="Xu Ning" userId="4b16d4e24b5f2f9c" providerId="LiveId" clId="{8449CB97-AFA5-A940-85AF-43132EC3DA03}" dt="2020-09-08T05:29:05.221" v="663"/>
          <ac:spMkLst>
            <pc:docMk/>
            <pc:sldMk cId="1868273859" sldId="289"/>
            <ac:spMk id="3" creationId="{415D2D80-C599-7446-B07F-146F5E078ED3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5" creationId="{F09041B1-2758-6D4E-B72D-58B5F202C3E8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6" creationId="{DBF2D94F-4FDA-C842-9877-A200C735B0A8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7" creationId="{0B43219F-7543-9648-945A-C44BA1AC6104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8" creationId="{B82D926B-5EC7-5946-8CD8-BD13959CD327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9" creationId="{19B7A8B5-EB18-D540-A689-A4131344C070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10" creationId="{A89C03CD-4497-1A49-B45E-2E1130DFED90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11" creationId="{FB29ACE6-0AF2-1F43-AFD6-0F1E58F9DE90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12" creationId="{DB1C6656-3194-4F49-BC62-A5999FF6B3BF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13" creationId="{D4679696-1327-F847-ABDF-6820A9151B5F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14" creationId="{E2435944-BA9D-DD41-BB4D-CD8E3DC5B0DE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15" creationId="{375B9EDA-B929-8D4D-A28E-E3E2BF78E747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16" creationId="{8D06DA5A-211E-E840-9894-FE1AF0EBAFFF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17" creationId="{1B322726-704A-584D-820A-206FA3AC8F98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18" creationId="{0E1851D5-D52C-1C42-BE1F-54FBB92C6861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19" creationId="{7E8ACD87-122B-E149-B4A1-49E16713256F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20" creationId="{62671AF7-97DE-404E-AAB7-FB4A0FD795AC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21" creationId="{847E1113-6A33-0644-91D9-B52E9270D32D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22" creationId="{7A812F3F-6955-5F4C-BBA3-DE19CA59FE26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23" creationId="{D6A4ABE5-232E-E44D-942E-A98DE1F225E4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24" creationId="{B6FDD63E-F655-D444-AA09-2B958196B6E8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25" creationId="{91E26D96-5467-2246-BF5C-C54717FAF9B3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26" creationId="{BB2913D2-CB71-7743-89DF-209E4D7315D8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27" creationId="{0ED614A1-30ED-AF48-91A3-3E77DF798A78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28" creationId="{CFE552BD-789C-344B-84ED-398DD5084CB0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29" creationId="{45FA0696-38E2-F746-8DC5-C6ED9BFFBADD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30" creationId="{3F6B451E-5108-8A4E-83A9-C87926555188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31" creationId="{779BB4BA-88CA-BE4D-9C90-170C4F8B5FBB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32" creationId="{1231698C-9A74-9040-AE15-93DA3E484BA5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33" creationId="{6B355C16-B40C-A447-B967-1C84BEF6E4EB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34" creationId="{4868C756-697C-2B41-BC4B-64376B1364C8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35" creationId="{B650D73E-3FBE-C54C-973D-80DD670AFCAD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36" creationId="{00F16D9C-3ACF-5D49-97E0-07FD799D7235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37" creationId="{9525CBA8-8C17-A14D-BBB2-D15E0DEF6250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38" creationId="{94F42461-E49E-1744-9E91-A13830C2B2A4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39" creationId="{472D1D6C-1C59-6241-8086-7AD2253D8B01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40" creationId="{12319167-C31B-FB49-A50D-5AE1F0CD7F9E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41" creationId="{2C4331B9-7533-8146-AEC5-6268B7495EF1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42" creationId="{89458456-53F8-3F48-BD85-F8C3CFA80430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43" creationId="{21A19F41-1713-B24F-85D1-9486265D4D96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44" creationId="{920741C2-4735-6144-8CEC-B82C53AE6C90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45" creationId="{EEAF7385-129F-3347-8121-20125A2BDC2F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46" creationId="{89CA6BF1-CD72-5F4F-BFA2-C02E3ED0E0FA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47" creationId="{B853CC1C-D19D-AE46-87CD-E59C0EEBD8A1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48" creationId="{E21D2A14-F302-CF43-B654-821F5DE54E7E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49" creationId="{84BB3009-044E-DC43-B224-ADC825D7C24D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50" creationId="{D4DCA2E1-F5F7-654F-8D7D-65C88D0C3F16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51" creationId="{1DE75B71-ED0B-F140-9878-C5B50BD4A0BB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52" creationId="{F1F108E6-91EE-5141-8ACF-9AEB93F93903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53" creationId="{23F53BF1-2D1D-354E-B5C8-FBE449E7ABC8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54" creationId="{5D837415-205F-3346-BCF0-ACBE495C49CA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55" creationId="{8483F71D-5BB4-A94F-A0D6-97160A7C319C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56" creationId="{2BEFFC05-6D3E-3943-A1F3-7AD48A7FF403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57" creationId="{75D354E1-A2EE-D746-9238-22BC0683D400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58" creationId="{C4410C85-F945-CB49-BA96-F1B6914EE511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59" creationId="{29D98854-60C2-774E-8D8B-7E12D1E961D0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60" creationId="{0AF8494A-18B9-C64F-97C1-1057461F5A28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61" creationId="{75EF1F47-A55B-0D49-B6BC-C1C0FE5042F5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62" creationId="{9151B067-FD05-D443-840D-9A08B66ABFAD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63" creationId="{9CBA69C3-8C71-F148-9D06-79CC1B36AD71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64" creationId="{10EC20C7-25A8-6E43-B9FC-E5C330649BB7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65" creationId="{60ACF572-3DF2-B044-BFFE-A73CB38D0FBA}"/>
          </ac:spMkLst>
        </pc:spChg>
        <pc:spChg chg="mod">
          <ac:chgData name="Xu Ning" userId="4b16d4e24b5f2f9c" providerId="LiveId" clId="{8449CB97-AFA5-A940-85AF-43132EC3DA03}" dt="2020-09-08T05:29:12.860" v="668" actId="14100"/>
          <ac:spMkLst>
            <pc:docMk/>
            <pc:sldMk cId="1868273859" sldId="289"/>
            <ac:spMk id="66" creationId="{9BEDBC35-8B51-7942-8F72-7538DDE76B98}"/>
          </ac:spMkLst>
        </pc:spChg>
        <pc:grpChg chg="add del mod">
          <ac:chgData name="Xu Ning" userId="4b16d4e24b5f2f9c" providerId="LiveId" clId="{8449CB97-AFA5-A940-85AF-43132EC3DA03}" dt="2020-09-08T05:29:13.845" v="669" actId="21"/>
          <ac:grpSpMkLst>
            <pc:docMk/>
            <pc:sldMk cId="1868273859" sldId="289"/>
            <ac:grpSpMk id="4" creationId="{7AFF2F72-D3C4-814E-8D5B-525553A41F66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DE9A8-BE67-4D19-A05B-4CA1FB2D03CD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1684C-2964-4823-8275-7AFCEE358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970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hyperlink" Target="mailto:xuning@nau.edu.cn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2273300" y="4289673"/>
            <a:ext cx="3471764" cy="2034927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9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40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1" name="线条"/>
          <p:cNvSpPr/>
          <p:nvPr/>
        </p:nvSpPr>
        <p:spPr>
          <a:xfrm>
            <a:off x="481955" y="4055715"/>
            <a:ext cx="5322833" cy="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2273300" y="3182590"/>
            <a:ext cx="3471764" cy="830610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10819117" cy="91475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9894" y="542742"/>
            <a:ext cx="439116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1" name="线条"/>
          <p:cNvSpPr/>
          <p:nvPr/>
        </p:nvSpPr>
        <p:spPr>
          <a:xfrm flipV="1">
            <a:off x="58420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70706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d92eb1e3-6758-431b-821a-596b4e152a1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DAF2A99-138D-416F-A807-65A61A2171C6}"/>
              </a:ext>
            </a:extLst>
          </p:cNvPr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853682" y="569543"/>
            <a:ext cx="7773266" cy="6133808"/>
            <a:chOff x="2938463" y="1316040"/>
            <a:chExt cx="6315076" cy="4983164"/>
          </a:xfrm>
        </p:grpSpPr>
        <p:grpSp>
          <p:nvGrpSpPr>
            <p:cNvPr id="269" name="íSľíde">
              <a:extLst>
                <a:ext uri="{FF2B5EF4-FFF2-40B4-BE49-F238E27FC236}">
                  <a16:creationId xmlns:a16="http://schemas.microsoft.com/office/drawing/2014/main" id="{911AC144-B9AE-4617-8F86-82146B70158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938463" y="1316040"/>
              <a:ext cx="6315076" cy="4983164"/>
              <a:chOff x="1962" y="829"/>
              <a:chExt cx="3978" cy="3139"/>
            </a:xfrm>
          </p:grpSpPr>
          <p:sp>
            <p:nvSpPr>
              <p:cNvPr id="327" name="ï$ḻiḑé">
                <a:extLst>
                  <a:ext uri="{FF2B5EF4-FFF2-40B4-BE49-F238E27FC236}">
                    <a16:creationId xmlns:a16="http://schemas.microsoft.com/office/drawing/2014/main" id="{91D9BE00-DBDD-4F04-8186-6495C7B3F697}"/>
                  </a:ext>
                </a:extLst>
              </p:cNvPr>
              <p:cNvSpPr/>
              <p:nvPr userDrawn="1"/>
            </p:nvSpPr>
            <p:spPr bwMode="auto">
              <a:xfrm>
                <a:off x="2130" y="1552"/>
                <a:ext cx="3432" cy="2416"/>
              </a:xfrm>
              <a:custGeom>
                <a:avLst/>
                <a:gdLst>
                  <a:gd name="T0" fmla="*/ 1899 w 1899"/>
                  <a:gd name="T1" fmla="*/ 613 h 1336"/>
                  <a:gd name="T2" fmla="*/ 1899 w 1899"/>
                  <a:gd name="T3" fmla="*/ 609 h 1336"/>
                  <a:gd name="T4" fmla="*/ 1899 w 1899"/>
                  <a:gd name="T5" fmla="*/ 605 h 1336"/>
                  <a:gd name="T6" fmla="*/ 0 w 1899"/>
                  <a:gd name="T7" fmla="*/ 602 h 1336"/>
                  <a:gd name="T8" fmla="*/ 0 w 1899"/>
                  <a:gd name="T9" fmla="*/ 606 h 1336"/>
                  <a:gd name="T10" fmla="*/ 0 w 1899"/>
                  <a:gd name="T11" fmla="*/ 611 h 1336"/>
                  <a:gd name="T12" fmla="*/ 0 w 1899"/>
                  <a:gd name="T13" fmla="*/ 615 h 1336"/>
                  <a:gd name="T14" fmla="*/ 0 w 1899"/>
                  <a:gd name="T15" fmla="*/ 619 h 1336"/>
                  <a:gd name="T16" fmla="*/ 0 w 1899"/>
                  <a:gd name="T17" fmla="*/ 623 h 1336"/>
                  <a:gd name="T18" fmla="*/ 0 w 1899"/>
                  <a:gd name="T19" fmla="*/ 628 h 1336"/>
                  <a:gd name="T20" fmla="*/ 0 w 1899"/>
                  <a:gd name="T21" fmla="*/ 632 h 1336"/>
                  <a:gd name="T22" fmla="*/ 0 w 1899"/>
                  <a:gd name="T23" fmla="*/ 636 h 1336"/>
                  <a:gd name="T24" fmla="*/ 0 w 1899"/>
                  <a:gd name="T25" fmla="*/ 640 h 1336"/>
                  <a:gd name="T26" fmla="*/ 0 w 1899"/>
                  <a:gd name="T27" fmla="*/ 644 h 1336"/>
                  <a:gd name="T28" fmla="*/ 0 w 1899"/>
                  <a:gd name="T29" fmla="*/ 649 h 1336"/>
                  <a:gd name="T30" fmla="*/ 0 w 1899"/>
                  <a:gd name="T31" fmla="*/ 653 h 1336"/>
                  <a:gd name="T32" fmla="*/ 0 w 1899"/>
                  <a:gd name="T33" fmla="*/ 657 h 1336"/>
                  <a:gd name="T34" fmla="*/ 0 w 1899"/>
                  <a:gd name="T35" fmla="*/ 661 h 1336"/>
                  <a:gd name="T36" fmla="*/ 0 w 1899"/>
                  <a:gd name="T37" fmla="*/ 665 h 1336"/>
                  <a:gd name="T38" fmla="*/ 0 w 1899"/>
                  <a:gd name="T39" fmla="*/ 670 h 1336"/>
                  <a:gd name="T40" fmla="*/ 0 w 1899"/>
                  <a:gd name="T41" fmla="*/ 674 h 1336"/>
                  <a:gd name="T42" fmla="*/ 0 w 1899"/>
                  <a:gd name="T43" fmla="*/ 678 h 1336"/>
                  <a:gd name="T44" fmla="*/ 0 w 1899"/>
                  <a:gd name="T45" fmla="*/ 682 h 1336"/>
                  <a:gd name="T46" fmla="*/ 0 w 1899"/>
                  <a:gd name="T47" fmla="*/ 686 h 1336"/>
                  <a:gd name="T48" fmla="*/ 0 w 1899"/>
                  <a:gd name="T49" fmla="*/ 691 h 1336"/>
                  <a:gd name="T50" fmla="*/ 0 w 1899"/>
                  <a:gd name="T51" fmla="*/ 695 h 1336"/>
                  <a:gd name="T52" fmla="*/ 0 w 1899"/>
                  <a:gd name="T53" fmla="*/ 699 h 1336"/>
                  <a:gd name="T54" fmla="*/ 0 w 1899"/>
                  <a:gd name="T55" fmla="*/ 703 h 1336"/>
                  <a:gd name="T56" fmla="*/ 0 w 1899"/>
                  <a:gd name="T57" fmla="*/ 707 h 1336"/>
                  <a:gd name="T58" fmla="*/ 0 w 1899"/>
                  <a:gd name="T59" fmla="*/ 712 h 1336"/>
                  <a:gd name="T60" fmla="*/ 0 w 1899"/>
                  <a:gd name="T61" fmla="*/ 716 h 1336"/>
                  <a:gd name="T62" fmla="*/ 0 w 1899"/>
                  <a:gd name="T63" fmla="*/ 720 h 1336"/>
                  <a:gd name="T64" fmla="*/ 0 w 1899"/>
                  <a:gd name="T65" fmla="*/ 724 h 1336"/>
                  <a:gd name="T66" fmla="*/ 0 w 1899"/>
                  <a:gd name="T67" fmla="*/ 728 h 1336"/>
                  <a:gd name="T68" fmla="*/ 0 w 1899"/>
                  <a:gd name="T69" fmla="*/ 733 h 1336"/>
                  <a:gd name="T70" fmla="*/ 1899 w 1899"/>
                  <a:gd name="T71" fmla="*/ 732 h 1336"/>
                  <a:gd name="T72" fmla="*/ 1899 w 1899"/>
                  <a:gd name="T73" fmla="*/ 728 h 1336"/>
                  <a:gd name="T74" fmla="*/ 1899 w 1899"/>
                  <a:gd name="T75" fmla="*/ 724 h 1336"/>
                  <a:gd name="T76" fmla="*/ 1899 w 1899"/>
                  <a:gd name="T77" fmla="*/ 720 h 1336"/>
                  <a:gd name="T78" fmla="*/ 1899 w 1899"/>
                  <a:gd name="T79" fmla="*/ 715 h 1336"/>
                  <a:gd name="T80" fmla="*/ 1899 w 1899"/>
                  <a:gd name="T81" fmla="*/ 711 h 1336"/>
                  <a:gd name="T82" fmla="*/ 1899 w 1899"/>
                  <a:gd name="T83" fmla="*/ 707 h 1336"/>
                  <a:gd name="T84" fmla="*/ 1899 w 1899"/>
                  <a:gd name="T85" fmla="*/ 703 h 1336"/>
                  <a:gd name="T86" fmla="*/ 1899 w 1899"/>
                  <a:gd name="T87" fmla="*/ 699 h 1336"/>
                  <a:gd name="T88" fmla="*/ 1899 w 1899"/>
                  <a:gd name="T89" fmla="*/ 694 h 1336"/>
                  <a:gd name="T90" fmla="*/ 1899 w 1899"/>
                  <a:gd name="T91" fmla="*/ 690 h 1336"/>
                  <a:gd name="T92" fmla="*/ 1899 w 1899"/>
                  <a:gd name="T93" fmla="*/ 686 h 1336"/>
                  <a:gd name="T94" fmla="*/ 1899 w 1899"/>
                  <a:gd name="T95" fmla="*/ 682 h 1336"/>
                  <a:gd name="T96" fmla="*/ 1899 w 1899"/>
                  <a:gd name="T97" fmla="*/ 677 h 1336"/>
                  <a:gd name="T98" fmla="*/ 1899 w 1899"/>
                  <a:gd name="T99" fmla="*/ 673 h 1336"/>
                  <a:gd name="T100" fmla="*/ 1899 w 1899"/>
                  <a:gd name="T101" fmla="*/ 669 h 1336"/>
                  <a:gd name="T102" fmla="*/ 1899 w 1899"/>
                  <a:gd name="T103" fmla="*/ 665 h 1336"/>
                  <a:gd name="T104" fmla="*/ 1899 w 1899"/>
                  <a:gd name="T105" fmla="*/ 661 h 1336"/>
                  <a:gd name="T106" fmla="*/ 1899 w 1899"/>
                  <a:gd name="T107" fmla="*/ 656 h 1336"/>
                  <a:gd name="T108" fmla="*/ 1899 w 1899"/>
                  <a:gd name="T109" fmla="*/ 652 h 1336"/>
                  <a:gd name="T110" fmla="*/ 1899 w 1899"/>
                  <a:gd name="T111" fmla="*/ 648 h 1336"/>
                  <a:gd name="T112" fmla="*/ 1899 w 1899"/>
                  <a:gd name="T113" fmla="*/ 644 h 1336"/>
                  <a:gd name="T114" fmla="*/ 1899 w 1899"/>
                  <a:gd name="T115" fmla="*/ 640 h 1336"/>
                  <a:gd name="T116" fmla="*/ 1899 w 1899"/>
                  <a:gd name="T117" fmla="*/ 635 h 1336"/>
                  <a:gd name="T118" fmla="*/ 1899 w 1899"/>
                  <a:gd name="T119" fmla="*/ 631 h 1336"/>
                  <a:gd name="T120" fmla="*/ 1899 w 1899"/>
                  <a:gd name="T121" fmla="*/ 627 h 1336"/>
                  <a:gd name="T122" fmla="*/ 1899 w 1899"/>
                  <a:gd name="T123" fmla="*/ 623 h 1336"/>
                  <a:gd name="T124" fmla="*/ 1899 w 1899"/>
                  <a:gd name="T125" fmla="*/ 619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99" h="1336">
                    <a:moveTo>
                      <a:pt x="1899" y="617"/>
                    </a:moveTo>
                    <a:cubicBezTo>
                      <a:pt x="1899" y="617"/>
                      <a:pt x="1899" y="617"/>
                      <a:pt x="1899" y="616"/>
                    </a:cubicBezTo>
                    <a:cubicBezTo>
                      <a:pt x="1899" y="616"/>
                      <a:pt x="1899" y="616"/>
                      <a:pt x="1899" y="616"/>
                    </a:cubicBezTo>
                    <a:cubicBezTo>
                      <a:pt x="1899" y="616"/>
                      <a:pt x="1899" y="616"/>
                      <a:pt x="1899" y="615"/>
                    </a:cubicBezTo>
                    <a:cubicBezTo>
                      <a:pt x="1899" y="615"/>
                      <a:pt x="1899" y="615"/>
                      <a:pt x="1899" y="615"/>
                    </a:cubicBezTo>
                    <a:cubicBezTo>
                      <a:pt x="1899" y="615"/>
                      <a:pt x="1899" y="615"/>
                      <a:pt x="1899" y="614"/>
                    </a:cubicBezTo>
                    <a:cubicBezTo>
                      <a:pt x="1899" y="614"/>
                      <a:pt x="1899" y="614"/>
                      <a:pt x="1899" y="614"/>
                    </a:cubicBezTo>
                    <a:cubicBezTo>
                      <a:pt x="1899" y="614"/>
                      <a:pt x="1899" y="613"/>
                      <a:pt x="1899" y="613"/>
                    </a:cubicBezTo>
                    <a:cubicBezTo>
                      <a:pt x="1899" y="613"/>
                      <a:pt x="1899" y="613"/>
                      <a:pt x="1899" y="613"/>
                    </a:cubicBezTo>
                    <a:cubicBezTo>
                      <a:pt x="1899" y="613"/>
                      <a:pt x="1899" y="612"/>
                      <a:pt x="1899" y="612"/>
                    </a:cubicBezTo>
                    <a:cubicBezTo>
                      <a:pt x="1899" y="612"/>
                      <a:pt x="1899" y="612"/>
                      <a:pt x="1899" y="612"/>
                    </a:cubicBezTo>
                    <a:cubicBezTo>
                      <a:pt x="1899" y="612"/>
                      <a:pt x="1899" y="611"/>
                      <a:pt x="1899" y="611"/>
                    </a:cubicBezTo>
                    <a:cubicBezTo>
                      <a:pt x="1899" y="611"/>
                      <a:pt x="1899" y="611"/>
                      <a:pt x="1899" y="611"/>
                    </a:cubicBezTo>
                    <a:cubicBezTo>
                      <a:pt x="1899" y="611"/>
                      <a:pt x="1899" y="610"/>
                      <a:pt x="1899" y="610"/>
                    </a:cubicBezTo>
                    <a:cubicBezTo>
                      <a:pt x="1899" y="610"/>
                      <a:pt x="1899" y="610"/>
                      <a:pt x="1899" y="610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7"/>
                      <a:pt x="1899" y="607"/>
                      <a:pt x="1899" y="607"/>
                    </a:cubicBezTo>
                    <a:cubicBezTo>
                      <a:pt x="1899" y="607"/>
                      <a:pt x="1899" y="607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5"/>
                      <a:pt x="1899" y="605"/>
                      <a:pt x="1899" y="605"/>
                    </a:cubicBezTo>
                    <a:cubicBezTo>
                      <a:pt x="1899" y="605"/>
                      <a:pt x="1899" y="605"/>
                      <a:pt x="1899" y="604"/>
                    </a:cubicBezTo>
                    <a:cubicBezTo>
                      <a:pt x="1899" y="604"/>
                      <a:pt x="1899" y="604"/>
                      <a:pt x="1899" y="604"/>
                    </a:cubicBezTo>
                    <a:cubicBezTo>
                      <a:pt x="1899" y="604"/>
                      <a:pt x="1899" y="604"/>
                      <a:pt x="1899" y="603"/>
                    </a:cubicBezTo>
                    <a:cubicBezTo>
                      <a:pt x="1899" y="603"/>
                      <a:pt x="1899" y="603"/>
                      <a:pt x="1899" y="603"/>
                    </a:cubicBezTo>
                    <a:cubicBezTo>
                      <a:pt x="1899" y="603"/>
                      <a:pt x="1899" y="602"/>
                      <a:pt x="1899" y="602"/>
                    </a:cubicBezTo>
                    <a:cubicBezTo>
                      <a:pt x="1899" y="462"/>
                      <a:pt x="1806" y="321"/>
                      <a:pt x="1621" y="214"/>
                    </a:cubicBezTo>
                    <a:cubicBezTo>
                      <a:pt x="1250" y="0"/>
                      <a:pt x="649" y="0"/>
                      <a:pt x="278" y="214"/>
                    </a:cubicBezTo>
                    <a:cubicBezTo>
                      <a:pt x="92" y="321"/>
                      <a:pt x="0" y="462"/>
                      <a:pt x="0" y="602"/>
                    </a:cubicBezTo>
                    <a:cubicBezTo>
                      <a:pt x="0" y="602"/>
                      <a:pt x="0" y="603"/>
                      <a:pt x="0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603"/>
                      <a:pt x="0" y="604"/>
                      <a:pt x="0" y="604"/>
                    </a:cubicBezTo>
                    <a:cubicBezTo>
                      <a:pt x="0" y="604"/>
                      <a:pt x="0" y="604"/>
                      <a:pt x="0" y="604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8"/>
                    </a:cubicBezTo>
                    <a:cubicBezTo>
                      <a:pt x="0" y="608"/>
                      <a:pt x="0" y="608"/>
                      <a:pt x="0" y="608"/>
                    </a:cubicBezTo>
                    <a:cubicBezTo>
                      <a:pt x="0" y="608"/>
                      <a:pt x="0" y="608"/>
                      <a:pt x="0" y="609"/>
                    </a:cubicBezTo>
                    <a:cubicBezTo>
                      <a:pt x="0" y="609"/>
                      <a:pt x="0" y="609"/>
                      <a:pt x="0" y="609"/>
                    </a:cubicBezTo>
                    <a:cubicBezTo>
                      <a:pt x="0" y="609"/>
                      <a:pt x="0" y="609"/>
                      <a:pt x="0" y="610"/>
                    </a:cubicBezTo>
                    <a:cubicBezTo>
                      <a:pt x="0" y="610"/>
                      <a:pt x="0" y="610"/>
                      <a:pt x="0" y="610"/>
                    </a:cubicBezTo>
                    <a:cubicBezTo>
                      <a:pt x="0" y="610"/>
                      <a:pt x="0" y="611"/>
                      <a:pt x="0" y="611"/>
                    </a:cubicBezTo>
                    <a:cubicBezTo>
                      <a:pt x="0" y="611"/>
                      <a:pt x="0" y="611"/>
                      <a:pt x="0" y="611"/>
                    </a:cubicBezTo>
                    <a:cubicBezTo>
                      <a:pt x="0" y="611"/>
                      <a:pt x="0" y="612"/>
                      <a:pt x="0" y="612"/>
                    </a:cubicBezTo>
                    <a:cubicBezTo>
                      <a:pt x="0" y="612"/>
                      <a:pt x="0" y="612"/>
                      <a:pt x="0" y="612"/>
                    </a:cubicBezTo>
                    <a:cubicBezTo>
                      <a:pt x="0" y="612"/>
                      <a:pt x="0" y="613"/>
                      <a:pt x="0" y="613"/>
                    </a:cubicBezTo>
                    <a:cubicBezTo>
                      <a:pt x="0" y="613"/>
                      <a:pt x="0" y="613"/>
                      <a:pt x="0" y="613"/>
                    </a:cubicBezTo>
                    <a:cubicBezTo>
                      <a:pt x="0" y="613"/>
                      <a:pt x="0" y="614"/>
                      <a:pt x="0" y="614"/>
                    </a:cubicBezTo>
                    <a:cubicBezTo>
                      <a:pt x="0" y="614"/>
                      <a:pt x="0" y="614"/>
                      <a:pt x="0" y="614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0" y="617"/>
                      <a:pt x="0" y="617"/>
                      <a:pt x="0" y="618"/>
                    </a:cubicBezTo>
                    <a:cubicBezTo>
                      <a:pt x="0" y="618"/>
                      <a:pt x="0" y="618"/>
                      <a:pt x="0" y="618"/>
                    </a:cubicBezTo>
                    <a:cubicBezTo>
                      <a:pt x="0" y="618"/>
                      <a:pt x="0" y="618"/>
                      <a:pt x="0" y="619"/>
                    </a:cubicBezTo>
                    <a:cubicBezTo>
                      <a:pt x="0" y="619"/>
                      <a:pt x="0" y="619"/>
                      <a:pt x="0" y="619"/>
                    </a:cubicBezTo>
                    <a:cubicBezTo>
                      <a:pt x="0" y="619"/>
                      <a:pt x="0" y="619"/>
                      <a:pt x="0" y="620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0" y="620"/>
                      <a:pt x="0" y="621"/>
                      <a:pt x="0" y="621"/>
                    </a:cubicBezTo>
                    <a:cubicBezTo>
                      <a:pt x="0" y="621"/>
                      <a:pt x="0" y="621"/>
                      <a:pt x="0" y="621"/>
                    </a:cubicBezTo>
                    <a:cubicBezTo>
                      <a:pt x="0" y="621"/>
                      <a:pt x="0" y="622"/>
                      <a:pt x="0" y="622"/>
                    </a:cubicBezTo>
                    <a:cubicBezTo>
                      <a:pt x="0" y="622"/>
                      <a:pt x="0" y="622"/>
                      <a:pt x="0" y="622"/>
                    </a:cubicBezTo>
                    <a:cubicBezTo>
                      <a:pt x="0" y="622"/>
                      <a:pt x="0" y="623"/>
                      <a:pt x="0" y="623"/>
                    </a:cubicBezTo>
                    <a:cubicBezTo>
                      <a:pt x="0" y="623"/>
                      <a:pt x="0" y="623"/>
                      <a:pt x="0" y="623"/>
                    </a:cubicBezTo>
                    <a:cubicBezTo>
                      <a:pt x="0" y="623"/>
                      <a:pt x="0" y="624"/>
                      <a:pt x="0" y="624"/>
                    </a:cubicBezTo>
                    <a:cubicBezTo>
                      <a:pt x="0" y="624"/>
                      <a:pt x="0" y="624"/>
                      <a:pt x="0" y="624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627"/>
                      <a:pt x="0" y="627"/>
                      <a:pt x="0" y="628"/>
                    </a:cubicBezTo>
                    <a:cubicBezTo>
                      <a:pt x="0" y="628"/>
                      <a:pt x="0" y="628"/>
                      <a:pt x="0" y="628"/>
                    </a:cubicBezTo>
                    <a:cubicBezTo>
                      <a:pt x="0" y="628"/>
                      <a:pt x="0" y="628"/>
                      <a:pt x="0" y="62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0" y="629"/>
                      <a:pt x="0" y="629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31"/>
                      <a:pt x="0" y="632"/>
                      <a:pt x="0" y="632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632"/>
                      <a:pt x="0" y="633"/>
                      <a:pt x="0" y="633"/>
                    </a:cubicBezTo>
                    <a:cubicBezTo>
                      <a:pt x="0" y="633"/>
                      <a:pt x="0" y="633"/>
                      <a:pt x="0" y="633"/>
                    </a:cubicBezTo>
                    <a:cubicBezTo>
                      <a:pt x="0" y="633"/>
                      <a:pt x="0" y="634"/>
                      <a:pt x="0" y="634"/>
                    </a:cubicBezTo>
                    <a:cubicBezTo>
                      <a:pt x="0" y="634"/>
                      <a:pt x="0" y="634"/>
                      <a:pt x="0" y="634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7"/>
                      <a:pt x="0" y="637"/>
                      <a:pt x="0" y="637"/>
                    </a:cubicBezTo>
                    <a:cubicBezTo>
                      <a:pt x="0" y="637"/>
                      <a:pt x="0" y="637"/>
                      <a:pt x="0" y="638"/>
                    </a:cubicBezTo>
                    <a:cubicBezTo>
                      <a:pt x="0" y="638"/>
                      <a:pt x="0" y="638"/>
                      <a:pt x="0" y="638"/>
                    </a:cubicBezTo>
                    <a:cubicBezTo>
                      <a:pt x="0" y="638"/>
                      <a:pt x="0" y="638"/>
                      <a:pt x="0" y="639"/>
                    </a:cubicBezTo>
                    <a:cubicBezTo>
                      <a:pt x="0" y="639"/>
                      <a:pt x="0" y="639"/>
                      <a:pt x="0" y="639"/>
                    </a:cubicBezTo>
                    <a:cubicBezTo>
                      <a:pt x="0" y="639"/>
                      <a:pt x="0" y="639"/>
                      <a:pt x="0" y="640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640"/>
                      <a:pt x="0" y="640"/>
                      <a:pt x="0" y="641"/>
                    </a:cubicBezTo>
                    <a:cubicBezTo>
                      <a:pt x="0" y="641"/>
                      <a:pt x="0" y="641"/>
                      <a:pt x="0" y="641"/>
                    </a:cubicBezTo>
                    <a:cubicBezTo>
                      <a:pt x="0" y="641"/>
                      <a:pt x="0" y="642"/>
                      <a:pt x="0" y="642"/>
                    </a:cubicBezTo>
                    <a:cubicBezTo>
                      <a:pt x="0" y="642"/>
                      <a:pt x="0" y="642"/>
                      <a:pt x="0" y="642"/>
                    </a:cubicBezTo>
                    <a:cubicBezTo>
                      <a:pt x="0" y="642"/>
                      <a:pt x="0" y="643"/>
                      <a:pt x="0" y="643"/>
                    </a:cubicBezTo>
                    <a:cubicBezTo>
                      <a:pt x="0" y="643"/>
                      <a:pt x="0" y="643"/>
                      <a:pt x="0" y="643"/>
                    </a:cubicBezTo>
                    <a:cubicBezTo>
                      <a:pt x="0" y="643"/>
                      <a:pt x="0" y="644"/>
                      <a:pt x="0" y="644"/>
                    </a:cubicBezTo>
                    <a:cubicBezTo>
                      <a:pt x="0" y="644"/>
                      <a:pt x="0" y="644"/>
                      <a:pt x="0" y="644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8"/>
                      <a:pt x="0" y="648"/>
                      <a:pt x="0" y="648"/>
                    </a:cubicBezTo>
                    <a:cubicBezTo>
                      <a:pt x="0" y="648"/>
                      <a:pt x="0" y="648"/>
                      <a:pt x="0" y="649"/>
                    </a:cubicBezTo>
                    <a:cubicBezTo>
                      <a:pt x="0" y="649"/>
                      <a:pt x="0" y="649"/>
                      <a:pt x="0" y="649"/>
                    </a:cubicBezTo>
                    <a:cubicBezTo>
                      <a:pt x="0" y="649"/>
                      <a:pt x="0" y="649"/>
                      <a:pt x="0" y="650"/>
                    </a:cubicBezTo>
                    <a:cubicBezTo>
                      <a:pt x="0" y="650"/>
                      <a:pt x="0" y="650"/>
                      <a:pt x="0" y="650"/>
                    </a:cubicBezTo>
                    <a:cubicBezTo>
                      <a:pt x="0" y="650"/>
                      <a:pt x="0" y="650"/>
                      <a:pt x="0" y="651"/>
                    </a:cubicBezTo>
                    <a:cubicBezTo>
                      <a:pt x="0" y="651"/>
                      <a:pt x="0" y="651"/>
                      <a:pt x="0" y="651"/>
                    </a:cubicBezTo>
                    <a:cubicBezTo>
                      <a:pt x="0" y="651"/>
                      <a:pt x="0" y="652"/>
                      <a:pt x="0" y="652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0" y="652"/>
                      <a:pt x="0" y="653"/>
                      <a:pt x="0" y="653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0" y="653"/>
                      <a:pt x="0" y="654"/>
                      <a:pt x="0" y="654"/>
                    </a:cubicBezTo>
                    <a:cubicBezTo>
                      <a:pt x="0" y="654"/>
                      <a:pt x="0" y="654"/>
                      <a:pt x="0" y="654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0" y="658"/>
                      <a:pt x="0" y="658"/>
                      <a:pt x="0" y="659"/>
                    </a:cubicBezTo>
                    <a:cubicBezTo>
                      <a:pt x="0" y="659"/>
                      <a:pt x="0" y="659"/>
                      <a:pt x="0" y="659"/>
                    </a:cubicBezTo>
                    <a:cubicBezTo>
                      <a:pt x="0" y="659"/>
                      <a:pt x="0" y="659"/>
                      <a:pt x="0" y="660"/>
                    </a:cubicBezTo>
                    <a:cubicBezTo>
                      <a:pt x="0" y="660"/>
                      <a:pt x="0" y="660"/>
                      <a:pt x="0" y="660"/>
                    </a:cubicBezTo>
                    <a:cubicBezTo>
                      <a:pt x="0" y="660"/>
                      <a:pt x="0" y="660"/>
                      <a:pt x="0" y="661"/>
                    </a:cubicBezTo>
                    <a:cubicBezTo>
                      <a:pt x="0" y="661"/>
                      <a:pt x="0" y="661"/>
                      <a:pt x="0" y="661"/>
                    </a:cubicBezTo>
                    <a:cubicBezTo>
                      <a:pt x="0" y="661"/>
                      <a:pt x="0" y="662"/>
                      <a:pt x="0" y="662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62"/>
                      <a:pt x="0" y="663"/>
                      <a:pt x="0" y="663"/>
                    </a:cubicBezTo>
                    <a:cubicBezTo>
                      <a:pt x="0" y="663"/>
                      <a:pt x="0" y="663"/>
                      <a:pt x="0" y="663"/>
                    </a:cubicBezTo>
                    <a:cubicBezTo>
                      <a:pt x="0" y="663"/>
                      <a:pt x="0" y="664"/>
                      <a:pt x="0" y="664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8"/>
                      <a:pt x="0" y="668"/>
                      <a:pt x="0" y="668"/>
                    </a:cubicBezTo>
                    <a:cubicBezTo>
                      <a:pt x="0" y="668"/>
                      <a:pt x="0" y="668"/>
                      <a:pt x="0" y="669"/>
                    </a:cubicBezTo>
                    <a:cubicBezTo>
                      <a:pt x="0" y="669"/>
                      <a:pt x="0" y="669"/>
                      <a:pt x="0" y="669"/>
                    </a:cubicBezTo>
                    <a:cubicBezTo>
                      <a:pt x="0" y="669"/>
                      <a:pt x="0" y="669"/>
                      <a:pt x="0" y="670"/>
                    </a:cubicBezTo>
                    <a:cubicBezTo>
                      <a:pt x="0" y="670"/>
                      <a:pt x="0" y="670"/>
                      <a:pt x="0" y="670"/>
                    </a:cubicBezTo>
                    <a:cubicBezTo>
                      <a:pt x="0" y="670"/>
                      <a:pt x="0" y="670"/>
                      <a:pt x="0" y="671"/>
                    </a:cubicBezTo>
                    <a:cubicBezTo>
                      <a:pt x="0" y="671"/>
                      <a:pt x="0" y="671"/>
                      <a:pt x="0" y="671"/>
                    </a:cubicBezTo>
                    <a:cubicBezTo>
                      <a:pt x="0" y="671"/>
                      <a:pt x="0" y="672"/>
                      <a:pt x="0" y="672"/>
                    </a:cubicBezTo>
                    <a:cubicBezTo>
                      <a:pt x="0" y="672"/>
                      <a:pt x="0" y="672"/>
                      <a:pt x="0" y="672"/>
                    </a:cubicBezTo>
                    <a:cubicBezTo>
                      <a:pt x="0" y="672"/>
                      <a:pt x="0" y="673"/>
                      <a:pt x="0" y="673"/>
                    </a:cubicBezTo>
                    <a:cubicBezTo>
                      <a:pt x="0" y="673"/>
                      <a:pt x="0" y="673"/>
                      <a:pt x="0" y="673"/>
                    </a:cubicBezTo>
                    <a:cubicBezTo>
                      <a:pt x="0" y="673"/>
                      <a:pt x="0" y="674"/>
                      <a:pt x="0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0" y="674"/>
                      <a:pt x="0" y="675"/>
                      <a:pt x="0" y="675"/>
                    </a:cubicBezTo>
                    <a:cubicBezTo>
                      <a:pt x="0" y="675"/>
                      <a:pt x="0" y="675"/>
                      <a:pt x="0" y="675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8"/>
                      <a:pt x="0" y="678"/>
                      <a:pt x="0" y="678"/>
                    </a:cubicBezTo>
                    <a:cubicBezTo>
                      <a:pt x="0" y="678"/>
                      <a:pt x="0" y="678"/>
                      <a:pt x="0" y="679"/>
                    </a:cubicBezTo>
                    <a:cubicBezTo>
                      <a:pt x="0" y="679"/>
                      <a:pt x="0" y="679"/>
                      <a:pt x="0" y="679"/>
                    </a:cubicBezTo>
                    <a:cubicBezTo>
                      <a:pt x="0" y="679"/>
                      <a:pt x="0" y="679"/>
                      <a:pt x="0" y="680"/>
                    </a:cubicBezTo>
                    <a:cubicBezTo>
                      <a:pt x="0" y="680"/>
                      <a:pt x="0" y="680"/>
                      <a:pt x="0" y="680"/>
                    </a:cubicBezTo>
                    <a:cubicBezTo>
                      <a:pt x="0" y="680"/>
                      <a:pt x="0" y="680"/>
                      <a:pt x="0" y="681"/>
                    </a:cubicBezTo>
                    <a:cubicBezTo>
                      <a:pt x="0" y="681"/>
                      <a:pt x="0" y="681"/>
                      <a:pt x="0" y="681"/>
                    </a:cubicBezTo>
                    <a:cubicBezTo>
                      <a:pt x="0" y="681"/>
                      <a:pt x="0" y="682"/>
                      <a:pt x="0" y="682"/>
                    </a:cubicBezTo>
                    <a:cubicBezTo>
                      <a:pt x="0" y="682"/>
                      <a:pt x="0" y="682"/>
                      <a:pt x="0" y="682"/>
                    </a:cubicBezTo>
                    <a:cubicBezTo>
                      <a:pt x="0" y="682"/>
                      <a:pt x="0" y="683"/>
                      <a:pt x="0" y="683"/>
                    </a:cubicBezTo>
                    <a:cubicBezTo>
                      <a:pt x="0" y="683"/>
                      <a:pt x="0" y="683"/>
                      <a:pt x="0" y="683"/>
                    </a:cubicBezTo>
                    <a:cubicBezTo>
                      <a:pt x="0" y="683"/>
                      <a:pt x="0" y="684"/>
                      <a:pt x="0" y="684"/>
                    </a:cubicBezTo>
                    <a:cubicBezTo>
                      <a:pt x="0" y="684"/>
                      <a:pt x="0" y="684"/>
                      <a:pt x="0" y="684"/>
                    </a:cubicBezTo>
                    <a:cubicBezTo>
                      <a:pt x="0" y="684"/>
                      <a:pt x="0" y="685"/>
                      <a:pt x="0" y="685"/>
                    </a:cubicBezTo>
                    <a:cubicBezTo>
                      <a:pt x="0" y="685"/>
                      <a:pt x="0" y="685"/>
                      <a:pt x="0" y="685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8"/>
                      <a:pt x="0" y="688"/>
                      <a:pt x="0" y="688"/>
                    </a:cubicBezTo>
                    <a:cubicBezTo>
                      <a:pt x="0" y="688"/>
                      <a:pt x="0" y="688"/>
                      <a:pt x="0" y="689"/>
                    </a:cubicBezTo>
                    <a:cubicBezTo>
                      <a:pt x="0" y="689"/>
                      <a:pt x="0" y="689"/>
                      <a:pt x="0" y="689"/>
                    </a:cubicBezTo>
                    <a:cubicBezTo>
                      <a:pt x="0" y="689"/>
                      <a:pt x="0" y="689"/>
                      <a:pt x="0" y="690"/>
                    </a:cubicBezTo>
                    <a:cubicBezTo>
                      <a:pt x="0" y="690"/>
                      <a:pt x="0" y="690"/>
                      <a:pt x="0" y="690"/>
                    </a:cubicBezTo>
                    <a:cubicBezTo>
                      <a:pt x="0" y="690"/>
                      <a:pt x="0" y="690"/>
                      <a:pt x="0" y="691"/>
                    </a:cubicBezTo>
                    <a:cubicBezTo>
                      <a:pt x="0" y="691"/>
                      <a:pt x="0" y="691"/>
                      <a:pt x="0" y="691"/>
                    </a:cubicBezTo>
                    <a:cubicBezTo>
                      <a:pt x="0" y="691"/>
                      <a:pt x="0" y="691"/>
                      <a:pt x="0" y="692"/>
                    </a:cubicBezTo>
                    <a:cubicBezTo>
                      <a:pt x="0" y="692"/>
                      <a:pt x="0" y="692"/>
                      <a:pt x="0" y="692"/>
                    </a:cubicBezTo>
                    <a:cubicBezTo>
                      <a:pt x="0" y="692"/>
                      <a:pt x="0" y="693"/>
                      <a:pt x="0" y="693"/>
                    </a:cubicBezTo>
                    <a:cubicBezTo>
                      <a:pt x="0" y="693"/>
                      <a:pt x="0" y="693"/>
                      <a:pt x="0" y="693"/>
                    </a:cubicBezTo>
                    <a:cubicBezTo>
                      <a:pt x="0" y="693"/>
                      <a:pt x="0" y="694"/>
                      <a:pt x="0" y="694"/>
                    </a:cubicBezTo>
                    <a:cubicBezTo>
                      <a:pt x="0" y="694"/>
                      <a:pt x="0" y="694"/>
                      <a:pt x="0" y="694"/>
                    </a:cubicBezTo>
                    <a:cubicBezTo>
                      <a:pt x="0" y="694"/>
                      <a:pt x="0" y="695"/>
                      <a:pt x="0" y="695"/>
                    </a:cubicBezTo>
                    <a:cubicBezTo>
                      <a:pt x="0" y="695"/>
                      <a:pt x="0" y="695"/>
                      <a:pt x="0" y="695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8"/>
                      <a:pt x="0" y="698"/>
                      <a:pt x="0" y="698"/>
                    </a:cubicBezTo>
                    <a:cubicBezTo>
                      <a:pt x="0" y="698"/>
                      <a:pt x="0" y="698"/>
                      <a:pt x="0" y="699"/>
                    </a:cubicBezTo>
                    <a:cubicBezTo>
                      <a:pt x="0" y="699"/>
                      <a:pt x="0" y="699"/>
                      <a:pt x="0" y="699"/>
                    </a:cubicBezTo>
                    <a:cubicBezTo>
                      <a:pt x="0" y="699"/>
                      <a:pt x="0" y="699"/>
                      <a:pt x="0" y="700"/>
                    </a:cubicBezTo>
                    <a:cubicBezTo>
                      <a:pt x="0" y="700"/>
                      <a:pt x="0" y="700"/>
                      <a:pt x="0" y="700"/>
                    </a:cubicBezTo>
                    <a:cubicBezTo>
                      <a:pt x="0" y="700"/>
                      <a:pt x="0" y="700"/>
                      <a:pt x="0" y="701"/>
                    </a:cubicBezTo>
                    <a:cubicBezTo>
                      <a:pt x="0" y="701"/>
                      <a:pt x="0" y="701"/>
                      <a:pt x="0" y="701"/>
                    </a:cubicBezTo>
                    <a:cubicBezTo>
                      <a:pt x="0" y="701"/>
                      <a:pt x="0" y="701"/>
                      <a:pt x="0" y="702"/>
                    </a:cubicBezTo>
                    <a:cubicBezTo>
                      <a:pt x="0" y="702"/>
                      <a:pt x="0" y="702"/>
                      <a:pt x="0" y="702"/>
                    </a:cubicBezTo>
                    <a:cubicBezTo>
                      <a:pt x="0" y="702"/>
                      <a:pt x="0" y="703"/>
                      <a:pt x="0" y="703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0" y="703"/>
                      <a:pt x="0" y="704"/>
                      <a:pt x="0" y="704"/>
                    </a:cubicBezTo>
                    <a:cubicBezTo>
                      <a:pt x="0" y="704"/>
                      <a:pt x="0" y="704"/>
                      <a:pt x="0" y="704"/>
                    </a:cubicBezTo>
                    <a:cubicBezTo>
                      <a:pt x="0" y="704"/>
                      <a:pt x="0" y="705"/>
                      <a:pt x="0" y="705"/>
                    </a:cubicBezTo>
                    <a:cubicBezTo>
                      <a:pt x="0" y="705"/>
                      <a:pt x="0" y="705"/>
                      <a:pt x="0" y="705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8"/>
                      <a:pt x="0" y="708"/>
                      <a:pt x="0" y="708"/>
                    </a:cubicBezTo>
                    <a:cubicBezTo>
                      <a:pt x="0" y="708"/>
                      <a:pt x="0" y="708"/>
                      <a:pt x="0" y="709"/>
                    </a:cubicBezTo>
                    <a:cubicBezTo>
                      <a:pt x="0" y="709"/>
                      <a:pt x="0" y="709"/>
                      <a:pt x="0" y="709"/>
                    </a:cubicBezTo>
                    <a:cubicBezTo>
                      <a:pt x="0" y="709"/>
                      <a:pt x="0" y="709"/>
                      <a:pt x="0" y="710"/>
                    </a:cubicBezTo>
                    <a:cubicBezTo>
                      <a:pt x="0" y="710"/>
                      <a:pt x="0" y="710"/>
                      <a:pt x="0" y="710"/>
                    </a:cubicBezTo>
                    <a:cubicBezTo>
                      <a:pt x="0" y="710"/>
                      <a:pt x="0" y="710"/>
                      <a:pt x="0" y="711"/>
                    </a:cubicBezTo>
                    <a:cubicBezTo>
                      <a:pt x="0" y="711"/>
                      <a:pt x="0" y="711"/>
                      <a:pt x="0" y="711"/>
                    </a:cubicBezTo>
                    <a:cubicBezTo>
                      <a:pt x="0" y="711"/>
                      <a:pt x="0" y="711"/>
                      <a:pt x="0" y="712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0" y="712"/>
                      <a:pt x="0" y="713"/>
                      <a:pt x="0" y="713"/>
                    </a:cubicBezTo>
                    <a:cubicBezTo>
                      <a:pt x="0" y="713"/>
                      <a:pt x="0" y="713"/>
                      <a:pt x="0" y="713"/>
                    </a:cubicBezTo>
                    <a:cubicBezTo>
                      <a:pt x="0" y="713"/>
                      <a:pt x="0" y="714"/>
                      <a:pt x="0" y="714"/>
                    </a:cubicBezTo>
                    <a:cubicBezTo>
                      <a:pt x="0" y="714"/>
                      <a:pt x="0" y="714"/>
                      <a:pt x="0" y="714"/>
                    </a:cubicBezTo>
                    <a:cubicBezTo>
                      <a:pt x="0" y="714"/>
                      <a:pt x="0" y="715"/>
                      <a:pt x="0" y="715"/>
                    </a:cubicBezTo>
                    <a:cubicBezTo>
                      <a:pt x="0" y="715"/>
                      <a:pt x="0" y="715"/>
                      <a:pt x="0" y="715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9"/>
                      <a:pt x="0" y="719"/>
                      <a:pt x="0" y="719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0" y="720"/>
                      <a:pt x="0" y="720"/>
                      <a:pt x="0" y="720"/>
                    </a:cubicBezTo>
                    <a:cubicBezTo>
                      <a:pt x="0" y="720"/>
                      <a:pt x="0" y="720"/>
                      <a:pt x="0" y="721"/>
                    </a:cubicBezTo>
                    <a:cubicBezTo>
                      <a:pt x="0" y="721"/>
                      <a:pt x="0" y="721"/>
                      <a:pt x="0" y="721"/>
                    </a:cubicBezTo>
                    <a:cubicBezTo>
                      <a:pt x="0" y="721"/>
                      <a:pt x="0" y="721"/>
                      <a:pt x="0" y="722"/>
                    </a:cubicBezTo>
                    <a:cubicBezTo>
                      <a:pt x="0" y="722"/>
                      <a:pt x="0" y="722"/>
                      <a:pt x="0" y="722"/>
                    </a:cubicBezTo>
                    <a:cubicBezTo>
                      <a:pt x="0" y="722"/>
                      <a:pt x="0" y="723"/>
                      <a:pt x="0" y="723"/>
                    </a:cubicBezTo>
                    <a:cubicBezTo>
                      <a:pt x="0" y="723"/>
                      <a:pt x="0" y="723"/>
                      <a:pt x="0" y="723"/>
                    </a:cubicBezTo>
                    <a:cubicBezTo>
                      <a:pt x="0" y="723"/>
                      <a:pt x="0" y="724"/>
                      <a:pt x="0" y="724"/>
                    </a:cubicBezTo>
                    <a:cubicBezTo>
                      <a:pt x="0" y="724"/>
                      <a:pt x="0" y="724"/>
                      <a:pt x="0" y="724"/>
                    </a:cubicBezTo>
                    <a:cubicBezTo>
                      <a:pt x="0" y="724"/>
                      <a:pt x="0" y="725"/>
                      <a:pt x="0" y="725"/>
                    </a:cubicBezTo>
                    <a:cubicBezTo>
                      <a:pt x="0" y="725"/>
                      <a:pt x="0" y="725"/>
                      <a:pt x="0" y="725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9"/>
                      <a:pt x="0" y="729"/>
                      <a:pt x="0" y="729"/>
                    </a:cubicBezTo>
                    <a:cubicBezTo>
                      <a:pt x="0" y="729"/>
                      <a:pt x="0" y="729"/>
                      <a:pt x="0" y="730"/>
                    </a:cubicBezTo>
                    <a:cubicBezTo>
                      <a:pt x="0" y="730"/>
                      <a:pt x="0" y="730"/>
                      <a:pt x="0" y="730"/>
                    </a:cubicBezTo>
                    <a:cubicBezTo>
                      <a:pt x="0" y="730"/>
                      <a:pt x="0" y="730"/>
                      <a:pt x="0" y="731"/>
                    </a:cubicBezTo>
                    <a:cubicBezTo>
                      <a:pt x="0" y="731"/>
                      <a:pt x="0" y="731"/>
                      <a:pt x="0" y="731"/>
                    </a:cubicBezTo>
                    <a:cubicBezTo>
                      <a:pt x="0" y="731"/>
                      <a:pt x="0" y="731"/>
                      <a:pt x="0" y="732"/>
                    </a:cubicBezTo>
                    <a:cubicBezTo>
                      <a:pt x="0" y="732"/>
                      <a:pt x="0" y="732"/>
                      <a:pt x="0" y="732"/>
                    </a:cubicBezTo>
                    <a:cubicBezTo>
                      <a:pt x="0" y="732"/>
                      <a:pt x="0" y="733"/>
                      <a:pt x="0" y="733"/>
                    </a:cubicBezTo>
                    <a:cubicBezTo>
                      <a:pt x="0" y="733"/>
                      <a:pt x="0" y="733"/>
                      <a:pt x="0" y="733"/>
                    </a:cubicBezTo>
                    <a:cubicBezTo>
                      <a:pt x="0" y="733"/>
                      <a:pt x="0" y="734"/>
                      <a:pt x="0" y="734"/>
                    </a:cubicBezTo>
                    <a:cubicBezTo>
                      <a:pt x="0" y="874"/>
                      <a:pt x="92" y="1015"/>
                      <a:pt x="278" y="1122"/>
                    </a:cubicBezTo>
                    <a:cubicBezTo>
                      <a:pt x="649" y="1336"/>
                      <a:pt x="1250" y="1336"/>
                      <a:pt x="1621" y="1122"/>
                    </a:cubicBezTo>
                    <a:cubicBezTo>
                      <a:pt x="1806" y="1015"/>
                      <a:pt x="1899" y="874"/>
                      <a:pt x="1899" y="734"/>
                    </a:cubicBezTo>
                    <a:cubicBezTo>
                      <a:pt x="1899" y="734"/>
                      <a:pt x="1899" y="733"/>
                      <a:pt x="1899" y="733"/>
                    </a:cubicBezTo>
                    <a:cubicBezTo>
                      <a:pt x="1899" y="733"/>
                      <a:pt x="1899" y="733"/>
                      <a:pt x="1899" y="733"/>
                    </a:cubicBezTo>
                    <a:cubicBezTo>
                      <a:pt x="1899" y="733"/>
                      <a:pt x="1899" y="732"/>
                      <a:pt x="1899" y="732"/>
                    </a:cubicBezTo>
                    <a:cubicBezTo>
                      <a:pt x="1899" y="732"/>
                      <a:pt x="1899" y="732"/>
                      <a:pt x="1899" y="732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29"/>
                      <a:pt x="1899" y="729"/>
                      <a:pt x="1899" y="729"/>
                    </a:cubicBezTo>
                    <a:cubicBezTo>
                      <a:pt x="1899" y="729"/>
                      <a:pt x="1899" y="729"/>
                      <a:pt x="1899" y="728"/>
                    </a:cubicBezTo>
                    <a:cubicBezTo>
                      <a:pt x="1899" y="728"/>
                      <a:pt x="1899" y="728"/>
                      <a:pt x="1899" y="728"/>
                    </a:cubicBezTo>
                    <a:cubicBezTo>
                      <a:pt x="1899" y="728"/>
                      <a:pt x="1899" y="728"/>
                      <a:pt x="1899" y="727"/>
                    </a:cubicBezTo>
                    <a:cubicBezTo>
                      <a:pt x="1899" y="727"/>
                      <a:pt x="1899" y="727"/>
                      <a:pt x="1899" y="727"/>
                    </a:cubicBezTo>
                    <a:cubicBezTo>
                      <a:pt x="1899" y="727"/>
                      <a:pt x="1899" y="727"/>
                      <a:pt x="1899" y="726"/>
                    </a:cubicBezTo>
                    <a:cubicBezTo>
                      <a:pt x="1899" y="726"/>
                      <a:pt x="1899" y="726"/>
                      <a:pt x="1899" y="726"/>
                    </a:cubicBezTo>
                    <a:cubicBezTo>
                      <a:pt x="1899" y="726"/>
                      <a:pt x="1899" y="726"/>
                      <a:pt x="1899" y="725"/>
                    </a:cubicBezTo>
                    <a:cubicBezTo>
                      <a:pt x="1899" y="725"/>
                      <a:pt x="1899" y="725"/>
                      <a:pt x="1899" y="725"/>
                    </a:cubicBezTo>
                    <a:cubicBezTo>
                      <a:pt x="1899" y="725"/>
                      <a:pt x="1899" y="724"/>
                      <a:pt x="1899" y="724"/>
                    </a:cubicBezTo>
                    <a:cubicBezTo>
                      <a:pt x="1899" y="724"/>
                      <a:pt x="1899" y="724"/>
                      <a:pt x="1899" y="724"/>
                    </a:cubicBezTo>
                    <a:cubicBezTo>
                      <a:pt x="1899" y="724"/>
                      <a:pt x="1899" y="723"/>
                      <a:pt x="1899" y="723"/>
                    </a:cubicBezTo>
                    <a:cubicBezTo>
                      <a:pt x="1899" y="723"/>
                      <a:pt x="1899" y="723"/>
                      <a:pt x="1899" y="723"/>
                    </a:cubicBezTo>
                    <a:cubicBezTo>
                      <a:pt x="1899" y="723"/>
                      <a:pt x="1899" y="722"/>
                      <a:pt x="1899" y="722"/>
                    </a:cubicBezTo>
                    <a:cubicBezTo>
                      <a:pt x="1899" y="722"/>
                      <a:pt x="1899" y="722"/>
                      <a:pt x="1899" y="722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19"/>
                      <a:pt x="1899" y="719"/>
                      <a:pt x="1899" y="719"/>
                    </a:cubicBezTo>
                    <a:cubicBezTo>
                      <a:pt x="1899" y="719"/>
                      <a:pt x="1899" y="719"/>
                      <a:pt x="1899" y="718"/>
                    </a:cubicBezTo>
                    <a:cubicBezTo>
                      <a:pt x="1899" y="718"/>
                      <a:pt x="1899" y="718"/>
                      <a:pt x="1899" y="718"/>
                    </a:cubicBezTo>
                    <a:cubicBezTo>
                      <a:pt x="1899" y="718"/>
                      <a:pt x="1899" y="718"/>
                      <a:pt x="1899" y="717"/>
                    </a:cubicBezTo>
                    <a:cubicBezTo>
                      <a:pt x="1899" y="717"/>
                      <a:pt x="1899" y="717"/>
                      <a:pt x="1899" y="717"/>
                    </a:cubicBezTo>
                    <a:cubicBezTo>
                      <a:pt x="1899" y="717"/>
                      <a:pt x="1899" y="717"/>
                      <a:pt x="1899" y="716"/>
                    </a:cubicBezTo>
                    <a:cubicBezTo>
                      <a:pt x="1899" y="716"/>
                      <a:pt x="1899" y="716"/>
                      <a:pt x="1899" y="716"/>
                    </a:cubicBezTo>
                    <a:cubicBezTo>
                      <a:pt x="1899" y="716"/>
                      <a:pt x="1899" y="716"/>
                      <a:pt x="1899" y="715"/>
                    </a:cubicBezTo>
                    <a:cubicBezTo>
                      <a:pt x="1899" y="715"/>
                      <a:pt x="1899" y="715"/>
                      <a:pt x="1899" y="715"/>
                    </a:cubicBezTo>
                    <a:cubicBezTo>
                      <a:pt x="1899" y="715"/>
                      <a:pt x="1899" y="714"/>
                      <a:pt x="1899" y="714"/>
                    </a:cubicBezTo>
                    <a:cubicBezTo>
                      <a:pt x="1899" y="714"/>
                      <a:pt x="1899" y="714"/>
                      <a:pt x="1899" y="714"/>
                    </a:cubicBezTo>
                    <a:cubicBezTo>
                      <a:pt x="1899" y="714"/>
                      <a:pt x="1899" y="713"/>
                      <a:pt x="1899" y="713"/>
                    </a:cubicBezTo>
                    <a:cubicBezTo>
                      <a:pt x="1899" y="713"/>
                      <a:pt x="1899" y="713"/>
                      <a:pt x="1899" y="713"/>
                    </a:cubicBezTo>
                    <a:cubicBezTo>
                      <a:pt x="1899" y="713"/>
                      <a:pt x="1899" y="712"/>
                      <a:pt x="1899" y="712"/>
                    </a:cubicBezTo>
                    <a:cubicBezTo>
                      <a:pt x="1899" y="712"/>
                      <a:pt x="1899" y="712"/>
                      <a:pt x="1899" y="712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09"/>
                      <a:pt x="1899" y="709"/>
                      <a:pt x="1899" y="709"/>
                    </a:cubicBezTo>
                    <a:cubicBezTo>
                      <a:pt x="1899" y="709"/>
                      <a:pt x="1899" y="709"/>
                      <a:pt x="1899" y="708"/>
                    </a:cubicBezTo>
                    <a:cubicBezTo>
                      <a:pt x="1899" y="708"/>
                      <a:pt x="1899" y="708"/>
                      <a:pt x="1899" y="708"/>
                    </a:cubicBezTo>
                    <a:cubicBezTo>
                      <a:pt x="1899" y="708"/>
                      <a:pt x="1899" y="708"/>
                      <a:pt x="1899" y="707"/>
                    </a:cubicBezTo>
                    <a:cubicBezTo>
                      <a:pt x="1899" y="707"/>
                      <a:pt x="1899" y="707"/>
                      <a:pt x="1899" y="707"/>
                    </a:cubicBezTo>
                    <a:cubicBezTo>
                      <a:pt x="1899" y="707"/>
                      <a:pt x="1899" y="707"/>
                      <a:pt x="1899" y="706"/>
                    </a:cubicBezTo>
                    <a:cubicBezTo>
                      <a:pt x="1899" y="706"/>
                      <a:pt x="1899" y="706"/>
                      <a:pt x="1899" y="706"/>
                    </a:cubicBezTo>
                    <a:cubicBezTo>
                      <a:pt x="1899" y="706"/>
                      <a:pt x="1899" y="706"/>
                      <a:pt x="1899" y="705"/>
                    </a:cubicBezTo>
                    <a:cubicBezTo>
                      <a:pt x="1899" y="705"/>
                      <a:pt x="1899" y="705"/>
                      <a:pt x="1899" y="705"/>
                    </a:cubicBezTo>
                    <a:cubicBezTo>
                      <a:pt x="1899" y="705"/>
                      <a:pt x="1899" y="704"/>
                      <a:pt x="1899" y="704"/>
                    </a:cubicBezTo>
                    <a:cubicBezTo>
                      <a:pt x="1899" y="704"/>
                      <a:pt x="1899" y="704"/>
                      <a:pt x="1899" y="704"/>
                    </a:cubicBezTo>
                    <a:cubicBezTo>
                      <a:pt x="1899" y="704"/>
                      <a:pt x="1899" y="703"/>
                      <a:pt x="1899" y="703"/>
                    </a:cubicBezTo>
                    <a:cubicBezTo>
                      <a:pt x="1899" y="703"/>
                      <a:pt x="1899" y="703"/>
                      <a:pt x="1899" y="703"/>
                    </a:cubicBezTo>
                    <a:cubicBezTo>
                      <a:pt x="1899" y="703"/>
                      <a:pt x="1899" y="702"/>
                      <a:pt x="1899" y="702"/>
                    </a:cubicBezTo>
                    <a:cubicBezTo>
                      <a:pt x="1899" y="702"/>
                      <a:pt x="1899" y="702"/>
                      <a:pt x="1899" y="702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8"/>
                      <a:pt x="1899" y="698"/>
                      <a:pt x="1899" y="698"/>
                    </a:cubicBezTo>
                    <a:cubicBezTo>
                      <a:pt x="1899" y="698"/>
                      <a:pt x="1899" y="698"/>
                      <a:pt x="1899" y="697"/>
                    </a:cubicBezTo>
                    <a:cubicBezTo>
                      <a:pt x="1899" y="697"/>
                      <a:pt x="1899" y="697"/>
                      <a:pt x="1899" y="697"/>
                    </a:cubicBezTo>
                    <a:cubicBezTo>
                      <a:pt x="1899" y="697"/>
                      <a:pt x="1899" y="697"/>
                      <a:pt x="1899" y="696"/>
                    </a:cubicBezTo>
                    <a:cubicBezTo>
                      <a:pt x="1899" y="696"/>
                      <a:pt x="1899" y="696"/>
                      <a:pt x="1899" y="696"/>
                    </a:cubicBezTo>
                    <a:cubicBezTo>
                      <a:pt x="1899" y="696"/>
                      <a:pt x="1899" y="696"/>
                      <a:pt x="1899" y="695"/>
                    </a:cubicBezTo>
                    <a:cubicBezTo>
                      <a:pt x="1899" y="695"/>
                      <a:pt x="1899" y="695"/>
                      <a:pt x="1899" y="695"/>
                    </a:cubicBezTo>
                    <a:cubicBezTo>
                      <a:pt x="1899" y="695"/>
                      <a:pt x="1899" y="694"/>
                      <a:pt x="1899" y="694"/>
                    </a:cubicBezTo>
                    <a:cubicBezTo>
                      <a:pt x="1899" y="694"/>
                      <a:pt x="1899" y="694"/>
                      <a:pt x="1899" y="694"/>
                    </a:cubicBezTo>
                    <a:cubicBezTo>
                      <a:pt x="1899" y="694"/>
                      <a:pt x="1899" y="693"/>
                      <a:pt x="1899" y="693"/>
                    </a:cubicBezTo>
                    <a:cubicBezTo>
                      <a:pt x="1899" y="693"/>
                      <a:pt x="1899" y="693"/>
                      <a:pt x="1899" y="693"/>
                    </a:cubicBezTo>
                    <a:cubicBezTo>
                      <a:pt x="1899" y="693"/>
                      <a:pt x="1899" y="692"/>
                      <a:pt x="1899" y="692"/>
                    </a:cubicBezTo>
                    <a:cubicBezTo>
                      <a:pt x="1899" y="692"/>
                      <a:pt x="1899" y="692"/>
                      <a:pt x="1899" y="692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8"/>
                      <a:pt x="1899" y="688"/>
                      <a:pt x="1899" y="688"/>
                    </a:cubicBezTo>
                    <a:cubicBezTo>
                      <a:pt x="1899" y="688"/>
                      <a:pt x="1899" y="688"/>
                      <a:pt x="1899" y="687"/>
                    </a:cubicBezTo>
                    <a:cubicBezTo>
                      <a:pt x="1899" y="687"/>
                      <a:pt x="1899" y="687"/>
                      <a:pt x="1899" y="687"/>
                    </a:cubicBezTo>
                    <a:cubicBezTo>
                      <a:pt x="1899" y="687"/>
                      <a:pt x="1899" y="687"/>
                      <a:pt x="1899" y="686"/>
                    </a:cubicBezTo>
                    <a:cubicBezTo>
                      <a:pt x="1899" y="686"/>
                      <a:pt x="1899" y="686"/>
                      <a:pt x="1899" y="686"/>
                    </a:cubicBezTo>
                    <a:cubicBezTo>
                      <a:pt x="1899" y="686"/>
                      <a:pt x="1899" y="686"/>
                      <a:pt x="1899" y="685"/>
                    </a:cubicBezTo>
                    <a:cubicBezTo>
                      <a:pt x="1899" y="685"/>
                      <a:pt x="1899" y="685"/>
                      <a:pt x="1899" y="685"/>
                    </a:cubicBezTo>
                    <a:cubicBezTo>
                      <a:pt x="1899" y="685"/>
                      <a:pt x="1899" y="684"/>
                      <a:pt x="1899" y="684"/>
                    </a:cubicBezTo>
                    <a:cubicBezTo>
                      <a:pt x="1899" y="684"/>
                      <a:pt x="1899" y="684"/>
                      <a:pt x="1899" y="684"/>
                    </a:cubicBezTo>
                    <a:cubicBezTo>
                      <a:pt x="1899" y="684"/>
                      <a:pt x="1899" y="683"/>
                      <a:pt x="1899" y="683"/>
                    </a:cubicBezTo>
                    <a:cubicBezTo>
                      <a:pt x="1899" y="683"/>
                      <a:pt x="1899" y="683"/>
                      <a:pt x="1899" y="683"/>
                    </a:cubicBezTo>
                    <a:cubicBezTo>
                      <a:pt x="1899" y="683"/>
                      <a:pt x="1899" y="682"/>
                      <a:pt x="1899" y="682"/>
                    </a:cubicBezTo>
                    <a:cubicBezTo>
                      <a:pt x="1899" y="682"/>
                      <a:pt x="1899" y="682"/>
                      <a:pt x="1899" y="682"/>
                    </a:cubicBezTo>
                    <a:cubicBezTo>
                      <a:pt x="1899" y="682"/>
                      <a:pt x="1899" y="681"/>
                      <a:pt x="1899" y="681"/>
                    </a:cubicBezTo>
                    <a:cubicBezTo>
                      <a:pt x="1899" y="681"/>
                      <a:pt x="1899" y="681"/>
                      <a:pt x="1899" y="681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8"/>
                      <a:pt x="1899" y="678"/>
                      <a:pt x="1899" y="678"/>
                    </a:cubicBezTo>
                    <a:cubicBezTo>
                      <a:pt x="1899" y="678"/>
                      <a:pt x="1899" y="678"/>
                      <a:pt x="1899" y="677"/>
                    </a:cubicBezTo>
                    <a:cubicBezTo>
                      <a:pt x="1899" y="677"/>
                      <a:pt x="1899" y="677"/>
                      <a:pt x="1899" y="677"/>
                    </a:cubicBezTo>
                    <a:cubicBezTo>
                      <a:pt x="1899" y="677"/>
                      <a:pt x="1899" y="677"/>
                      <a:pt x="1899" y="676"/>
                    </a:cubicBezTo>
                    <a:cubicBezTo>
                      <a:pt x="1899" y="676"/>
                      <a:pt x="1899" y="676"/>
                      <a:pt x="1899" y="676"/>
                    </a:cubicBezTo>
                    <a:cubicBezTo>
                      <a:pt x="1899" y="676"/>
                      <a:pt x="1899" y="676"/>
                      <a:pt x="1899" y="675"/>
                    </a:cubicBezTo>
                    <a:cubicBezTo>
                      <a:pt x="1899" y="675"/>
                      <a:pt x="1899" y="675"/>
                      <a:pt x="1899" y="675"/>
                    </a:cubicBezTo>
                    <a:cubicBezTo>
                      <a:pt x="1899" y="675"/>
                      <a:pt x="1899" y="674"/>
                      <a:pt x="1899" y="674"/>
                    </a:cubicBezTo>
                    <a:cubicBezTo>
                      <a:pt x="1899" y="674"/>
                      <a:pt x="1899" y="674"/>
                      <a:pt x="1899" y="674"/>
                    </a:cubicBezTo>
                    <a:cubicBezTo>
                      <a:pt x="1899" y="674"/>
                      <a:pt x="1899" y="673"/>
                      <a:pt x="1899" y="673"/>
                    </a:cubicBezTo>
                    <a:cubicBezTo>
                      <a:pt x="1899" y="673"/>
                      <a:pt x="1899" y="673"/>
                      <a:pt x="1899" y="673"/>
                    </a:cubicBezTo>
                    <a:cubicBezTo>
                      <a:pt x="1899" y="673"/>
                      <a:pt x="1899" y="672"/>
                      <a:pt x="1899" y="672"/>
                    </a:cubicBezTo>
                    <a:cubicBezTo>
                      <a:pt x="1899" y="672"/>
                      <a:pt x="1899" y="672"/>
                      <a:pt x="1899" y="672"/>
                    </a:cubicBezTo>
                    <a:cubicBezTo>
                      <a:pt x="1899" y="672"/>
                      <a:pt x="1899" y="671"/>
                      <a:pt x="1899" y="671"/>
                    </a:cubicBezTo>
                    <a:cubicBezTo>
                      <a:pt x="1899" y="671"/>
                      <a:pt x="1899" y="671"/>
                      <a:pt x="1899" y="671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8"/>
                      <a:pt x="1899" y="668"/>
                      <a:pt x="1899" y="668"/>
                    </a:cubicBezTo>
                    <a:cubicBezTo>
                      <a:pt x="1899" y="668"/>
                      <a:pt x="1899" y="668"/>
                      <a:pt x="1899" y="667"/>
                    </a:cubicBezTo>
                    <a:cubicBezTo>
                      <a:pt x="1899" y="667"/>
                      <a:pt x="1899" y="667"/>
                      <a:pt x="1899" y="667"/>
                    </a:cubicBezTo>
                    <a:cubicBezTo>
                      <a:pt x="1899" y="667"/>
                      <a:pt x="1899" y="667"/>
                      <a:pt x="1899" y="666"/>
                    </a:cubicBezTo>
                    <a:cubicBezTo>
                      <a:pt x="1899" y="666"/>
                      <a:pt x="1899" y="666"/>
                      <a:pt x="1899" y="666"/>
                    </a:cubicBezTo>
                    <a:cubicBezTo>
                      <a:pt x="1899" y="666"/>
                      <a:pt x="1899" y="666"/>
                      <a:pt x="1899" y="665"/>
                    </a:cubicBezTo>
                    <a:cubicBezTo>
                      <a:pt x="1899" y="665"/>
                      <a:pt x="1899" y="665"/>
                      <a:pt x="1899" y="665"/>
                    </a:cubicBezTo>
                    <a:cubicBezTo>
                      <a:pt x="1899" y="665"/>
                      <a:pt x="1899" y="664"/>
                      <a:pt x="1899" y="664"/>
                    </a:cubicBezTo>
                    <a:cubicBezTo>
                      <a:pt x="1899" y="664"/>
                      <a:pt x="1899" y="664"/>
                      <a:pt x="1899" y="664"/>
                    </a:cubicBezTo>
                    <a:cubicBezTo>
                      <a:pt x="1899" y="664"/>
                      <a:pt x="1899" y="663"/>
                      <a:pt x="1899" y="663"/>
                    </a:cubicBezTo>
                    <a:cubicBezTo>
                      <a:pt x="1899" y="663"/>
                      <a:pt x="1899" y="663"/>
                      <a:pt x="1899" y="663"/>
                    </a:cubicBezTo>
                    <a:cubicBezTo>
                      <a:pt x="1899" y="663"/>
                      <a:pt x="1899" y="662"/>
                      <a:pt x="1899" y="662"/>
                    </a:cubicBezTo>
                    <a:cubicBezTo>
                      <a:pt x="1899" y="662"/>
                      <a:pt x="1899" y="662"/>
                      <a:pt x="1899" y="662"/>
                    </a:cubicBezTo>
                    <a:cubicBezTo>
                      <a:pt x="1899" y="662"/>
                      <a:pt x="1899" y="661"/>
                      <a:pt x="1899" y="661"/>
                    </a:cubicBezTo>
                    <a:cubicBezTo>
                      <a:pt x="1899" y="661"/>
                      <a:pt x="1899" y="661"/>
                      <a:pt x="1899" y="661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8"/>
                      <a:pt x="1899" y="658"/>
                      <a:pt x="1899" y="658"/>
                    </a:cubicBezTo>
                    <a:cubicBezTo>
                      <a:pt x="1899" y="658"/>
                      <a:pt x="1899" y="658"/>
                      <a:pt x="1899" y="657"/>
                    </a:cubicBezTo>
                    <a:cubicBezTo>
                      <a:pt x="1899" y="657"/>
                      <a:pt x="1899" y="657"/>
                      <a:pt x="1899" y="657"/>
                    </a:cubicBezTo>
                    <a:cubicBezTo>
                      <a:pt x="1899" y="657"/>
                      <a:pt x="1899" y="657"/>
                      <a:pt x="1899" y="656"/>
                    </a:cubicBezTo>
                    <a:cubicBezTo>
                      <a:pt x="1899" y="656"/>
                      <a:pt x="1899" y="656"/>
                      <a:pt x="1899" y="656"/>
                    </a:cubicBezTo>
                    <a:cubicBezTo>
                      <a:pt x="1899" y="656"/>
                      <a:pt x="1899" y="656"/>
                      <a:pt x="1899" y="655"/>
                    </a:cubicBezTo>
                    <a:cubicBezTo>
                      <a:pt x="1899" y="655"/>
                      <a:pt x="1899" y="655"/>
                      <a:pt x="1899" y="655"/>
                    </a:cubicBezTo>
                    <a:cubicBezTo>
                      <a:pt x="1899" y="655"/>
                      <a:pt x="1899" y="654"/>
                      <a:pt x="1899" y="654"/>
                    </a:cubicBezTo>
                    <a:cubicBezTo>
                      <a:pt x="1899" y="654"/>
                      <a:pt x="1899" y="654"/>
                      <a:pt x="1899" y="654"/>
                    </a:cubicBezTo>
                    <a:cubicBezTo>
                      <a:pt x="1899" y="654"/>
                      <a:pt x="1899" y="653"/>
                      <a:pt x="1899" y="653"/>
                    </a:cubicBezTo>
                    <a:cubicBezTo>
                      <a:pt x="1899" y="653"/>
                      <a:pt x="1899" y="653"/>
                      <a:pt x="1899" y="653"/>
                    </a:cubicBezTo>
                    <a:cubicBezTo>
                      <a:pt x="1899" y="653"/>
                      <a:pt x="1899" y="652"/>
                      <a:pt x="1899" y="652"/>
                    </a:cubicBezTo>
                    <a:cubicBezTo>
                      <a:pt x="1899" y="652"/>
                      <a:pt x="1899" y="652"/>
                      <a:pt x="1899" y="652"/>
                    </a:cubicBezTo>
                    <a:cubicBezTo>
                      <a:pt x="1899" y="652"/>
                      <a:pt x="1899" y="651"/>
                      <a:pt x="1899" y="651"/>
                    </a:cubicBezTo>
                    <a:cubicBezTo>
                      <a:pt x="1899" y="651"/>
                      <a:pt x="1899" y="651"/>
                      <a:pt x="1899" y="651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8"/>
                      <a:pt x="1899" y="648"/>
                      <a:pt x="1899" y="648"/>
                    </a:cubicBezTo>
                    <a:cubicBezTo>
                      <a:pt x="1899" y="648"/>
                      <a:pt x="1899" y="648"/>
                      <a:pt x="1899" y="647"/>
                    </a:cubicBezTo>
                    <a:cubicBezTo>
                      <a:pt x="1899" y="647"/>
                      <a:pt x="1899" y="647"/>
                      <a:pt x="1899" y="647"/>
                    </a:cubicBezTo>
                    <a:cubicBezTo>
                      <a:pt x="1899" y="647"/>
                      <a:pt x="1899" y="647"/>
                      <a:pt x="1899" y="646"/>
                    </a:cubicBezTo>
                    <a:cubicBezTo>
                      <a:pt x="1899" y="646"/>
                      <a:pt x="1899" y="646"/>
                      <a:pt x="1899" y="646"/>
                    </a:cubicBezTo>
                    <a:cubicBezTo>
                      <a:pt x="1899" y="646"/>
                      <a:pt x="1899" y="646"/>
                      <a:pt x="1899" y="645"/>
                    </a:cubicBezTo>
                    <a:cubicBezTo>
                      <a:pt x="1899" y="645"/>
                      <a:pt x="1899" y="645"/>
                      <a:pt x="1899" y="645"/>
                    </a:cubicBezTo>
                    <a:cubicBezTo>
                      <a:pt x="1899" y="645"/>
                      <a:pt x="1899" y="645"/>
                      <a:pt x="1899" y="644"/>
                    </a:cubicBezTo>
                    <a:cubicBezTo>
                      <a:pt x="1899" y="644"/>
                      <a:pt x="1899" y="644"/>
                      <a:pt x="1899" y="644"/>
                    </a:cubicBezTo>
                    <a:cubicBezTo>
                      <a:pt x="1899" y="644"/>
                      <a:pt x="1899" y="643"/>
                      <a:pt x="1899" y="643"/>
                    </a:cubicBezTo>
                    <a:cubicBezTo>
                      <a:pt x="1899" y="643"/>
                      <a:pt x="1899" y="643"/>
                      <a:pt x="1899" y="643"/>
                    </a:cubicBezTo>
                    <a:cubicBezTo>
                      <a:pt x="1899" y="643"/>
                      <a:pt x="1899" y="642"/>
                      <a:pt x="1899" y="642"/>
                    </a:cubicBezTo>
                    <a:cubicBezTo>
                      <a:pt x="1899" y="642"/>
                      <a:pt x="1899" y="642"/>
                      <a:pt x="1899" y="642"/>
                    </a:cubicBezTo>
                    <a:cubicBezTo>
                      <a:pt x="1899" y="642"/>
                      <a:pt x="1899" y="641"/>
                      <a:pt x="1899" y="641"/>
                    </a:cubicBezTo>
                    <a:cubicBezTo>
                      <a:pt x="1899" y="641"/>
                      <a:pt x="1899" y="641"/>
                      <a:pt x="1899" y="641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7"/>
                      <a:pt x="1899" y="637"/>
                      <a:pt x="1899" y="637"/>
                    </a:cubicBezTo>
                    <a:cubicBezTo>
                      <a:pt x="1899" y="637"/>
                      <a:pt x="1899" y="637"/>
                      <a:pt x="1899" y="636"/>
                    </a:cubicBezTo>
                    <a:cubicBezTo>
                      <a:pt x="1899" y="636"/>
                      <a:pt x="1899" y="636"/>
                      <a:pt x="1899" y="636"/>
                    </a:cubicBezTo>
                    <a:cubicBezTo>
                      <a:pt x="1899" y="636"/>
                      <a:pt x="1899" y="636"/>
                      <a:pt x="1899" y="635"/>
                    </a:cubicBezTo>
                    <a:cubicBezTo>
                      <a:pt x="1899" y="635"/>
                      <a:pt x="1899" y="635"/>
                      <a:pt x="1899" y="635"/>
                    </a:cubicBezTo>
                    <a:cubicBezTo>
                      <a:pt x="1899" y="635"/>
                      <a:pt x="1899" y="635"/>
                      <a:pt x="1899" y="634"/>
                    </a:cubicBezTo>
                    <a:cubicBezTo>
                      <a:pt x="1899" y="634"/>
                      <a:pt x="1899" y="634"/>
                      <a:pt x="1899" y="634"/>
                    </a:cubicBezTo>
                    <a:cubicBezTo>
                      <a:pt x="1899" y="634"/>
                      <a:pt x="1899" y="633"/>
                      <a:pt x="1899" y="633"/>
                    </a:cubicBezTo>
                    <a:cubicBezTo>
                      <a:pt x="1899" y="633"/>
                      <a:pt x="1899" y="633"/>
                      <a:pt x="1899" y="633"/>
                    </a:cubicBezTo>
                    <a:cubicBezTo>
                      <a:pt x="1899" y="633"/>
                      <a:pt x="1899" y="632"/>
                      <a:pt x="1899" y="632"/>
                    </a:cubicBezTo>
                    <a:cubicBezTo>
                      <a:pt x="1899" y="632"/>
                      <a:pt x="1899" y="632"/>
                      <a:pt x="1899" y="632"/>
                    </a:cubicBezTo>
                    <a:cubicBezTo>
                      <a:pt x="1899" y="632"/>
                      <a:pt x="1899" y="631"/>
                      <a:pt x="1899" y="631"/>
                    </a:cubicBezTo>
                    <a:cubicBezTo>
                      <a:pt x="1899" y="631"/>
                      <a:pt x="1899" y="631"/>
                      <a:pt x="1899" y="631"/>
                    </a:cubicBezTo>
                    <a:cubicBezTo>
                      <a:pt x="1899" y="631"/>
                      <a:pt x="1899" y="630"/>
                      <a:pt x="1899" y="630"/>
                    </a:cubicBezTo>
                    <a:cubicBezTo>
                      <a:pt x="1899" y="630"/>
                      <a:pt x="1899" y="630"/>
                      <a:pt x="1899" y="630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7"/>
                      <a:pt x="1899" y="627"/>
                      <a:pt x="1899" y="627"/>
                    </a:cubicBezTo>
                    <a:cubicBezTo>
                      <a:pt x="1899" y="627"/>
                      <a:pt x="1899" y="627"/>
                      <a:pt x="1899" y="626"/>
                    </a:cubicBezTo>
                    <a:cubicBezTo>
                      <a:pt x="1899" y="626"/>
                      <a:pt x="1899" y="626"/>
                      <a:pt x="1899" y="626"/>
                    </a:cubicBezTo>
                    <a:cubicBezTo>
                      <a:pt x="1899" y="626"/>
                      <a:pt x="1899" y="626"/>
                      <a:pt x="1899" y="625"/>
                    </a:cubicBezTo>
                    <a:cubicBezTo>
                      <a:pt x="1899" y="625"/>
                      <a:pt x="1899" y="625"/>
                      <a:pt x="1899" y="625"/>
                    </a:cubicBezTo>
                    <a:cubicBezTo>
                      <a:pt x="1899" y="625"/>
                      <a:pt x="1899" y="625"/>
                      <a:pt x="1899" y="624"/>
                    </a:cubicBezTo>
                    <a:cubicBezTo>
                      <a:pt x="1899" y="624"/>
                      <a:pt x="1899" y="624"/>
                      <a:pt x="1899" y="624"/>
                    </a:cubicBezTo>
                    <a:cubicBezTo>
                      <a:pt x="1899" y="624"/>
                      <a:pt x="1899" y="623"/>
                      <a:pt x="1899" y="623"/>
                    </a:cubicBezTo>
                    <a:cubicBezTo>
                      <a:pt x="1899" y="623"/>
                      <a:pt x="1899" y="623"/>
                      <a:pt x="1899" y="623"/>
                    </a:cubicBezTo>
                    <a:cubicBezTo>
                      <a:pt x="1899" y="623"/>
                      <a:pt x="1899" y="622"/>
                      <a:pt x="1899" y="622"/>
                    </a:cubicBezTo>
                    <a:cubicBezTo>
                      <a:pt x="1899" y="622"/>
                      <a:pt x="1899" y="622"/>
                      <a:pt x="1899" y="622"/>
                    </a:cubicBezTo>
                    <a:cubicBezTo>
                      <a:pt x="1899" y="622"/>
                      <a:pt x="1899" y="621"/>
                      <a:pt x="1899" y="621"/>
                    </a:cubicBezTo>
                    <a:cubicBezTo>
                      <a:pt x="1899" y="621"/>
                      <a:pt x="1899" y="621"/>
                      <a:pt x="1899" y="621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7"/>
                      <a:pt x="1899" y="617"/>
                      <a:pt x="1899" y="617"/>
                    </a:cubicBezTo>
                    <a:close/>
                  </a:path>
                </a:pathLst>
              </a:custGeom>
              <a:solidFill>
                <a:srgbClr val="B0A8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8" name="ï$ḷïďè">
                <a:extLst>
                  <a:ext uri="{FF2B5EF4-FFF2-40B4-BE49-F238E27FC236}">
                    <a16:creationId xmlns:a16="http://schemas.microsoft.com/office/drawing/2014/main" id="{F06851C3-C505-4A94-B706-644E51562AFB}"/>
                  </a:ext>
                </a:extLst>
              </p:cNvPr>
              <p:cNvSpPr/>
              <p:nvPr userDrawn="1"/>
            </p:nvSpPr>
            <p:spPr bwMode="auto">
              <a:xfrm>
                <a:off x="2130" y="264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0 h 1"/>
                  <a:gd name="T5" fmla="*/ 1 h 1"/>
                  <a:gd name="T6" fmla="*/ 1 h 1"/>
                  <a:gd name="T7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9" name="íṩlïḑè">
                <a:extLst>
                  <a:ext uri="{FF2B5EF4-FFF2-40B4-BE49-F238E27FC236}">
                    <a16:creationId xmlns:a16="http://schemas.microsoft.com/office/drawing/2014/main" id="{8EED32BD-D7ED-469F-9E44-6CA43FACA4FC}"/>
                  </a:ext>
                </a:extLst>
              </p:cNvPr>
              <p:cNvSpPr/>
              <p:nvPr userDrawn="1"/>
            </p:nvSpPr>
            <p:spPr bwMode="auto">
              <a:xfrm>
                <a:off x="2130" y="2747"/>
                <a:ext cx="3432" cy="1221"/>
              </a:xfrm>
              <a:custGeom>
                <a:avLst/>
                <a:gdLst>
                  <a:gd name="T0" fmla="*/ 0 w 1899"/>
                  <a:gd name="T1" fmla="*/ 1 h 675"/>
                  <a:gd name="T2" fmla="*/ 0 w 1899"/>
                  <a:gd name="T3" fmla="*/ 3 h 675"/>
                  <a:gd name="T4" fmla="*/ 0 w 1899"/>
                  <a:gd name="T5" fmla="*/ 6 h 675"/>
                  <a:gd name="T6" fmla="*/ 0 w 1899"/>
                  <a:gd name="T7" fmla="*/ 9 h 675"/>
                  <a:gd name="T8" fmla="*/ 0 w 1899"/>
                  <a:gd name="T9" fmla="*/ 11 h 675"/>
                  <a:gd name="T10" fmla="*/ 0 w 1899"/>
                  <a:gd name="T11" fmla="*/ 14 h 675"/>
                  <a:gd name="T12" fmla="*/ 0 w 1899"/>
                  <a:gd name="T13" fmla="*/ 16 h 675"/>
                  <a:gd name="T14" fmla="*/ 0 w 1899"/>
                  <a:gd name="T15" fmla="*/ 19 h 675"/>
                  <a:gd name="T16" fmla="*/ 0 w 1899"/>
                  <a:gd name="T17" fmla="*/ 22 h 675"/>
                  <a:gd name="T18" fmla="*/ 0 w 1899"/>
                  <a:gd name="T19" fmla="*/ 24 h 675"/>
                  <a:gd name="T20" fmla="*/ 0 w 1899"/>
                  <a:gd name="T21" fmla="*/ 27 h 675"/>
                  <a:gd name="T22" fmla="*/ 0 w 1899"/>
                  <a:gd name="T23" fmla="*/ 30 h 675"/>
                  <a:gd name="T24" fmla="*/ 0 w 1899"/>
                  <a:gd name="T25" fmla="*/ 32 h 675"/>
                  <a:gd name="T26" fmla="*/ 0 w 1899"/>
                  <a:gd name="T27" fmla="*/ 35 h 675"/>
                  <a:gd name="T28" fmla="*/ 0 w 1899"/>
                  <a:gd name="T29" fmla="*/ 38 h 675"/>
                  <a:gd name="T30" fmla="*/ 0 w 1899"/>
                  <a:gd name="T31" fmla="*/ 40 h 675"/>
                  <a:gd name="T32" fmla="*/ 0 w 1899"/>
                  <a:gd name="T33" fmla="*/ 43 h 675"/>
                  <a:gd name="T34" fmla="*/ 0 w 1899"/>
                  <a:gd name="T35" fmla="*/ 45 h 675"/>
                  <a:gd name="T36" fmla="*/ 0 w 1899"/>
                  <a:gd name="T37" fmla="*/ 48 h 675"/>
                  <a:gd name="T38" fmla="*/ 0 w 1899"/>
                  <a:gd name="T39" fmla="*/ 51 h 675"/>
                  <a:gd name="T40" fmla="*/ 0 w 1899"/>
                  <a:gd name="T41" fmla="*/ 53 h 675"/>
                  <a:gd name="T42" fmla="*/ 0 w 1899"/>
                  <a:gd name="T43" fmla="*/ 56 h 675"/>
                  <a:gd name="T44" fmla="*/ 0 w 1899"/>
                  <a:gd name="T45" fmla="*/ 59 h 675"/>
                  <a:gd name="T46" fmla="*/ 0 w 1899"/>
                  <a:gd name="T47" fmla="*/ 61 h 675"/>
                  <a:gd name="T48" fmla="*/ 0 w 1899"/>
                  <a:gd name="T49" fmla="*/ 64 h 675"/>
                  <a:gd name="T50" fmla="*/ 0 w 1899"/>
                  <a:gd name="T51" fmla="*/ 66 h 675"/>
                  <a:gd name="T52" fmla="*/ 0 w 1899"/>
                  <a:gd name="T53" fmla="*/ 69 h 675"/>
                  <a:gd name="T54" fmla="*/ 0 w 1899"/>
                  <a:gd name="T55" fmla="*/ 72 h 675"/>
                  <a:gd name="T56" fmla="*/ 1899 w 1899"/>
                  <a:gd name="T57" fmla="*/ 73 h 675"/>
                  <a:gd name="T58" fmla="*/ 1899 w 1899"/>
                  <a:gd name="T59" fmla="*/ 70 h 675"/>
                  <a:gd name="T60" fmla="*/ 1899 w 1899"/>
                  <a:gd name="T61" fmla="*/ 67 h 675"/>
                  <a:gd name="T62" fmla="*/ 1899 w 1899"/>
                  <a:gd name="T63" fmla="*/ 65 h 675"/>
                  <a:gd name="T64" fmla="*/ 1899 w 1899"/>
                  <a:gd name="T65" fmla="*/ 62 h 675"/>
                  <a:gd name="T66" fmla="*/ 1899 w 1899"/>
                  <a:gd name="T67" fmla="*/ 60 h 675"/>
                  <a:gd name="T68" fmla="*/ 1899 w 1899"/>
                  <a:gd name="T69" fmla="*/ 57 h 675"/>
                  <a:gd name="T70" fmla="*/ 1899 w 1899"/>
                  <a:gd name="T71" fmla="*/ 54 h 675"/>
                  <a:gd name="T72" fmla="*/ 1899 w 1899"/>
                  <a:gd name="T73" fmla="*/ 52 h 675"/>
                  <a:gd name="T74" fmla="*/ 1899 w 1899"/>
                  <a:gd name="T75" fmla="*/ 49 h 675"/>
                  <a:gd name="T76" fmla="*/ 1899 w 1899"/>
                  <a:gd name="T77" fmla="*/ 46 h 675"/>
                  <a:gd name="T78" fmla="*/ 1899 w 1899"/>
                  <a:gd name="T79" fmla="*/ 44 h 675"/>
                  <a:gd name="T80" fmla="*/ 1899 w 1899"/>
                  <a:gd name="T81" fmla="*/ 41 h 675"/>
                  <a:gd name="T82" fmla="*/ 1899 w 1899"/>
                  <a:gd name="T83" fmla="*/ 39 h 675"/>
                  <a:gd name="T84" fmla="*/ 1899 w 1899"/>
                  <a:gd name="T85" fmla="*/ 36 h 675"/>
                  <a:gd name="T86" fmla="*/ 1899 w 1899"/>
                  <a:gd name="T87" fmla="*/ 33 h 675"/>
                  <a:gd name="T88" fmla="*/ 1899 w 1899"/>
                  <a:gd name="T89" fmla="*/ 31 h 675"/>
                  <a:gd name="T90" fmla="*/ 1899 w 1899"/>
                  <a:gd name="T91" fmla="*/ 28 h 675"/>
                  <a:gd name="T92" fmla="*/ 1899 w 1899"/>
                  <a:gd name="T93" fmla="*/ 25 h 675"/>
                  <a:gd name="T94" fmla="*/ 1899 w 1899"/>
                  <a:gd name="T95" fmla="*/ 23 h 675"/>
                  <a:gd name="T96" fmla="*/ 1899 w 1899"/>
                  <a:gd name="T97" fmla="*/ 20 h 675"/>
                  <a:gd name="T98" fmla="*/ 1899 w 1899"/>
                  <a:gd name="T99" fmla="*/ 18 h 675"/>
                  <a:gd name="T100" fmla="*/ 1899 w 1899"/>
                  <a:gd name="T101" fmla="*/ 15 h 675"/>
                  <a:gd name="T102" fmla="*/ 1899 w 1899"/>
                  <a:gd name="T103" fmla="*/ 12 h 675"/>
                  <a:gd name="T104" fmla="*/ 1899 w 1899"/>
                  <a:gd name="T105" fmla="*/ 10 h 675"/>
                  <a:gd name="T106" fmla="*/ 1899 w 1899"/>
                  <a:gd name="T107" fmla="*/ 7 h 675"/>
                  <a:gd name="T108" fmla="*/ 1899 w 1899"/>
                  <a:gd name="T109" fmla="*/ 4 h 675"/>
                  <a:gd name="T110" fmla="*/ 1899 w 1899"/>
                  <a:gd name="T111" fmla="*/ 2 h 675"/>
                  <a:gd name="T112" fmla="*/ 1621 w 1899"/>
                  <a:gd name="T113" fmla="*/ 388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99" h="675">
                    <a:moveTo>
                      <a:pt x="1621" y="388"/>
                    </a:moveTo>
                    <a:cubicBezTo>
                      <a:pt x="1250" y="602"/>
                      <a:pt x="649" y="602"/>
                      <a:pt x="278" y="388"/>
                    </a:cubicBezTo>
                    <a:cubicBezTo>
                      <a:pt x="92" y="281"/>
                      <a:pt x="0" y="14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3"/>
                      <a:pt x="0" y="73"/>
                    </a:cubicBezTo>
                    <a:cubicBezTo>
                      <a:pt x="0" y="213"/>
                      <a:pt x="92" y="354"/>
                      <a:pt x="278" y="461"/>
                    </a:cubicBezTo>
                    <a:cubicBezTo>
                      <a:pt x="649" y="675"/>
                      <a:pt x="1250" y="675"/>
                      <a:pt x="1621" y="461"/>
                    </a:cubicBezTo>
                    <a:cubicBezTo>
                      <a:pt x="1806" y="354"/>
                      <a:pt x="1899" y="213"/>
                      <a:pt x="1899" y="73"/>
                    </a:cubicBezTo>
                    <a:cubicBezTo>
                      <a:pt x="1899" y="73"/>
                      <a:pt x="1899" y="72"/>
                      <a:pt x="1899" y="72"/>
                    </a:cubicBezTo>
                    <a:cubicBezTo>
                      <a:pt x="1899" y="72"/>
                      <a:pt x="1899" y="72"/>
                      <a:pt x="1899" y="72"/>
                    </a:cubicBezTo>
                    <a:cubicBezTo>
                      <a:pt x="1899" y="72"/>
                      <a:pt x="1899" y="71"/>
                      <a:pt x="1899" y="71"/>
                    </a:cubicBezTo>
                    <a:cubicBezTo>
                      <a:pt x="1899" y="71"/>
                      <a:pt x="1899" y="71"/>
                      <a:pt x="1899" y="71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8"/>
                      <a:pt x="1899" y="68"/>
                      <a:pt x="1899" y="68"/>
                    </a:cubicBezTo>
                    <a:cubicBezTo>
                      <a:pt x="1899" y="68"/>
                      <a:pt x="1899" y="68"/>
                      <a:pt x="1899" y="67"/>
                    </a:cubicBezTo>
                    <a:cubicBezTo>
                      <a:pt x="1899" y="67"/>
                      <a:pt x="1899" y="67"/>
                      <a:pt x="1899" y="67"/>
                    </a:cubicBezTo>
                    <a:cubicBezTo>
                      <a:pt x="1899" y="67"/>
                      <a:pt x="1899" y="67"/>
                      <a:pt x="1899" y="66"/>
                    </a:cubicBezTo>
                    <a:cubicBezTo>
                      <a:pt x="1899" y="66"/>
                      <a:pt x="1899" y="66"/>
                      <a:pt x="1899" y="66"/>
                    </a:cubicBezTo>
                    <a:cubicBezTo>
                      <a:pt x="1899" y="66"/>
                      <a:pt x="1899" y="66"/>
                      <a:pt x="1899" y="65"/>
                    </a:cubicBezTo>
                    <a:cubicBezTo>
                      <a:pt x="1899" y="65"/>
                      <a:pt x="1899" y="65"/>
                      <a:pt x="1899" y="65"/>
                    </a:cubicBezTo>
                    <a:cubicBezTo>
                      <a:pt x="1899" y="65"/>
                      <a:pt x="1899" y="65"/>
                      <a:pt x="1899" y="64"/>
                    </a:cubicBezTo>
                    <a:cubicBezTo>
                      <a:pt x="1899" y="64"/>
                      <a:pt x="1899" y="64"/>
                      <a:pt x="1899" y="64"/>
                    </a:cubicBezTo>
                    <a:cubicBezTo>
                      <a:pt x="1899" y="64"/>
                      <a:pt x="1899" y="63"/>
                      <a:pt x="1899" y="63"/>
                    </a:cubicBezTo>
                    <a:cubicBezTo>
                      <a:pt x="1899" y="63"/>
                      <a:pt x="1899" y="63"/>
                      <a:pt x="1899" y="63"/>
                    </a:cubicBezTo>
                    <a:cubicBezTo>
                      <a:pt x="1899" y="63"/>
                      <a:pt x="1899" y="62"/>
                      <a:pt x="1899" y="62"/>
                    </a:cubicBezTo>
                    <a:cubicBezTo>
                      <a:pt x="1899" y="62"/>
                      <a:pt x="1899" y="62"/>
                      <a:pt x="1899" y="62"/>
                    </a:cubicBezTo>
                    <a:cubicBezTo>
                      <a:pt x="1899" y="62"/>
                      <a:pt x="1899" y="61"/>
                      <a:pt x="1899" y="61"/>
                    </a:cubicBezTo>
                    <a:cubicBezTo>
                      <a:pt x="1899" y="61"/>
                      <a:pt x="1899" y="61"/>
                      <a:pt x="1899" y="61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8"/>
                      <a:pt x="1899" y="58"/>
                      <a:pt x="1899" y="58"/>
                    </a:cubicBezTo>
                    <a:cubicBezTo>
                      <a:pt x="1899" y="58"/>
                      <a:pt x="1899" y="58"/>
                      <a:pt x="1899" y="57"/>
                    </a:cubicBezTo>
                    <a:cubicBezTo>
                      <a:pt x="1899" y="57"/>
                      <a:pt x="1899" y="57"/>
                      <a:pt x="1899" y="57"/>
                    </a:cubicBezTo>
                    <a:cubicBezTo>
                      <a:pt x="1899" y="57"/>
                      <a:pt x="1899" y="57"/>
                      <a:pt x="1899" y="56"/>
                    </a:cubicBezTo>
                    <a:cubicBezTo>
                      <a:pt x="1899" y="56"/>
                      <a:pt x="1899" y="56"/>
                      <a:pt x="1899" y="56"/>
                    </a:cubicBezTo>
                    <a:cubicBezTo>
                      <a:pt x="1899" y="56"/>
                      <a:pt x="1899" y="56"/>
                      <a:pt x="1899" y="55"/>
                    </a:cubicBezTo>
                    <a:cubicBezTo>
                      <a:pt x="1899" y="55"/>
                      <a:pt x="1899" y="55"/>
                      <a:pt x="1899" y="55"/>
                    </a:cubicBezTo>
                    <a:cubicBezTo>
                      <a:pt x="1899" y="55"/>
                      <a:pt x="1899" y="55"/>
                      <a:pt x="1899" y="54"/>
                    </a:cubicBezTo>
                    <a:cubicBezTo>
                      <a:pt x="1899" y="54"/>
                      <a:pt x="1899" y="54"/>
                      <a:pt x="1899" y="54"/>
                    </a:cubicBezTo>
                    <a:cubicBezTo>
                      <a:pt x="1899" y="54"/>
                      <a:pt x="1899" y="53"/>
                      <a:pt x="1899" y="53"/>
                    </a:cubicBezTo>
                    <a:cubicBezTo>
                      <a:pt x="1899" y="53"/>
                      <a:pt x="1899" y="53"/>
                      <a:pt x="1899" y="53"/>
                    </a:cubicBezTo>
                    <a:cubicBezTo>
                      <a:pt x="1899" y="53"/>
                      <a:pt x="1899" y="52"/>
                      <a:pt x="1899" y="52"/>
                    </a:cubicBezTo>
                    <a:cubicBezTo>
                      <a:pt x="1899" y="52"/>
                      <a:pt x="1899" y="52"/>
                      <a:pt x="1899" y="52"/>
                    </a:cubicBezTo>
                    <a:cubicBezTo>
                      <a:pt x="1899" y="52"/>
                      <a:pt x="1899" y="51"/>
                      <a:pt x="1899" y="51"/>
                    </a:cubicBezTo>
                    <a:cubicBezTo>
                      <a:pt x="1899" y="51"/>
                      <a:pt x="1899" y="51"/>
                      <a:pt x="1899" y="51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8"/>
                      <a:pt x="1899" y="48"/>
                      <a:pt x="1899" y="48"/>
                    </a:cubicBezTo>
                    <a:cubicBezTo>
                      <a:pt x="1899" y="48"/>
                      <a:pt x="1899" y="48"/>
                      <a:pt x="1899" y="47"/>
                    </a:cubicBezTo>
                    <a:cubicBezTo>
                      <a:pt x="1899" y="47"/>
                      <a:pt x="1899" y="47"/>
                      <a:pt x="1899" y="47"/>
                    </a:cubicBezTo>
                    <a:cubicBezTo>
                      <a:pt x="1899" y="47"/>
                      <a:pt x="1899" y="47"/>
                      <a:pt x="1899" y="46"/>
                    </a:cubicBezTo>
                    <a:cubicBezTo>
                      <a:pt x="1899" y="46"/>
                      <a:pt x="1899" y="46"/>
                      <a:pt x="1899" y="46"/>
                    </a:cubicBezTo>
                    <a:cubicBezTo>
                      <a:pt x="1899" y="46"/>
                      <a:pt x="1899" y="46"/>
                      <a:pt x="1899" y="45"/>
                    </a:cubicBezTo>
                    <a:cubicBezTo>
                      <a:pt x="1899" y="45"/>
                      <a:pt x="1899" y="45"/>
                      <a:pt x="1899" y="45"/>
                    </a:cubicBezTo>
                    <a:cubicBezTo>
                      <a:pt x="1899" y="45"/>
                      <a:pt x="1899" y="45"/>
                      <a:pt x="1899" y="44"/>
                    </a:cubicBezTo>
                    <a:cubicBezTo>
                      <a:pt x="1899" y="44"/>
                      <a:pt x="1899" y="44"/>
                      <a:pt x="1899" y="44"/>
                    </a:cubicBezTo>
                    <a:cubicBezTo>
                      <a:pt x="1899" y="44"/>
                      <a:pt x="1899" y="43"/>
                      <a:pt x="1899" y="43"/>
                    </a:cubicBezTo>
                    <a:cubicBezTo>
                      <a:pt x="1899" y="43"/>
                      <a:pt x="1899" y="43"/>
                      <a:pt x="1899" y="43"/>
                    </a:cubicBezTo>
                    <a:cubicBezTo>
                      <a:pt x="1899" y="43"/>
                      <a:pt x="1899" y="42"/>
                      <a:pt x="1899" y="42"/>
                    </a:cubicBezTo>
                    <a:cubicBezTo>
                      <a:pt x="1899" y="42"/>
                      <a:pt x="1899" y="42"/>
                      <a:pt x="1899" y="42"/>
                    </a:cubicBezTo>
                    <a:cubicBezTo>
                      <a:pt x="1899" y="42"/>
                      <a:pt x="1899" y="41"/>
                      <a:pt x="1899" y="41"/>
                    </a:cubicBezTo>
                    <a:cubicBezTo>
                      <a:pt x="1899" y="41"/>
                      <a:pt x="1899" y="41"/>
                      <a:pt x="1899" y="41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7"/>
                      <a:pt x="1899" y="37"/>
                      <a:pt x="1899" y="37"/>
                    </a:cubicBezTo>
                    <a:cubicBezTo>
                      <a:pt x="1899" y="37"/>
                      <a:pt x="1899" y="37"/>
                      <a:pt x="1899" y="36"/>
                    </a:cubicBezTo>
                    <a:cubicBezTo>
                      <a:pt x="1899" y="36"/>
                      <a:pt x="1899" y="36"/>
                      <a:pt x="1899" y="36"/>
                    </a:cubicBezTo>
                    <a:cubicBezTo>
                      <a:pt x="1899" y="36"/>
                      <a:pt x="1899" y="36"/>
                      <a:pt x="1899" y="35"/>
                    </a:cubicBezTo>
                    <a:cubicBezTo>
                      <a:pt x="1899" y="35"/>
                      <a:pt x="1899" y="35"/>
                      <a:pt x="1899" y="35"/>
                    </a:cubicBezTo>
                    <a:cubicBezTo>
                      <a:pt x="1899" y="35"/>
                      <a:pt x="1899" y="35"/>
                      <a:pt x="1899" y="34"/>
                    </a:cubicBezTo>
                    <a:cubicBezTo>
                      <a:pt x="1899" y="34"/>
                      <a:pt x="1899" y="34"/>
                      <a:pt x="1899" y="34"/>
                    </a:cubicBezTo>
                    <a:cubicBezTo>
                      <a:pt x="1899" y="34"/>
                      <a:pt x="1899" y="33"/>
                      <a:pt x="1899" y="33"/>
                    </a:cubicBezTo>
                    <a:cubicBezTo>
                      <a:pt x="1899" y="33"/>
                      <a:pt x="1899" y="33"/>
                      <a:pt x="1899" y="33"/>
                    </a:cubicBezTo>
                    <a:cubicBezTo>
                      <a:pt x="1899" y="33"/>
                      <a:pt x="1899" y="32"/>
                      <a:pt x="1899" y="32"/>
                    </a:cubicBezTo>
                    <a:cubicBezTo>
                      <a:pt x="1899" y="32"/>
                      <a:pt x="1899" y="32"/>
                      <a:pt x="1899" y="32"/>
                    </a:cubicBezTo>
                    <a:cubicBezTo>
                      <a:pt x="1899" y="32"/>
                      <a:pt x="1899" y="31"/>
                      <a:pt x="1899" y="31"/>
                    </a:cubicBezTo>
                    <a:cubicBezTo>
                      <a:pt x="1899" y="31"/>
                      <a:pt x="1899" y="31"/>
                      <a:pt x="1899" y="31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7"/>
                      <a:pt x="1899" y="27"/>
                      <a:pt x="1899" y="27"/>
                    </a:cubicBezTo>
                    <a:cubicBezTo>
                      <a:pt x="1899" y="27"/>
                      <a:pt x="1899" y="27"/>
                      <a:pt x="1899" y="26"/>
                    </a:cubicBezTo>
                    <a:cubicBezTo>
                      <a:pt x="1899" y="26"/>
                      <a:pt x="1899" y="26"/>
                      <a:pt x="1899" y="26"/>
                    </a:cubicBezTo>
                    <a:cubicBezTo>
                      <a:pt x="1899" y="26"/>
                      <a:pt x="1899" y="26"/>
                      <a:pt x="1899" y="25"/>
                    </a:cubicBezTo>
                    <a:cubicBezTo>
                      <a:pt x="1899" y="25"/>
                      <a:pt x="1899" y="25"/>
                      <a:pt x="1899" y="25"/>
                    </a:cubicBezTo>
                    <a:cubicBezTo>
                      <a:pt x="1899" y="25"/>
                      <a:pt x="1899" y="25"/>
                      <a:pt x="1899" y="24"/>
                    </a:cubicBezTo>
                    <a:cubicBezTo>
                      <a:pt x="1899" y="24"/>
                      <a:pt x="1899" y="24"/>
                      <a:pt x="1899" y="24"/>
                    </a:cubicBezTo>
                    <a:cubicBezTo>
                      <a:pt x="1899" y="24"/>
                      <a:pt x="1899" y="23"/>
                      <a:pt x="1899" y="23"/>
                    </a:cubicBezTo>
                    <a:cubicBezTo>
                      <a:pt x="1899" y="23"/>
                      <a:pt x="1899" y="23"/>
                      <a:pt x="1899" y="23"/>
                    </a:cubicBezTo>
                    <a:cubicBezTo>
                      <a:pt x="1899" y="23"/>
                      <a:pt x="1899" y="22"/>
                      <a:pt x="1899" y="22"/>
                    </a:cubicBezTo>
                    <a:cubicBezTo>
                      <a:pt x="1899" y="22"/>
                      <a:pt x="1899" y="22"/>
                      <a:pt x="1899" y="22"/>
                    </a:cubicBezTo>
                    <a:cubicBezTo>
                      <a:pt x="1899" y="22"/>
                      <a:pt x="1899" y="21"/>
                      <a:pt x="1899" y="21"/>
                    </a:cubicBezTo>
                    <a:cubicBezTo>
                      <a:pt x="1899" y="21"/>
                      <a:pt x="1899" y="21"/>
                      <a:pt x="1899" y="21"/>
                    </a:cubicBezTo>
                    <a:cubicBezTo>
                      <a:pt x="1899" y="21"/>
                      <a:pt x="1899" y="20"/>
                      <a:pt x="1899" y="20"/>
                    </a:cubicBezTo>
                    <a:cubicBezTo>
                      <a:pt x="1899" y="20"/>
                      <a:pt x="1899" y="20"/>
                      <a:pt x="1899" y="20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7"/>
                      <a:pt x="1899" y="17"/>
                      <a:pt x="1899" y="17"/>
                    </a:cubicBezTo>
                    <a:cubicBezTo>
                      <a:pt x="1899" y="17"/>
                      <a:pt x="1899" y="17"/>
                      <a:pt x="1899" y="16"/>
                    </a:cubicBezTo>
                    <a:cubicBezTo>
                      <a:pt x="1899" y="16"/>
                      <a:pt x="1899" y="16"/>
                      <a:pt x="1899" y="16"/>
                    </a:cubicBezTo>
                    <a:cubicBezTo>
                      <a:pt x="1899" y="16"/>
                      <a:pt x="1899" y="16"/>
                      <a:pt x="1899" y="15"/>
                    </a:cubicBezTo>
                    <a:cubicBezTo>
                      <a:pt x="1899" y="15"/>
                      <a:pt x="1899" y="15"/>
                      <a:pt x="1899" y="15"/>
                    </a:cubicBezTo>
                    <a:cubicBezTo>
                      <a:pt x="1899" y="15"/>
                      <a:pt x="1899" y="15"/>
                      <a:pt x="1899" y="14"/>
                    </a:cubicBezTo>
                    <a:cubicBezTo>
                      <a:pt x="1899" y="14"/>
                      <a:pt x="1899" y="14"/>
                      <a:pt x="1899" y="14"/>
                    </a:cubicBezTo>
                    <a:cubicBezTo>
                      <a:pt x="1899" y="14"/>
                      <a:pt x="1899" y="13"/>
                      <a:pt x="1899" y="13"/>
                    </a:cubicBezTo>
                    <a:cubicBezTo>
                      <a:pt x="1899" y="13"/>
                      <a:pt x="1899" y="13"/>
                      <a:pt x="1899" y="13"/>
                    </a:cubicBezTo>
                    <a:cubicBezTo>
                      <a:pt x="1899" y="13"/>
                      <a:pt x="1899" y="12"/>
                      <a:pt x="1899" y="12"/>
                    </a:cubicBezTo>
                    <a:cubicBezTo>
                      <a:pt x="1899" y="12"/>
                      <a:pt x="1899" y="12"/>
                      <a:pt x="1899" y="12"/>
                    </a:cubicBezTo>
                    <a:cubicBezTo>
                      <a:pt x="1899" y="12"/>
                      <a:pt x="1899" y="11"/>
                      <a:pt x="1899" y="11"/>
                    </a:cubicBezTo>
                    <a:cubicBezTo>
                      <a:pt x="1899" y="11"/>
                      <a:pt x="1899" y="11"/>
                      <a:pt x="1899" y="11"/>
                    </a:cubicBezTo>
                    <a:cubicBezTo>
                      <a:pt x="1899" y="11"/>
                      <a:pt x="1899" y="10"/>
                      <a:pt x="1899" y="10"/>
                    </a:cubicBezTo>
                    <a:cubicBezTo>
                      <a:pt x="1899" y="10"/>
                      <a:pt x="1899" y="10"/>
                      <a:pt x="1899" y="10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7"/>
                      <a:pt x="1899" y="7"/>
                      <a:pt x="1899" y="7"/>
                    </a:cubicBezTo>
                    <a:cubicBezTo>
                      <a:pt x="1899" y="7"/>
                      <a:pt x="1899" y="7"/>
                      <a:pt x="1899" y="6"/>
                    </a:cubicBezTo>
                    <a:cubicBezTo>
                      <a:pt x="1899" y="6"/>
                      <a:pt x="1899" y="6"/>
                      <a:pt x="1899" y="6"/>
                    </a:cubicBezTo>
                    <a:cubicBezTo>
                      <a:pt x="1899" y="6"/>
                      <a:pt x="1899" y="6"/>
                      <a:pt x="1899" y="5"/>
                    </a:cubicBezTo>
                    <a:cubicBezTo>
                      <a:pt x="1899" y="5"/>
                      <a:pt x="1899" y="5"/>
                      <a:pt x="1899" y="5"/>
                    </a:cubicBezTo>
                    <a:cubicBezTo>
                      <a:pt x="1899" y="5"/>
                      <a:pt x="1899" y="5"/>
                      <a:pt x="1899" y="4"/>
                    </a:cubicBezTo>
                    <a:cubicBezTo>
                      <a:pt x="1899" y="4"/>
                      <a:pt x="1899" y="4"/>
                      <a:pt x="1899" y="4"/>
                    </a:cubicBezTo>
                    <a:cubicBezTo>
                      <a:pt x="1899" y="4"/>
                      <a:pt x="1899" y="3"/>
                      <a:pt x="1899" y="3"/>
                    </a:cubicBezTo>
                    <a:cubicBezTo>
                      <a:pt x="1899" y="3"/>
                      <a:pt x="1899" y="3"/>
                      <a:pt x="1899" y="3"/>
                    </a:cubicBezTo>
                    <a:cubicBezTo>
                      <a:pt x="1899" y="3"/>
                      <a:pt x="1899" y="2"/>
                      <a:pt x="1899" y="2"/>
                    </a:cubicBezTo>
                    <a:cubicBezTo>
                      <a:pt x="1899" y="2"/>
                      <a:pt x="1899" y="2"/>
                      <a:pt x="1899" y="2"/>
                    </a:cubicBezTo>
                    <a:cubicBezTo>
                      <a:pt x="1899" y="2"/>
                      <a:pt x="1899" y="1"/>
                      <a:pt x="1899" y="1"/>
                    </a:cubicBezTo>
                    <a:cubicBezTo>
                      <a:pt x="1899" y="1"/>
                      <a:pt x="1899" y="1"/>
                      <a:pt x="1899" y="1"/>
                    </a:cubicBezTo>
                    <a:cubicBezTo>
                      <a:pt x="1899" y="1"/>
                      <a:pt x="1899" y="0"/>
                      <a:pt x="1899" y="0"/>
                    </a:cubicBezTo>
                    <a:cubicBezTo>
                      <a:pt x="1899" y="0"/>
                      <a:pt x="1899" y="0"/>
                      <a:pt x="1899" y="0"/>
                    </a:cubicBezTo>
                    <a:cubicBezTo>
                      <a:pt x="1899" y="140"/>
                      <a:pt x="1806" y="281"/>
                      <a:pt x="1621" y="388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89" name="ïṣļiḋè">
                <a:extLst>
                  <a:ext uri="{FF2B5EF4-FFF2-40B4-BE49-F238E27FC236}">
                    <a16:creationId xmlns:a16="http://schemas.microsoft.com/office/drawing/2014/main" id="{5DF9EF7D-B3A3-464A-9643-4449F61C2C3F}"/>
                  </a:ext>
                </a:extLst>
              </p:cNvPr>
              <p:cNvSpPr/>
              <p:nvPr userDrawn="1"/>
            </p:nvSpPr>
            <p:spPr bwMode="auto">
              <a:xfrm>
                <a:off x="1962" y="1552"/>
                <a:ext cx="3767" cy="2177"/>
              </a:xfrm>
              <a:custGeom>
                <a:avLst/>
                <a:gdLst>
                  <a:gd name="T0" fmla="*/ 1714 w 2084"/>
                  <a:gd name="T1" fmla="*/ 990 h 1204"/>
                  <a:gd name="T2" fmla="*/ 371 w 2084"/>
                  <a:gd name="T3" fmla="*/ 990 h 1204"/>
                  <a:gd name="T4" fmla="*/ 371 w 2084"/>
                  <a:gd name="T5" fmla="*/ 214 h 1204"/>
                  <a:gd name="T6" fmla="*/ 1714 w 2084"/>
                  <a:gd name="T7" fmla="*/ 214 h 1204"/>
                  <a:gd name="T8" fmla="*/ 1714 w 2084"/>
                  <a:gd name="T9" fmla="*/ 990 h 1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4" h="1204">
                    <a:moveTo>
                      <a:pt x="1714" y="990"/>
                    </a:moveTo>
                    <a:cubicBezTo>
                      <a:pt x="1343" y="1204"/>
                      <a:pt x="742" y="1204"/>
                      <a:pt x="371" y="990"/>
                    </a:cubicBezTo>
                    <a:cubicBezTo>
                      <a:pt x="0" y="776"/>
                      <a:pt x="0" y="428"/>
                      <a:pt x="371" y="214"/>
                    </a:cubicBezTo>
                    <a:cubicBezTo>
                      <a:pt x="742" y="0"/>
                      <a:pt x="1343" y="0"/>
                      <a:pt x="1714" y="214"/>
                    </a:cubicBezTo>
                    <a:cubicBezTo>
                      <a:pt x="2084" y="428"/>
                      <a:pt x="2084" y="776"/>
                      <a:pt x="1714" y="990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0" name="íšľiḓê">
                <a:extLst>
                  <a:ext uri="{FF2B5EF4-FFF2-40B4-BE49-F238E27FC236}">
                    <a16:creationId xmlns:a16="http://schemas.microsoft.com/office/drawing/2014/main" id="{7F49D987-EED8-4B4D-AC74-66CBB79C43C8}"/>
                  </a:ext>
                </a:extLst>
              </p:cNvPr>
              <p:cNvSpPr/>
              <p:nvPr userDrawn="1"/>
            </p:nvSpPr>
            <p:spPr bwMode="auto">
              <a:xfrm>
                <a:off x="2068" y="1639"/>
                <a:ext cx="3554" cy="2003"/>
              </a:xfrm>
              <a:custGeom>
                <a:avLst/>
                <a:gdLst>
                  <a:gd name="T0" fmla="*/ 1617 w 1966"/>
                  <a:gd name="T1" fmla="*/ 197 h 1108"/>
                  <a:gd name="T2" fmla="*/ 350 w 1966"/>
                  <a:gd name="T3" fmla="*/ 197 h 1108"/>
                  <a:gd name="T4" fmla="*/ 350 w 1966"/>
                  <a:gd name="T5" fmla="*/ 911 h 1108"/>
                  <a:gd name="T6" fmla="*/ 1617 w 1966"/>
                  <a:gd name="T7" fmla="*/ 911 h 1108"/>
                  <a:gd name="T8" fmla="*/ 1617 w 1966"/>
                  <a:gd name="T9" fmla="*/ 197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6" h="1108">
                    <a:moveTo>
                      <a:pt x="1617" y="197"/>
                    </a:moveTo>
                    <a:cubicBezTo>
                      <a:pt x="1267" y="0"/>
                      <a:pt x="700" y="1"/>
                      <a:pt x="350" y="197"/>
                    </a:cubicBezTo>
                    <a:cubicBezTo>
                      <a:pt x="0" y="394"/>
                      <a:pt x="0" y="714"/>
                      <a:pt x="350" y="911"/>
                    </a:cubicBezTo>
                    <a:cubicBezTo>
                      <a:pt x="700" y="1108"/>
                      <a:pt x="1267" y="1108"/>
                      <a:pt x="1617" y="911"/>
                    </a:cubicBezTo>
                    <a:cubicBezTo>
                      <a:pt x="1966" y="714"/>
                      <a:pt x="1966" y="394"/>
                      <a:pt x="1617" y="197"/>
                    </a:cubicBezTo>
                    <a:close/>
                  </a:path>
                </a:pathLst>
              </a:custGeom>
              <a:solidFill>
                <a:srgbClr val="F7F0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1" name="íṣļíḑê">
                <a:extLst>
                  <a:ext uri="{FF2B5EF4-FFF2-40B4-BE49-F238E27FC236}">
                    <a16:creationId xmlns:a16="http://schemas.microsoft.com/office/drawing/2014/main" id="{277066D7-E9DC-40E7-A2DF-F11BE95987A5}"/>
                  </a:ext>
                </a:extLst>
              </p:cNvPr>
              <p:cNvSpPr/>
              <p:nvPr userDrawn="1"/>
            </p:nvSpPr>
            <p:spPr bwMode="auto">
              <a:xfrm>
                <a:off x="3084" y="3109"/>
                <a:ext cx="1200" cy="472"/>
              </a:xfrm>
              <a:custGeom>
                <a:avLst/>
                <a:gdLst>
                  <a:gd name="T0" fmla="*/ 664 w 664"/>
                  <a:gd name="T1" fmla="*/ 226 h 261"/>
                  <a:gd name="T2" fmla="*/ 314 w 664"/>
                  <a:gd name="T3" fmla="*/ 0 h 261"/>
                  <a:gd name="T4" fmla="*/ 0 w 664"/>
                  <a:gd name="T5" fmla="*/ 186 h 261"/>
                  <a:gd name="T6" fmla="*/ 664 w 664"/>
                  <a:gd name="T7" fmla="*/ 22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4" h="261">
                    <a:moveTo>
                      <a:pt x="664" y="226"/>
                    </a:moveTo>
                    <a:cubicBezTo>
                      <a:pt x="314" y="0"/>
                      <a:pt x="314" y="0"/>
                      <a:pt x="314" y="0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05" y="248"/>
                      <a:pt x="444" y="261"/>
                      <a:pt x="664" y="226"/>
                    </a:cubicBez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2" name="íśḷiḓè">
                <a:extLst>
                  <a:ext uri="{FF2B5EF4-FFF2-40B4-BE49-F238E27FC236}">
                    <a16:creationId xmlns:a16="http://schemas.microsoft.com/office/drawing/2014/main" id="{910E43A3-BC9B-47B3-9E66-8A9FCED26215}"/>
                  </a:ext>
                </a:extLst>
              </p:cNvPr>
              <p:cNvSpPr/>
              <p:nvPr userDrawn="1"/>
            </p:nvSpPr>
            <p:spPr bwMode="auto">
              <a:xfrm>
                <a:off x="3469" y="3358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3" name="işľîďe">
                <a:extLst>
                  <a:ext uri="{FF2B5EF4-FFF2-40B4-BE49-F238E27FC236}">
                    <a16:creationId xmlns:a16="http://schemas.microsoft.com/office/drawing/2014/main" id="{6795D782-D88A-4691-9B2F-B641F8AD8847}"/>
                  </a:ext>
                </a:extLst>
              </p:cNvPr>
              <p:cNvSpPr/>
              <p:nvPr userDrawn="1"/>
            </p:nvSpPr>
            <p:spPr bwMode="auto">
              <a:xfrm>
                <a:off x="3822" y="3080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2"/>
                    </a:cubicBezTo>
                    <a:cubicBezTo>
                      <a:pt x="42" y="0"/>
                      <a:pt x="76" y="0"/>
                      <a:pt x="98" y="12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4" name="îṥḷïḋé">
                <a:extLst>
                  <a:ext uri="{FF2B5EF4-FFF2-40B4-BE49-F238E27FC236}">
                    <a16:creationId xmlns:a16="http://schemas.microsoft.com/office/drawing/2014/main" id="{A4ED6C80-0FF3-4685-A0BC-EF9D1B67FE4B}"/>
                  </a:ext>
                </a:extLst>
              </p:cNvPr>
              <p:cNvSpPr/>
              <p:nvPr userDrawn="1"/>
            </p:nvSpPr>
            <p:spPr bwMode="auto">
              <a:xfrm>
                <a:off x="5038" y="304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5" name="iṣḻîḓé">
                <a:extLst>
                  <a:ext uri="{FF2B5EF4-FFF2-40B4-BE49-F238E27FC236}">
                    <a16:creationId xmlns:a16="http://schemas.microsoft.com/office/drawing/2014/main" id="{61F7C416-6DE4-4CF6-86D2-76EE425738E3}"/>
                  </a:ext>
                </a:extLst>
              </p:cNvPr>
              <p:cNvSpPr/>
              <p:nvPr userDrawn="1"/>
            </p:nvSpPr>
            <p:spPr bwMode="auto">
              <a:xfrm>
                <a:off x="4856" y="206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5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5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6" name="iŝľïḍe">
                <a:extLst>
                  <a:ext uri="{FF2B5EF4-FFF2-40B4-BE49-F238E27FC236}">
                    <a16:creationId xmlns:a16="http://schemas.microsoft.com/office/drawing/2014/main" id="{53F723D7-2074-46DB-91DA-664D22996770}"/>
                  </a:ext>
                </a:extLst>
              </p:cNvPr>
              <p:cNvSpPr/>
              <p:nvPr userDrawn="1"/>
            </p:nvSpPr>
            <p:spPr bwMode="auto">
              <a:xfrm>
                <a:off x="2392" y="2205"/>
                <a:ext cx="215" cy="123"/>
              </a:xfrm>
              <a:custGeom>
                <a:avLst/>
                <a:gdLst>
                  <a:gd name="T0" fmla="*/ 98 w 119"/>
                  <a:gd name="T1" fmla="*/ 56 h 68"/>
                  <a:gd name="T2" fmla="*/ 21 w 119"/>
                  <a:gd name="T3" fmla="*/ 56 h 68"/>
                  <a:gd name="T4" fmla="*/ 21 w 119"/>
                  <a:gd name="T5" fmla="*/ 12 h 68"/>
                  <a:gd name="T6" fmla="*/ 98 w 119"/>
                  <a:gd name="T7" fmla="*/ 12 h 68"/>
                  <a:gd name="T8" fmla="*/ 98 w 119"/>
                  <a:gd name="T9" fmla="*/ 5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8">
                    <a:moveTo>
                      <a:pt x="98" y="56"/>
                    </a:moveTo>
                    <a:cubicBezTo>
                      <a:pt x="77" y="68"/>
                      <a:pt x="42" y="68"/>
                      <a:pt x="21" y="56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6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7" name="ïşḻíḍè">
                <a:extLst>
                  <a:ext uri="{FF2B5EF4-FFF2-40B4-BE49-F238E27FC236}">
                    <a16:creationId xmlns:a16="http://schemas.microsoft.com/office/drawing/2014/main" id="{31AA5690-12B1-46AA-BDD2-C0883E99985F}"/>
                  </a:ext>
                </a:extLst>
              </p:cNvPr>
              <p:cNvSpPr/>
              <p:nvPr userDrawn="1"/>
            </p:nvSpPr>
            <p:spPr bwMode="auto">
              <a:xfrm>
                <a:off x="2282" y="2047"/>
                <a:ext cx="2272" cy="1382"/>
              </a:xfrm>
              <a:custGeom>
                <a:avLst/>
                <a:gdLst>
                  <a:gd name="T0" fmla="*/ 0 w 1257"/>
                  <a:gd name="T1" fmla="*/ 459 h 764"/>
                  <a:gd name="T2" fmla="*/ 232 w 1257"/>
                  <a:gd name="T3" fmla="*/ 685 h 764"/>
                  <a:gd name="T4" fmla="*/ 413 w 1257"/>
                  <a:gd name="T5" fmla="*/ 764 h 764"/>
                  <a:gd name="T6" fmla="*/ 1257 w 1257"/>
                  <a:gd name="T7" fmla="*/ 269 h 764"/>
                  <a:gd name="T8" fmla="*/ 797 w 1257"/>
                  <a:gd name="T9" fmla="*/ 0 h 764"/>
                  <a:gd name="T10" fmla="*/ 0 w 1257"/>
                  <a:gd name="T11" fmla="*/ 459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7" h="764">
                    <a:moveTo>
                      <a:pt x="0" y="459"/>
                    </a:moveTo>
                    <a:cubicBezTo>
                      <a:pt x="39" y="541"/>
                      <a:pt x="116" y="620"/>
                      <a:pt x="232" y="685"/>
                    </a:cubicBezTo>
                    <a:cubicBezTo>
                      <a:pt x="287" y="716"/>
                      <a:pt x="348" y="742"/>
                      <a:pt x="413" y="764"/>
                    </a:cubicBezTo>
                    <a:cubicBezTo>
                      <a:pt x="1257" y="269"/>
                      <a:pt x="1257" y="269"/>
                      <a:pt x="1257" y="269"/>
                    </a:cubicBezTo>
                    <a:cubicBezTo>
                      <a:pt x="797" y="0"/>
                      <a:pt x="797" y="0"/>
                      <a:pt x="797" y="0"/>
                    </a:cubicBezTo>
                    <a:lnTo>
                      <a:pt x="0" y="459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8" name="îṧḻídè">
                <a:extLst>
                  <a:ext uri="{FF2B5EF4-FFF2-40B4-BE49-F238E27FC236}">
                    <a16:creationId xmlns:a16="http://schemas.microsoft.com/office/drawing/2014/main" id="{79C04E8B-65CC-4A36-8AF1-596124648755}"/>
                  </a:ext>
                </a:extLst>
              </p:cNvPr>
              <p:cNvSpPr/>
              <p:nvPr userDrawn="1"/>
            </p:nvSpPr>
            <p:spPr bwMode="auto">
              <a:xfrm>
                <a:off x="4640" y="2187"/>
                <a:ext cx="886" cy="783"/>
              </a:xfrm>
              <a:custGeom>
                <a:avLst/>
                <a:gdLst>
                  <a:gd name="T0" fmla="*/ 396 w 490"/>
                  <a:gd name="T1" fmla="*/ 433 h 433"/>
                  <a:gd name="T2" fmla="*/ 345 w 490"/>
                  <a:gd name="T3" fmla="*/ 7 h 433"/>
                  <a:gd name="T4" fmla="*/ 282 w 490"/>
                  <a:gd name="T5" fmla="*/ 12 h 433"/>
                  <a:gd name="T6" fmla="*/ 0 w 490"/>
                  <a:gd name="T7" fmla="*/ 193 h 433"/>
                  <a:gd name="T8" fmla="*/ 396 w 490"/>
                  <a:gd name="T9" fmla="*/ 433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433">
                    <a:moveTo>
                      <a:pt x="396" y="433"/>
                    </a:moveTo>
                    <a:cubicBezTo>
                      <a:pt x="490" y="295"/>
                      <a:pt x="473" y="139"/>
                      <a:pt x="345" y="7"/>
                    </a:cubicBezTo>
                    <a:cubicBezTo>
                      <a:pt x="310" y="0"/>
                      <a:pt x="282" y="12"/>
                      <a:pt x="282" y="12"/>
                    </a:cubicBezTo>
                    <a:cubicBezTo>
                      <a:pt x="0" y="193"/>
                      <a:pt x="0" y="193"/>
                      <a:pt x="0" y="193"/>
                    </a:cubicBezTo>
                    <a:lnTo>
                      <a:pt x="396" y="433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9" name="ïš1íḍe">
                <a:extLst>
                  <a:ext uri="{FF2B5EF4-FFF2-40B4-BE49-F238E27FC236}">
                    <a16:creationId xmlns:a16="http://schemas.microsoft.com/office/drawing/2014/main" id="{784AB9F1-7C59-4C85-BAB9-92A1248CFB6C}"/>
                  </a:ext>
                </a:extLst>
              </p:cNvPr>
              <p:cNvSpPr/>
              <p:nvPr userDrawn="1"/>
            </p:nvSpPr>
            <p:spPr bwMode="auto">
              <a:xfrm>
                <a:off x="2170" y="1673"/>
                <a:ext cx="3280" cy="1920"/>
              </a:xfrm>
              <a:custGeom>
                <a:avLst/>
                <a:gdLst>
                  <a:gd name="T0" fmla="*/ 1290 w 1815"/>
                  <a:gd name="T1" fmla="*/ 1042 h 1062"/>
                  <a:gd name="T2" fmla="*/ 864 w 1815"/>
                  <a:gd name="T3" fmla="*/ 795 h 1062"/>
                  <a:gd name="T4" fmla="*/ 1328 w 1815"/>
                  <a:gd name="T5" fmla="*/ 527 h 1062"/>
                  <a:gd name="T6" fmla="*/ 1773 w 1815"/>
                  <a:gd name="T7" fmla="*/ 784 h 1062"/>
                  <a:gd name="T8" fmla="*/ 1815 w 1815"/>
                  <a:gd name="T9" fmla="*/ 730 h 1062"/>
                  <a:gd name="T10" fmla="*/ 1396 w 1815"/>
                  <a:gd name="T11" fmla="*/ 488 h 1062"/>
                  <a:gd name="T12" fmla="*/ 1764 w 1815"/>
                  <a:gd name="T13" fmla="*/ 276 h 1062"/>
                  <a:gd name="T14" fmla="*/ 1703 w 1815"/>
                  <a:gd name="T15" fmla="*/ 218 h 1062"/>
                  <a:gd name="T16" fmla="*/ 1315 w 1815"/>
                  <a:gd name="T17" fmla="*/ 442 h 1062"/>
                  <a:gd name="T18" fmla="*/ 921 w 1815"/>
                  <a:gd name="T19" fmla="*/ 214 h 1062"/>
                  <a:gd name="T20" fmla="*/ 1256 w 1815"/>
                  <a:gd name="T21" fmla="*/ 21 h 1062"/>
                  <a:gd name="T22" fmla="*/ 1132 w 1815"/>
                  <a:gd name="T23" fmla="*/ 0 h 1062"/>
                  <a:gd name="T24" fmla="*/ 840 w 1815"/>
                  <a:gd name="T25" fmla="*/ 168 h 1062"/>
                  <a:gd name="T26" fmla="*/ 589 w 1815"/>
                  <a:gd name="T27" fmla="*/ 23 h 1062"/>
                  <a:gd name="T28" fmla="*/ 496 w 1815"/>
                  <a:gd name="T29" fmla="*/ 46 h 1062"/>
                  <a:gd name="T30" fmla="*/ 773 w 1815"/>
                  <a:gd name="T31" fmla="*/ 207 h 1062"/>
                  <a:gd name="T32" fmla="*/ 0 w 1815"/>
                  <a:gd name="T33" fmla="*/ 653 h 1062"/>
                  <a:gd name="T34" fmla="*/ 36 w 1815"/>
                  <a:gd name="T35" fmla="*/ 725 h 1062"/>
                  <a:gd name="T36" fmla="*/ 853 w 1815"/>
                  <a:gd name="T37" fmla="*/ 253 h 1062"/>
                  <a:gd name="T38" fmla="*/ 1248 w 1815"/>
                  <a:gd name="T39" fmla="*/ 481 h 1062"/>
                  <a:gd name="T40" fmla="*/ 379 w 1815"/>
                  <a:gd name="T41" fmla="*/ 983 h 1062"/>
                  <a:gd name="T42" fmla="*/ 478 w 1815"/>
                  <a:gd name="T43" fmla="*/ 1018 h 1062"/>
                  <a:gd name="T44" fmla="*/ 796 w 1815"/>
                  <a:gd name="T45" fmla="*/ 834 h 1062"/>
                  <a:gd name="T46" fmla="*/ 1190 w 1815"/>
                  <a:gd name="T47" fmla="*/ 1062 h 1062"/>
                  <a:gd name="T48" fmla="*/ 1290 w 1815"/>
                  <a:gd name="T49" fmla="*/ 1042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5" h="1062">
                    <a:moveTo>
                      <a:pt x="1290" y="1042"/>
                    </a:moveTo>
                    <a:cubicBezTo>
                      <a:pt x="864" y="795"/>
                      <a:pt x="864" y="795"/>
                      <a:pt x="864" y="795"/>
                    </a:cubicBezTo>
                    <a:cubicBezTo>
                      <a:pt x="1328" y="527"/>
                      <a:pt x="1328" y="527"/>
                      <a:pt x="1328" y="527"/>
                    </a:cubicBezTo>
                    <a:cubicBezTo>
                      <a:pt x="1773" y="784"/>
                      <a:pt x="1773" y="784"/>
                      <a:pt x="1773" y="784"/>
                    </a:cubicBezTo>
                    <a:cubicBezTo>
                      <a:pt x="1789" y="766"/>
                      <a:pt x="1803" y="749"/>
                      <a:pt x="1815" y="730"/>
                    </a:cubicBezTo>
                    <a:cubicBezTo>
                      <a:pt x="1396" y="488"/>
                      <a:pt x="1396" y="488"/>
                      <a:pt x="1396" y="488"/>
                    </a:cubicBezTo>
                    <a:cubicBezTo>
                      <a:pt x="1764" y="276"/>
                      <a:pt x="1764" y="276"/>
                      <a:pt x="1764" y="276"/>
                    </a:cubicBezTo>
                    <a:cubicBezTo>
                      <a:pt x="1746" y="256"/>
                      <a:pt x="1725" y="237"/>
                      <a:pt x="1703" y="218"/>
                    </a:cubicBezTo>
                    <a:cubicBezTo>
                      <a:pt x="1315" y="442"/>
                      <a:pt x="1315" y="442"/>
                      <a:pt x="1315" y="442"/>
                    </a:cubicBezTo>
                    <a:cubicBezTo>
                      <a:pt x="921" y="214"/>
                      <a:pt x="921" y="214"/>
                      <a:pt x="921" y="214"/>
                    </a:cubicBezTo>
                    <a:cubicBezTo>
                      <a:pt x="1256" y="21"/>
                      <a:pt x="1256" y="21"/>
                      <a:pt x="1256" y="21"/>
                    </a:cubicBezTo>
                    <a:cubicBezTo>
                      <a:pt x="1215" y="12"/>
                      <a:pt x="1174" y="5"/>
                      <a:pt x="1132" y="0"/>
                    </a:cubicBezTo>
                    <a:cubicBezTo>
                      <a:pt x="840" y="168"/>
                      <a:pt x="840" y="168"/>
                      <a:pt x="840" y="168"/>
                    </a:cubicBezTo>
                    <a:cubicBezTo>
                      <a:pt x="589" y="23"/>
                      <a:pt x="589" y="23"/>
                      <a:pt x="589" y="23"/>
                    </a:cubicBezTo>
                    <a:cubicBezTo>
                      <a:pt x="557" y="30"/>
                      <a:pt x="526" y="38"/>
                      <a:pt x="496" y="46"/>
                    </a:cubicBezTo>
                    <a:cubicBezTo>
                      <a:pt x="773" y="207"/>
                      <a:pt x="773" y="207"/>
                      <a:pt x="773" y="207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9" y="677"/>
                      <a:pt x="21" y="701"/>
                      <a:pt x="36" y="725"/>
                    </a:cubicBezTo>
                    <a:cubicBezTo>
                      <a:pt x="853" y="253"/>
                      <a:pt x="853" y="253"/>
                      <a:pt x="853" y="253"/>
                    </a:cubicBezTo>
                    <a:cubicBezTo>
                      <a:pt x="1248" y="481"/>
                      <a:pt x="1248" y="481"/>
                      <a:pt x="1248" y="481"/>
                    </a:cubicBezTo>
                    <a:cubicBezTo>
                      <a:pt x="379" y="983"/>
                      <a:pt x="379" y="983"/>
                      <a:pt x="379" y="983"/>
                    </a:cubicBezTo>
                    <a:cubicBezTo>
                      <a:pt x="411" y="996"/>
                      <a:pt x="444" y="1008"/>
                      <a:pt x="478" y="1018"/>
                    </a:cubicBezTo>
                    <a:cubicBezTo>
                      <a:pt x="796" y="834"/>
                      <a:pt x="796" y="834"/>
                      <a:pt x="796" y="834"/>
                    </a:cubicBezTo>
                    <a:cubicBezTo>
                      <a:pt x="1190" y="1062"/>
                      <a:pt x="1190" y="1062"/>
                      <a:pt x="1190" y="1062"/>
                    </a:cubicBezTo>
                    <a:cubicBezTo>
                      <a:pt x="1224" y="1056"/>
                      <a:pt x="1257" y="1050"/>
                      <a:pt x="1290" y="1042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0" name="iṣľïḋê">
                <a:extLst>
                  <a:ext uri="{FF2B5EF4-FFF2-40B4-BE49-F238E27FC236}">
                    <a16:creationId xmlns:a16="http://schemas.microsoft.com/office/drawing/2014/main" id="{CB35AB64-7BC1-404B-8DEE-FC564905B054}"/>
                  </a:ext>
                </a:extLst>
              </p:cNvPr>
              <p:cNvSpPr/>
              <p:nvPr userDrawn="1"/>
            </p:nvSpPr>
            <p:spPr bwMode="auto">
              <a:xfrm>
                <a:off x="3686" y="2393"/>
                <a:ext cx="423" cy="244"/>
              </a:xfrm>
              <a:custGeom>
                <a:avLst/>
                <a:gdLst>
                  <a:gd name="T0" fmla="*/ 192 w 234"/>
                  <a:gd name="T1" fmla="*/ 111 h 135"/>
                  <a:gd name="T2" fmla="*/ 41 w 234"/>
                  <a:gd name="T3" fmla="*/ 111 h 135"/>
                  <a:gd name="T4" fmla="*/ 41 w 234"/>
                  <a:gd name="T5" fmla="*/ 24 h 135"/>
                  <a:gd name="T6" fmla="*/ 192 w 234"/>
                  <a:gd name="T7" fmla="*/ 24 h 135"/>
                  <a:gd name="T8" fmla="*/ 192 w 234"/>
                  <a:gd name="T9" fmla="*/ 11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135">
                    <a:moveTo>
                      <a:pt x="192" y="111"/>
                    </a:moveTo>
                    <a:cubicBezTo>
                      <a:pt x="151" y="135"/>
                      <a:pt x="83" y="135"/>
                      <a:pt x="41" y="111"/>
                    </a:cubicBezTo>
                    <a:cubicBezTo>
                      <a:pt x="0" y="87"/>
                      <a:pt x="0" y="48"/>
                      <a:pt x="41" y="24"/>
                    </a:cubicBezTo>
                    <a:cubicBezTo>
                      <a:pt x="83" y="0"/>
                      <a:pt x="151" y="0"/>
                      <a:pt x="192" y="24"/>
                    </a:cubicBezTo>
                    <a:cubicBezTo>
                      <a:pt x="234" y="48"/>
                      <a:pt x="234" y="87"/>
                      <a:pt x="192" y="111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1" name="ïšľiḓe">
                <a:extLst>
                  <a:ext uri="{FF2B5EF4-FFF2-40B4-BE49-F238E27FC236}">
                    <a16:creationId xmlns:a16="http://schemas.microsoft.com/office/drawing/2014/main" id="{DEBAD26B-C20F-4FA3-9C15-E0B3EB3BA847}"/>
                  </a:ext>
                </a:extLst>
              </p:cNvPr>
              <p:cNvSpPr/>
              <p:nvPr userDrawn="1"/>
            </p:nvSpPr>
            <p:spPr bwMode="auto">
              <a:xfrm>
                <a:off x="2609" y="2373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2" name="ïśľiḑê">
                <a:extLst>
                  <a:ext uri="{FF2B5EF4-FFF2-40B4-BE49-F238E27FC236}">
                    <a16:creationId xmlns:a16="http://schemas.microsoft.com/office/drawing/2014/main" id="{2900CE50-D733-4AEA-A238-2AACB04FC323}"/>
                  </a:ext>
                </a:extLst>
              </p:cNvPr>
              <p:cNvSpPr/>
              <p:nvPr userDrawn="1"/>
            </p:nvSpPr>
            <p:spPr bwMode="auto">
              <a:xfrm>
                <a:off x="4013" y="1753"/>
                <a:ext cx="828" cy="548"/>
              </a:xfrm>
              <a:custGeom>
                <a:avLst/>
                <a:gdLst>
                  <a:gd name="T0" fmla="*/ 0 w 828"/>
                  <a:gd name="T1" fmla="*/ 284 h 548"/>
                  <a:gd name="T2" fmla="*/ 456 w 828"/>
                  <a:gd name="T3" fmla="*/ 548 h 548"/>
                  <a:gd name="T4" fmla="*/ 828 w 828"/>
                  <a:gd name="T5" fmla="*/ 332 h 548"/>
                  <a:gd name="T6" fmla="*/ 828 w 828"/>
                  <a:gd name="T7" fmla="*/ 264 h 548"/>
                  <a:gd name="T8" fmla="*/ 373 w 828"/>
                  <a:gd name="T9" fmla="*/ 0 h 548"/>
                  <a:gd name="T10" fmla="*/ 0 w 828"/>
                  <a:gd name="T11" fmla="*/ 215 h 548"/>
                  <a:gd name="T12" fmla="*/ 0 w 828"/>
                  <a:gd name="T13" fmla="*/ 284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8" h="548">
                    <a:moveTo>
                      <a:pt x="0" y="284"/>
                    </a:moveTo>
                    <a:lnTo>
                      <a:pt x="456" y="548"/>
                    </a:lnTo>
                    <a:lnTo>
                      <a:pt x="828" y="332"/>
                    </a:lnTo>
                    <a:lnTo>
                      <a:pt x="828" y="264"/>
                    </a:lnTo>
                    <a:lnTo>
                      <a:pt x="373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3" name="íś1ídé">
                <a:extLst>
                  <a:ext uri="{FF2B5EF4-FFF2-40B4-BE49-F238E27FC236}">
                    <a16:creationId xmlns:a16="http://schemas.microsoft.com/office/drawing/2014/main" id="{3A7DCECE-EC53-45F3-9335-76191CD9BECF}"/>
                  </a:ext>
                </a:extLst>
              </p:cNvPr>
              <p:cNvSpPr/>
              <p:nvPr userDrawn="1"/>
            </p:nvSpPr>
            <p:spPr bwMode="auto">
              <a:xfrm>
                <a:off x="4469" y="2017"/>
                <a:ext cx="372" cy="284"/>
              </a:xfrm>
              <a:custGeom>
                <a:avLst/>
                <a:gdLst>
                  <a:gd name="T0" fmla="*/ 0 w 372"/>
                  <a:gd name="T1" fmla="*/ 284 h 284"/>
                  <a:gd name="T2" fmla="*/ 372 w 372"/>
                  <a:gd name="T3" fmla="*/ 68 h 284"/>
                  <a:gd name="T4" fmla="*/ 372 w 372"/>
                  <a:gd name="T5" fmla="*/ 0 h 284"/>
                  <a:gd name="T6" fmla="*/ 0 w 372"/>
                  <a:gd name="T7" fmla="*/ 215 h 284"/>
                  <a:gd name="T8" fmla="*/ 0 w 37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2" h="284">
                    <a:moveTo>
                      <a:pt x="0" y="284"/>
                    </a:moveTo>
                    <a:lnTo>
                      <a:pt x="372" y="68"/>
                    </a:lnTo>
                    <a:lnTo>
                      <a:pt x="372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4" name="ïšļíḑê">
                <a:extLst>
                  <a:ext uri="{FF2B5EF4-FFF2-40B4-BE49-F238E27FC236}">
                    <a16:creationId xmlns:a16="http://schemas.microsoft.com/office/drawing/2014/main" id="{9CFFCBC5-2482-4DCF-B1A7-48343A6985B3}"/>
                  </a:ext>
                </a:extLst>
              </p:cNvPr>
              <p:cNvSpPr/>
              <p:nvPr userDrawn="1"/>
            </p:nvSpPr>
            <p:spPr bwMode="auto">
              <a:xfrm>
                <a:off x="4013" y="1753"/>
                <a:ext cx="828" cy="479"/>
              </a:xfrm>
              <a:custGeom>
                <a:avLst/>
                <a:gdLst>
                  <a:gd name="T0" fmla="*/ 456 w 828"/>
                  <a:gd name="T1" fmla="*/ 479 h 479"/>
                  <a:gd name="T2" fmla="*/ 0 w 828"/>
                  <a:gd name="T3" fmla="*/ 215 h 479"/>
                  <a:gd name="T4" fmla="*/ 373 w 828"/>
                  <a:gd name="T5" fmla="*/ 0 h 479"/>
                  <a:gd name="T6" fmla="*/ 828 w 828"/>
                  <a:gd name="T7" fmla="*/ 264 h 479"/>
                  <a:gd name="T8" fmla="*/ 456 w 828"/>
                  <a:gd name="T9" fmla="*/ 479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8" h="479">
                    <a:moveTo>
                      <a:pt x="456" y="479"/>
                    </a:moveTo>
                    <a:lnTo>
                      <a:pt x="0" y="215"/>
                    </a:lnTo>
                    <a:lnTo>
                      <a:pt x="373" y="0"/>
                    </a:lnTo>
                    <a:lnTo>
                      <a:pt x="828" y="264"/>
                    </a:lnTo>
                    <a:lnTo>
                      <a:pt x="456" y="47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5" name="îşlíḑê">
                <a:extLst>
                  <a:ext uri="{FF2B5EF4-FFF2-40B4-BE49-F238E27FC236}">
                    <a16:creationId xmlns:a16="http://schemas.microsoft.com/office/drawing/2014/main" id="{3D5DFD79-0EAA-4580-A61B-56911A50564C}"/>
                  </a:ext>
                </a:extLst>
              </p:cNvPr>
              <p:cNvSpPr/>
              <p:nvPr userDrawn="1"/>
            </p:nvSpPr>
            <p:spPr bwMode="auto">
              <a:xfrm>
                <a:off x="4082" y="1792"/>
                <a:ext cx="685" cy="396"/>
              </a:xfrm>
              <a:custGeom>
                <a:avLst/>
                <a:gdLst>
                  <a:gd name="T0" fmla="*/ 221 w 379"/>
                  <a:gd name="T1" fmla="*/ 217 h 219"/>
                  <a:gd name="T2" fmla="*/ 203 w 379"/>
                  <a:gd name="T3" fmla="*/ 217 h 219"/>
                  <a:gd name="T4" fmla="*/ 5 w 379"/>
                  <a:gd name="T5" fmla="*/ 102 h 219"/>
                  <a:gd name="T6" fmla="*/ 5 w 379"/>
                  <a:gd name="T7" fmla="*/ 91 h 219"/>
                  <a:gd name="T8" fmla="*/ 158 w 379"/>
                  <a:gd name="T9" fmla="*/ 3 h 219"/>
                  <a:gd name="T10" fmla="*/ 176 w 379"/>
                  <a:gd name="T11" fmla="*/ 3 h 219"/>
                  <a:gd name="T12" fmla="*/ 375 w 379"/>
                  <a:gd name="T13" fmla="*/ 118 h 219"/>
                  <a:gd name="T14" fmla="*/ 375 w 379"/>
                  <a:gd name="T15" fmla="*/ 128 h 219"/>
                  <a:gd name="T16" fmla="*/ 221 w 379"/>
                  <a:gd name="T17" fmla="*/ 217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9" h="219">
                    <a:moveTo>
                      <a:pt x="221" y="217"/>
                    </a:moveTo>
                    <a:cubicBezTo>
                      <a:pt x="216" y="219"/>
                      <a:pt x="208" y="219"/>
                      <a:pt x="203" y="217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0" y="99"/>
                      <a:pt x="0" y="94"/>
                      <a:pt x="5" y="91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63" y="0"/>
                      <a:pt x="171" y="0"/>
                      <a:pt x="176" y="3"/>
                    </a:cubicBezTo>
                    <a:cubicBezTo>
                      <a:pt x="375" y="118"/>
                      <a:pt x="375" y="118"/>
                      <a:pt x="375" y="118"/>
                    </a:cubicBezTo>
                    <a:cubicBezTo>
                      <a:pt x="379" y="121"/>
                      <a:pt x="379" y="125"/>
                      <a:pt x="375" y="128"/>
                    </a:cubicBezTo>
                    <a:lnTo>
                      <a:pt x="221" y="21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6" name="ïşḷïḑé">
                <a:extLst>
                  <a:ext uri="{FF2B5EF4-FFF2-40B4-BE49-F238E27FC236}">
                    <a16:creationId xmlns:a16="http://schemas.microsoft.com/office/drawing/2014/main" id="{26FC3827-0FCA-44F9-80E0-BA550554CD51}"/>
                  </a:ext>
                </a:extLst>
              </p:cNvPr>
              <p:cNvSpPr/>
              <p:nvPr userDrawn="1"/>
            </p:nvSpPr>
            <p:spPr bwMode="auto">
              <a:xfrm>
                <a:off x="4107" y="1483"/>
                <a:ext cx="358" cy="693"/>
              </a:xfrm>
              <a:custGeom>
                <a:avLst/>
                <a:gdLst>
                  <a:gd name="T0" fmla="*/ 358 w 358"/>
                  <a:gd name="T1" fmla="*/ 206 h 693"/>
                  <a:gd name="T2" fmla="*/ 0 w 358"/>
                  <a:gd name="T3" fmla="*/ 0 h 693"/>
                  <a:gd name="T4" fmla="*/ 0 w 358"/>
                  <a:gd name="T5" fmla="*/ 487 h 693"/>
                  <a:gd name="T6" fmla="*/ 358 w 358"/>
                  <a:gd name="T7" fmla="*/ 693 h 693"/>
                  <a:gd name="T8" fmla="*/ 358 w 358"/>
                  <a:gd name="T9" fmla="*/ 206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693">
                    <a:moveTo>
                      <a:pt x="358" y="206"/>
                    </a:moveTo>
                    <a:lnTo>
                      <a:pt x="0" y="0"/>
                    </a:lnTo>
                    <a:lnTo>
                      <a:pt x="0" y="487"/>
                    </a:lnTo>
                    <a:lnTo>
                      <a:pt x="358" y="693"/>
                    </a:lnTo>
                    <a:lnTo>
                      <a:pt x="358" y="206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7" name="ïṥ1ïḍê">
                <a:extLst>
                  <a:ext uri="{FF2B5EF4-FFF2-40B4-BE49-F238E27FC236}">
                    <a16:creationId xmlns:a16="http://schemas.microsoft.com/office/drawing/2014/main" id="{6EE4A176-297A-41E0-BCF0-3A6AA89A12C1}"/>
                  </a:ext>
                </a:extLst>
              </p:cNvPr>
              <p:cNvSpPr/>
              <p:nvPr userDrawn="1"/>
            </p:nvSpPr>
            <p:spPr bwMode="auto">
              <a:xfrm>
                <a:off x="4465" y="1527"/>
                <a:ext cx="282" cy="649"/>
              </a:xfrm>
              <a:custGeom>
                <a:avLst/>
                <a:gdLst>
                  <a:gd name="T0" fmla="*/ 282 w 282"/>
                  <a:gd name="T1" fmla="*/ 0 h 649"/>
                  <a:gd name="T2" fmla="*/ 0 w 282"/>
                  <a:gd name="T3" fmla="*/ 162 h 649"/>
                  <a:gd name="T4" fmla="*/ 0 w 282"/>
                  <a:gd name="T5" fmla="*/ 649 h 649"/>
                  <a:gd name="T6" fmla="*/ 282 w 282"/>
                  <a:gd name="T7" fmla="*/ 486 h 649"/>
                  <a:gd name="T8" fmla="*/ 282 w 282"/>
                  <a:gd name="T9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649">
                    <a:moveTo>
                      <a:pt x="282" y="0"/>
                    </a:moveTo>
                    <a:lnTo>
                      <a:pt x="0" y="162"/>
                    </a:lnTo>
                    <a:lnTo>
                      <a:pt x="0" y="649"/>
                    </a:lnTo>
                    <a:lnTo>
                      <a:pt x="282" y="486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8" name="ïṣliďe">
                <a:extLst>
                  <a:ext uri="{FF2B5EF4-FFF2-40B4-BE49-F238E27FC236}">
                    <a16:creationId xmlns:a16="http://schemas.microsoft.com/office/drawing/2014/main" id="{D57A675A-E313-4F23-A03E-2AD5A4C548BA}"/>
                  </a:ext>
                </a:extLst>
              </p:cNvPr>
              <p:cNvSpPr/>
              <p:nvPr userDrawn="1"/>
            </p:nvSpPr>
            <p:spPr bwMode="auto">
              <a:xfrm>
                <a:off x="4622" y="1872"/>
                <a:ext cx="94" cy="186"/>
              </a:xfrm>
              <a:custGeom>
                <a:avLst/>
                <a:gdLst>
                  <a:gd name="T0" fmla="*/ 0 w 94"/>
                  <a:gd name="T1" fmla="*/ 56 h 186"/>
                  <a:gd name="T2" fmla="*/ 0 w 94"/>
                  <a:gd name="T3" fmla="*/ 186 h 186"/>
                  <a:gd name="T4" fmla="*/ 94 w 94"/>
                  <a:gd name="T5" fmla="*/ 132 h 186"/>
                  <a:gd name="T6" fmla="*/ 94 w 94"/>
                  <a:gd name="T7" fmla="*/ 0 h 186"/>
                  <a:gd name="T8" fmla="*/ 0 w 94"/>
                  <a:gd name="T9" fmla="*/ 5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86">
                    <a:moveTo>
                      <a:pt x="0" y="56"/>
                    </a:moveTo>
                    <a:lnTo>
                      <a:pt x="0" y="186"/>
                    </a:lnTo>
                    <a:lnTo>
                      <a:pt x="94" y="132"/>
                    </a:lnTo>
                    <a:lnTo>
                      <a:pt x="94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9" name="iŝľïdè">
                <a:extLst>
                  <a:ext uri="{FF2B5EF4-FFF2-40B4-BE49-F238E27FC236}">
                    <a16:creationId xmlns:a16="http://schemas.microsoft.com/office/drawing/2014/main" id="{009A9DE5-A179-4459-88E7-5510EAC02AEA}"/>
                  </a:ext>
                </a:extLst>
              </p:cNvPr>
              <p:cNvSpPr/>
              <p:nvPr userDrawn="1"/>
            </p:nvSpPr>
            <p:spPr bwMode="auto">
              <a:xfrm>
                <a:off x="4501" y="1935"/>
                <a:ext cx="107" cy="192"/>
              </a:xfrm>
              <a:custGeom>
                <a:avLst/>
                <a:gdLst>
                  <a:gd name="T0" fmla="*/ 107 w 107"/>
                  <a:gd name="T1" fmla="*/ 0 h 192"/>
                  <a:gd name="T2" fmla="*/ 0 w 107"/>
                  <a:gd name="T3" fmla="*/ 62 h 192"/>
                  <a:gd name="T4" fmla="*/ 0 w 107"/>
                  <a:gd name="T5" fmla="*/ 192 h 192"/>
                  <a:gd name="T6" fmla="*/ 107 w 107"/>
                  <a:gd name="T7" fmla="*/ 130 h 192"/>
                  <a:gd name="T8" fmla="*/ 107 w 107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92">
                    <a:moveTo>
                      <a:pt x="107" y="0"/>
                    </a:moveTo>
                    <a:lnTo>
                      <a:pt x="0" y="62"/>
                    </a:lnTo>
                    <a:lnTo>
                      <a:pt x="0" y="192"/>
                    </a:lnTo>
                    <a:lnTo>
                      <a:pt x="107" y="13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0" name="íṥlîḑê">
                <a:extLst>
                  <a:ext uri="{FF2B5EF4-FFF2-40B4-BE49-F238E27FC236}">
                    <a16:creationId xmlns:a16="http://schemas.microsoft.com/office/drawing/2014/main" id="{9DAA98A8-BCC9-4B8D-85E7-49953E6FEBBE}"/>
                  </a:ext>
                </a:extLst>
              </p:cNvPr>
              <p:cNvSpPr/>
              <p:nvPr userDrawn="1"/>
            </p:nvSpPr>
            <p:spPr bwMode="auto">
              <a:xfrm>
                <a:off x="4653" y="1726"/>
                <a:ext cx="63" cy="160"/>
              </a:xfrm>
              <a:custGeom>
                <a:avLst/>
                <a:gdLst>
                  <a:gd name="T0" fmla="*/ 0 w 63"/>
                  <a:gd name="T1" fmla="*/ 160 h 160"/>
                  <a:gd name="T2" fmla="*/ 63 w 63"/>
                  <a:gd name="T3" fmla="*/ 123 h 160"/>
                  <a:gd name="T4" fmla="*/ 63 w 63"/>
                  <a:gd name="T5" fmla="*/ 0 h 160"/>
                  <a:gd name="T6" fmla="*/ 0 w 63"/>
                  <a:gd name="T7" fmla="*/ 38 h 160"/>
                  <a:gd name="T8" fmla="*/ 0 w 6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60">
                    <a:moveTo>
                      <a:pt x="0" y="160"/>
                    </a:moveTo>
                    <a:lnTo>
                      <a:pt x="63" y="123"/>
                    </a:lnTo>
                    <a:lnTo>
                      <a:pt x="63" y="0"/>
                    </a:lnTo>
                    <a:lnTo>
                      <a:pt x="0" y="38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1" name="ïṥļîḍé">
                <a:extLst>
                  <a:ext uri="{FF2B5EF4-FFF2-40B4-BE49-F238E27FC236}">
                    <a16:creationId xmlns:a16="http://schemas.microsoft.com/office/drawing/2014/main" id="{4E8293F0-7EA4-4A5B-88D3-88369F24CA04}"/>
                  </a:ext>
                </a:extLst>
              </p:cNvPr>
              <p:cNvSpPr/>
              <p:nvPr userDrawn="1"/>
            </p:nvSpPr>
            <p:spPr bwMode="auto">
              <a:xfrm>
                <a:off x="4575" y="1771"/>
                <a:ext cx="65" cy="161"/>
              </a:xfrm>
              <a:custGeom>
                <a:avLst/>
                <a:gdLst>
                  <a:gd name="T0" fmla="*/ 0 w 65"/>
                  <a:gd name="T1" fmla="*/ 161 h 161"/>
                  <a:gd name="T2" fmla="*/ 65 w 65"/>
                  <a:gd name="T3" fmla="*/ 123 h 161"/>
                  <a:gd name="T4" fmla="*/ 65 w 65"/>
                  <a:gd name="T5" fmla="*/ 0 h 161"/>
                  <a:gd name="T6" fmla="*/ 0 w 65"/>
                  <a:gd name="T7" fmla="*/ 38 h 161"/>
                  <a:gd name="T8" fmla="*/ 0 w 65"/>
                  <a:gd name="T9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61">
                    <a:moveTo>
                      <a:pt x="0" y="161"/>
                    </a:moveTo>
                    <a:lnTo>
                      <a:pt x="65" y="123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2" name="iṡḷîḑé">
                <a:extLst>
                  <a:ext uri="{FF2B5EF4-FFF2-40B4-BE49-F238E27FC236}">
                    <a16:creationId xmlns:a16="http://schemas.microsoft.com/office/drawing/2014/main" id="{F2DD1B2B-F4D3-4AA5-9456-0EC1A155B7A8}"/>
                  </a:ext>
                </a:extLst>
              </p:cNvPr>
              <p:cNvSpPr/>
              <p:nvPr userDrawn="1"/>
            </p:nvSpPr>
            <p:spPr bwMode="auto">
              <a:xfrm>
                <a:off x="4501" y="1816"/>
                <a:ext cx="62" cy="157"/>
              </a:xfrm>
              <a:custGeom>
                <a:avLst/>
                <a:gdLst>
                  <a:gd name="T0" fmla="*/ 0 w 62"/>
                  <a:gd name="T1" fmla="*/ 157 h 157"/>
                  <a:gd name="T2" fmla="*/ 62 w 62"/>
                  <a:gd name="T3" fmla="*/ 123 h 157"/>
                  <a:gd name="T4" fmla="*/ 62 w 62"/>
                  <a:gd name="T5" fmla="*/ 0 h 157"/>
                  <a:gd name="T6" fmla="*/ 0 w 62"/>
                  <a:gd name="T7" fmla="*/ 34 h 157"/>
                  <a:gd name="T8" fmla="*/ 0 w 62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57">
                    <a:moveTo>
                      <a:pt x="0" y="157"/>
                    </a:moveTo>
                    <a:lnTo>
                      <a:pt x="62" y="123"/>
                    </a:lnTo>
                    <a:lnTo>
                      <a:pt x="62" y="0"/>
                    </a:lnTo>
                    <a:lnTo>
                      <a:pt x="0" y="3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3" name="íSľïḍê">
                <a:extLst>
                  <a:ext uri="{FF2B5EF4-FFF2-40B4-BE49-F238E27FC236}">
                    <a16:creationId xmlns:a16="http://schemas.microsoft.com/office/drawing/2014/main" id="{0227D570-95D2-4EB3-84B8-47B9EB1C1499}"/>
                  </a:ext>
                </a:extLst>
              </p:cNvPr>
              <p:cNvSpPr/>
              <p:nvPr userDrawn="1"/>
            </p:nvSpPr>
            <p:spPr bwMode="auto">
              <a:xfrm>
                <a:off x="4613" y="1603"/>
                <a:ext cx="65" cy="161"/>
              </a:xfrm>
              <a:custGeom>
                <a:avLst/>
                <a:gdLst>
                  <a:gd name="T0" fmla="*/ 40 w 65"/>
                  <a:gd name="T1" fmla="*/ 139 h 161"/>
                  <a:gd name="T2" fmla="*/ 65 w 65"/>
                  <a:gd name="T3" fmla="*/ 123 h 161"/>
                  <a:gd name="T4" fmla="*/ 65 w 65"/>
                  <a:gd name="T5" fmla="*/ 72 h 161"/>
                  <a:gd name="T6" fmla="*/ 65 w 65"/>
                  <a:gd name="T7" fmla="*/ 0 h 161"/>
                  <a:gd name="T8" fmla="*/ 0 w 65"/>
                  <a:gd name="T9" fmla="*/ 38 h 161"/>
                  <a:gd name="T10" fmla="*/ 0 w 65"/>
                  <a:gd name="T11" fmla="*/ 161 h 161"/>
                  <a:gd name="T12" fmla="*/ 40 w 65"/>
                  <a:gd name="T13" fmla="*/ 139 h 161"/>
                  <a:gd name="T14" fmla="*/ 40 w 65"/>
                  <a:gd name="T15" fmla="*/ 1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161">
                    <a:moveTo>
                      <a:pt x="40" y="139"/>
                    </a:moveTo>
                    <a:lnTo>
                      <a:pt x="65" y="123"/>
                    </a:lnTo>
                    <a:lnTo>
                      <a:pt x="65" y="72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40" y="139"/>
                    </a:lnTo>
                    <a:lnTo>
                      <a:pt x="40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4" name="îṩḻiḋê">
                <a:extLst>
                  <a:ext uri="{FF2B5EF4-FFF2-40B4-BE49-F238E27FC236}">
                    <a16:creationId xmlns:a16="http://schemas.microsoft.com/office/drawing/2014/main" id="{ED32F790-AB99-4049-A51C-60877A089319}"/>
                  </a:ext>
                </a:extLst>
              </p:cNvPr>
              <p:cNvSpPr/>
              <p:nvPr userDrawn="1"/>
            </p:nvSpPr>
            <p:spPr bwMode="auto">
              <a:xfrm>
                <a:off x="4536" y="1648"/>
                <a:ext cx="65" cy="161"/>
              </a:xfrm>
              <a:custGeom>
                <a:avLst/>
                <a:gdLst>
                  <a:gd name="T0" fmla="*/ 65 w 65"/>
                  <a:gd name="T1" fmla="*/ 72 h 161"/>
                  <a:gd name="T2" fmla="*/ 65 w 65"/>
                  <a:gd name="T3" fmla="*/ 0 h 161"/>
                  <a:gd name="T4" fmla="*/ 0 w 65"/>
                  <a:gd name="T5" fmla="*/ 38 h 161"/>
                  <a:gd name="T6" fmla="*/ 0 w 65"/>
                  <a:gd name="T7" fmla="*/ 161 h 161"/>
                  <a:gd name="T8" fmla="*/ 65 w 65"/>
                  <a:gd name="T9" fmla="*/ 123 h 161"/>
                  <a:gd name="T10" fmla="*/ 65 w 65"/>
                  <a:gd name="T11" fmla="*/ 7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161">
                    <a:moveTo>
                      <a:pt x="65" y="72"/>
                    </a:move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65" y="123"/>
                    </a:lnTo>
                    <a:lnTo>
                      <a:pt x="65" y="72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5" name="íSḻíḍê">
                <a:extLst>
                  <a:ext uri="{FF2B5EF4-FFF2-40B4-BE49-F238E27FC236}">
                    <a16:creationId xmlns:a16="http://schemas.microsoft.com/office/drawing/2014/main" id="{5B538CE0-0FAE-43BD-BA4E-895676278755}"/>
                  </a:ext>
                </a:extLst>
              </p:cNvPr>
              <p:cNvSpPr/>
              <p:nvPr userDrawn="1"/>
            </p:nvSpPr>
            <p:spPr bwMode="auto">
              <a:xfrm>
                <a:off x="4691" y="1581"/>
                <a:ext cx="25" cy="137"/>
              </a:xfrm>
              <a:custGeom>
                <a:avLst/>
                <a:gdLst>
                  <a:gd name="T0" fmla="*/ 0 w 25"/>
                  <a:gd name="T1" fmla="*/ 14 h 137"/>
                  <a:gd name="T2" fmla="*/ 0 w 25"/>
                  <a:gd name="T3" fmla="*/ 137 h 137"/>
                  <a:gd name="T4" fmla="*/ 25 w 25"/>
                  <a:gd name="T5" fmla="*/ 123 h 137"/>
                  <a:gd name="T6" fmla="*/ 25 w 25"/>
                  <a:gd name="T7" fmla="*/ 0 h 137"/>
                  <a:gd name="T8" fmla="*/ 0 w 25"/>
                  <a:gd name="T9" fmla="*/ 1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7">
                    <a:moveTo>
                      <a:pt x="0" y="14"/>
                    </a:moveTo>
                    <a:lnTo>
                      <a:pt x="0" y="137"/>
                    </a:lnTo>
                    <a:lnTo>
                      <a:pt x="25" y="123"/>
                    </a:lnTo>
                    <a:lnTo>
                      <a:pt x="2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6" name="íś1íďê">
                <a:extLst>
                  <a:ext uri="{FF2B5EF4-FFF2-40B4-BE49-F238E27FC236}">
                    <a16:creationId xmlns:a16="http://schemas.microsoft.com/office/drawing/2014/main" id="{00E3551C-EE43-419D-A815-048D9A119C98}"/>
                  </a:ext>
                </a:extLst>
              </p:cNvPr>
              <p:cNvSpPr/>
              <p:nvPr userDrawn="1"/>
            </p:nvSpPr>
            <p:spPr bwMode="auto">
              <a:xfrm>
                <a:off x="4501" y="1693"/>
                <a:ext cx="24" cy="136"/>
              </a:xfrm>
              <a:custGeom>
                <a:avLst/>
                <a:gdLst>
                  <a:gd name="T0" fmla="*/ 24 w 24"/>
                  <a:gd name="T1" fmla="*/ 0 h 136"/>
                  <a:gd name="T2" fmla="*/ 0 w 24"/>
                  <a:gd name="T3" fmla="*/ 13 h 136"/>
                  <a:gd name="T4" fmla="*/ 0 w 24"/>
                  <a:gd name="T5" fmla="*/ 136 h 136"/>
                  <a:gd name="T6" fmla="*/ 24 w 24"/>
                  <a:gd name="T7" fmla="*/ 123 h 136"/>
                  <a:gd name="T8" fmla="*/ 24 w 2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6">
                    <a:moveTo>
                      <a:pt x="24" y="0"/>
                    </a:moveTo>
                    <a:lnTo>
                      <a:pt x="0" y="13"/>
                    </a:lnTo>
                    <a:lnTo>
                      <a:pt x="0" y="136"/>
                    </a:lnTo>
                    <a:lnTo>
                      <a:pt x="24" y="1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7" name="iṡlîdé">
                <a:extLst>
                  <a:ext uri="{FF2B5EF4-FFF2-40B4-BE49-F238E27FC236}">
                    <a16:creationId xmlns:a16="http://schemas.microsoft.com/office/drawing/2014/main" id="{6FD8F11A-0D74-476A-AA00-2A26403F4D98}"/>
                  </a:ext>
                </a:extLst>
              </p:cNvPr>
              <p:cNvSpPr/>
              <p:nvPr userDrawn="1"/>
            </p:nvSpPr>
            <p:spPr bwMode="auto">
              <a:xfrm>
                <a:off x="4286" y="1914"/>
                <a:ext cx="139" cy="209"/>
              </a:xfrm>
              <a:custGeom>
                <a:avLst/>
                <a:gdLst>
                  <a:gd name="T0" fmla="*/ 0 w 139"/>
                  <a:gd name="T1" fmla="*/ 130 h 209"/>
                  <a:gd name="T2" fmla="*/ 139 w 139"/>
                  <a:gd name="T3" fmla="*/ 209 h 209"/>
                  <a:gd name="T4" fmla="*/ 139 w 139"/>
                  <a:gd name="T5" fmla="*/ 79 h 209"/>
                  <a:gd name="T6" fmla="*/ 0 w 139"/>
                  <a:gd name="T7" fmla="*/ 0 h 209"/>
                  <a:gd name="T8" fmla="*/ 0 w 139"/>
                  <a:gd name="T9" fmla="*/ 13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209">
                    <a:moveTo>
                      <a:pt x="0" y="130"/>
                    </a:moveTo>
                    <a:lnTo>
                      <a:pt x="139" y="209"/>
                    </a:lnTo>
                    <a:lnTo>
                      <a:pt x="139" y="79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8" name="íṩ1ïḍe">
                <a:extLst>
                  <a:ext uri="{FF2B5EF4-FFF2-40B4-BE49-F238E27FC236}">
                    <a16:creationId xmlns:a16="http://schemas.microsoft.com/office/drawing/2014/main" id="{BDD61C2F-EE6B-465F-95E4-64CDA6986A33}"/>
                  </a:ext>
                </a:extLst>
              </p:cNvPr>
              <p:cNvSpPr/>
              <p:nvPr userDrawn="1"/>
            </p:nvSpPr>
            <p:spPr bwMode="auto">
              <a:xfrm>
                <a:off x="4142" y="1830"/>
                <a:ext cx="124" cy="201"/>
              </a:xfrm>
              <a:custGeom>
                <a:avLst/>
                <a:gdLst>
                  <a:gd name="T0" fmla="*/ 0 w 124"/>
                  <a:gd name="T1" fmla="*/ 131 h 201"/>
                  <a:gd name="T2" fmla="*/ 124 w 124"/>
                  <a:gd name="T3" fmla="*/ 201 h 201"/>
                  <a:gd name="T4" fmla="*/ 124 w 124"/>
                  <a:gd name="T5" fmla="*/ 71 h 201"/>
                  <a:gd name="T6" fmla="*/ 0 w 124"/>
                  <a:gd name="T7" fmla="*/ 0 h 201"/>
                  <a:gd name="T8" fmla="*/ 0 w 124"/>
                  <a:gd name="T9" fmla="*/ 13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201">
                    <a:moveTo>
                      <a:pt x="0" y="131"/>
                    </a:moveTo>
                    <a:lnTo>
                      <a:pt x="124" y="201"/>
                    </a:lnTo>
                    <a:lnTo>
                      <a:pt x="124" y="71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9" name="ïṣ1íďe">
                <a:extLst>
                  <a:ext uri="{FF2B5EF4-FFF2-40B4-BE49-F238E27FC236}">
                    <a16:creationId xmlns:a16="http://schemas.microsoft.com/office/drawing/2014/main" id="{B1964400-06C6-47F2-A015-0BBB9F594E01}"/>
                  </a:ext>
                </a:extLst>
              </p:cNvPr>
              <p:cNvSpPr/>
              <p:nvPr userDrawn="1"/>
            </p:nvSpPr>
            <p:spPr bwMode="auto">
              <a:xfrm>
                <a:off x="4142" y="1547"/>
                <a:ext cx="23" cy="132"/>
              </a:xfrm>
              <a:custGeom>
                <a:avLst/>
                <a:gdLst>
                  <a:gd name="T0" fmla="*/ 23 w 23"/>
                  <a:gd name="T1" fmla="*/ 14 h 132"/>
                  <a:gd name="T2" fmla="*/ 0 w 23"/>
                  <a:gd name="T3" fmla="*/ 0 h 132"/>
                  <a:gd name="T4" fmla="*/ 0 w 23"/>
                  <a:gd name="T5" fmla="*/ 117 h 132"/>
                  <a:gd name="T6" fmla="*/ 23 w 23"/>
                  <a:gd name="T7" fmla="*/ 132 h 132"/>
                  <a:gd name="T8" fmla="*/ 23 w 23"/>
                  <a:gd name="T9" fmla="*/ 14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32">
                    <a:moveTo>
                      <a:pt x="23" y="1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3" y="132"/>
                    </a:lnTo>
                    <a:lnTo>
                      <a:pt x="23" y="1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0" name="ïṣlîḋè">
                <a:extLst>
                  <a:ext uri="{FF2B5EF4-FFF2-40B4-BE49-F238E27FC236}">
                    <a16:creationId xmlns:a16="http://schemas.microsoft.com/office/drawing/2014/main" id="{8FF16779-CDB5-40E0-80BD-6D0BA9C0A8E9}"/>
                  </a:ext>
                </a:extLst>
              </p:cNvPr>
              <p:cNvSpPr/>
              <p:nvPr userDrawn="1"/>
            </p:nvSpPr>
            <p:spPr bwMode="auto">
              <a:xfrm>
                <a:off x="4402" y="1693"/>
                <a:ext cx="25" cy="132"/>
              </a:xfrm>
              <a:custGeom>
                <a:avLst/>
                <a:gdLst>
                  <a:gd name="T0" fmla="*/ 0 w 25"/>
                  <a:gd name="T1" fmla="*/ 0 h 132"/>
                  <a:gd name="T2" fmla="*/ 0 w 25"/>
                  <a:gd name="T3" fmla="*/ 118 h 132"/>
                  <a:gd name="T4" fmla="*/ 25 w 25"/>
                  <a:gd name="T5" fmla="*/ 132 h 132"/>
                  <a:gd name="T6" fmla="*/ 25 w 25"/>
                  <a:gd name="T7" fmla="*/ 14 h 132"/>
                  <a:gd name="T8" fmla="*/ 0 w 25"/>
                  <a:gd name="T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2">
                    <a:moveTo>
                      <a:pt x="0" y="0"/>
                    </a:moveTo>
                    <a:lnTo>
                      <a:pt x="0" y="118"/>
                    </a:lnTo>
                    <a:lnTo>
                      <a:pt x="25" y="132"/>
                    </a:lnTo>
                    <a:lnTo>
                      <a:pt x="2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1" name="îṧḻïḋè">
                <a:extLst>
                  <a:ext uri="{FF2B5EF4-FFF2-40B4-BE49-F238E27FC236}">
                    <a16:creationId xmlns:a16="http://schemas.microsoft.com/office/drawing/2014/main" id="{05C16D54-9EFC-46D2-AC9E-D6143912CAFF}"/>
                  </a:ext>
                </a:extLst>
              </p:cNvPr>
              <p:cNvSpPr/>
              <p:nvPr userDrawn="1"/>
            </p:nvSpPr>
            <p:spPr bwMode="auto">
              <a:xfrm>
                <a:off x="4178" y="1566"/>
                <a:ext cx="61" cy="154"/>
              </a:xfrm>
              <a:custGeom>
                <a:avLst/>
                <a:gdLst>
                  <a:gd name="T0" fmla="*/ 61 w 61"/>
                  <a:gd name="T1" fmla="*/ 37 h 154"/>
                  <a:gd name="T2" fmla="*/ 0 w 61"/>
                  <a:gd name="T3" fmla="*/ 0 h 154"/>
                  <a:gd name="T4" fmla="*/ 0 w 61"/>
                  <a:gd name="T5" fmla="*/ 118 h 154"/>
                  <a:gd name="T6" fmla="*/ 61 w 61"/>
                  <a:gd name="T7" fmla="*/ 154 h 154"/>
                  <a:gd name="T8" fmla="*/ 61 w 61"/>
                  <a:gd name="T9" fmla="*/ 3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7"/>
                    </a:moveTo>
                    <a:lnTo>
                      <a:pt x="0" y="0"/>
                    </a:lnTo>
                    <a:lnTo>
                      <a:pt x="0" y="118"/>
                    </a:lnTo>
                    <a:lnTo>
                      <a:pt x="61" y="154"/>
                    </a:lnTo>
                    <a:lnTo>
                      <a:pt x="61" y="3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2" name="î$1îḑe">
                <a:extLst>
                  <a:ext uri="{FF2B5EF4-FFF2-40B4-BE49-F238E27FC236}">
                    <a16:creationId xmlns:a16="http://schemas.microsoft.com/office/drawing/2014/main" id="{E70022F4-37DD-41A0-B9C9-44A289A0197B}"/>
                  </a:ext>
                </a:extLst>
              </p:cNvPr>
              <p:cNvSpPr/>
              <p:nvPr userDrawn="1"/>
            </p:nvSpPr>
            <p:spPr bwMode="auto">
              <a:xfrm>
                <a:off x="4328" y="1650"/>
                <a:ext cx="61" cy="153"/>
              </a:xfrm>
              <a:custGeom>
                <a:avLst/>
                <a:gdLst>
                  <a:gd name="T0" fmla="*/ 61 w 61"/>
                  <a:gd name="T1" fmla="*/ 36 h 153"/>
                  <a:gd name="T2" fmla="*/ 0 w 61"/>
                  <a:gd name="T3" fmla="*/ 0 h 153"/>
                  <a:gd name="T4" fmla="*/ 0 w 61"/>
                  <a:gd name="T5" fmla="*/ 117 h 153"/>
                  <a:gd name="T6" fmla="*/ 61 w 61"/>
                  <a:gd name="T7" fmla="*/ 153 h 153"/>
                  <a:gd name="T8" fmla="*/ 61 w 61"/>
                  <a:gd name="T9" fmla="*/ 3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3">
                    <a:moveTo>
                      <a:pt x="61" y="36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3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3" name="îSľíḓê">
                <a:extLst>
                  <a:ext uri="{FF2B5EF4-FFF2-40B4-BE49-F238E27FC236}">
                    <a16:creationId xmlns:a16="http://schemas.microsoft.com/office/drawing/2014/main" id="{2284AB2F-7896-494C-A7A1-276802C5C9E6}"/>
                  </a:ext>
                </a:extLst>
              </p:cNvPr>
              <p:cNvSpPr/>
              <p:nvPr userDrawn="1"/>
            </p:nvSpPr>
            <p:spPr bwMode="auto">
              <a:xfrm>
                <a:off x="4364" y="1811"/>
                <a:ext cx="63" cy="153"/>
              </a:xfrm>
              <a:custGeom>
                <a:avLst/>
                <a:gdLst>
                  <a:gd name="T0" fmla="*/ 0 w 63"/>
                  <a:gd name="T1" fmla="*/ 117 h 153"/>
                  <a:gd name="T2" fmla="*/ 63 w 63"/>
                  <a:gd name="T3" fmla="*/ 153 h 153"/>
                  <a:gd name="T4" fmla="*/ 63 w 63"/>
                  <a:gd name="T5" fmla="*/ 34 h 153"/>
                  <a:gd name="T6" fmla="*/ 0 w 63"/>
                  <a:gd name="T7" fmla="*/ 0 h 153"/>
                  <a:gd name="T8" fmla="*/ 0 w 63"/>
                  <a:gd name="T9" fmla="*/ 11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3">
                    <a:moveTo>
                      <a:pt x="0" y="117"/>
                    </a:moveTo>
                    <a:lnTo>
                      <a:pt x="63" y="153"/>
                    </a:lnTo>
                    <a:lnTo>
                      <a:pt x="63" y="34"/>
                    </a:lnTo>
                    <a:lnTo>
                      <a:pt x="0" y="0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4" name="ïṥḷïḍê">
                <a:extLst>
                  <a:ext uri="{FF2B5EF4-FFF2-40B4-BE49-F238E27FC236}">
                    <a16:creationId xmlns:a16="http://schemas.microsoft.com/office/drawing/2014/main" id="{8159C768-6FD3-404E-9420-EDFBA538F622}"/>
                  </a:ext>
                </a:extLst>
              </p:cNvPr>
              <p:cNvSpPr/>
              <p:nvPr userDrawn="1"/>
            </p:nvSpPr>
            <p:spPr bwMode="auto">
              <a:xfrm>
                <a:off x="4290" y="1767"/>
                <a:ext cx="63" cy="154"/>
              </a:xfrm>
              <a:custGeom>
                <a:avLst/>
                <a:gdLst>
                  <a:gd name="T0" fmla="*/ 0 w 63"/>
                  <a:gd name="T1" fmla="*/ 118 h 154"/>
                  <a:gd name="T2" fmla="*/ 63 w 63"/>
                  <a:gd name="T3" fmla="*/ 154 h 154"/>
                  <a:gd name="T4" fmla="*/ 63 w 63"/>
                  <a:gd name="T5" fmla="*/ 36 h 154"/>
                  <a:gd name="T6" fmla="*/ 0 w 63"/>
                  <a:gd name="T7" fmla="*/ 0 h 154"/>
                  <a:gd name="T8" fmla="*/ 0 w 63"/>
                  <a:gd name="T9" fmla="*/ 11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4">
                    <a:moveTo>
                      <a:pt x="0" y="118"/>
                    </a:moveTo>
                    <a:lnTo>
                      <a:pt x="63" y="154"/>
                    </a:lnTo>
                    <a:lnTo>
                      <a:pt x="63" y="36"/>
                    </a:lnTo>
                    <a:lnTo>
                      <a:pt x="0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5" name="ïşľïḍè">
                <a:extLst>
                  <a:ext uri="{FF2B5EF4-FFF2-40B4-BE49-F238E27FC236}">
                    <a16:creationId xmlns:a16="http://schemas.microsoft.com/office/drawing/2014/main" id="{71885DB2-52EC-4EB2-B212-7A1AF57BCF07}"/>
                  </a:ext>
                </a:extLst>
              </p:cNvPr>
              <p:cNvSpPr/>
              <p:nvPr userDrawn="1"/>
            </p:nvSpPr>
            <p:spPr bwMode="auto">
              <a:xfrm>
                <a:off x="4214" y="1726"/>
                <a:ext cx="65" cy="151"/>
              </a:xfrm>
              <a:custGeom>
                <a:avLst/>
                <a:gdLst>
                  <a:gd name="T0" fmla="*/ 0 w 65"/>
                  <a:gd name="T1" fmla="*/ 119 h 151"/>
                  <a:gd name="T2" fmla="*/ 65 w 65"/>
                  <a:gd name="T3" fmla="*/ 151 h 151"/>
                  <a:gd name="T4" fmla="*/ 65 w 65"/>
                  <a:gd name="T5" fmla="*/ 34 h 151"/>
                  <a:gd name="T6" fmla="*/ 0 w 65"/>
                  <a:gd name="T7" fmla="*/ 0 h 151"/>
                  <a:gd name="T8" fmla="*/ 0 w 65"/>
                  <a:gd name="T9" fmla="*/ 1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51">
                    <a:moveTo>
                      <a:pt x="0" y="119"/>
                    </a:moveTo>
                    <a:lnTo>
                      <a:pt x="65" y="151"/>
                    </a:lnTo>
                    <a:lnTo>
                      <a:pt x="65" y="34"/>
                    </a:lnTo>
                    <a:lnTo>
                      <a:pt x="0" y="0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6" name="îṥ1ïďè">
                <a:extLst>
                  <a:ext uri="{FF2B5EF4-FFF2-40B4-BE49-F238E27FC236}">
                    <a16:creationId xmlns:a16="http://schemas.microsoft.com/office/drawing/2014/main" id="{23BBB1AC-0284-43BA-9715-E581E377EED6}"/>
                  </a:ext>
                </a:extLst>
              </p:cNvPr>
              <p:cNvSpPr/>
              <p:nvPr userDrawn="1"/>
            </p:nvSpPr>
            <p:spPr bwMode="auto">
              <a:xfrm>
                <a:off x="4142" y="1686"/>
                <a:ext cx="61" cy="152"/>
              </a:xfrm>
              <a:custGeom>
                <a:avLst/>
                <a:gdLst>
                  <a:gd name="T0" fmla="*/ 61 w 61"/>
                  <a:gd name="T1" fmla="*/ 34 h 152"/>
                  <a:gd name="T2" fmla="*/ 0 w 61"/>
                  <a:gd name="T3" fmla="*/ 0 h 152"/>
                  <a:gd name="T4" fmla="*/ 0 w 61"/>
                  <a:gd name="T5" fmla="*/ 117 h 152"/>
                  <a:gd name="T6" fmla="*/ 61 w 61"/>
                  <a:gd name="T7" fmla="*/ 152 h 152"/>
                  <a:gd name="T8" fmla="*/ 61 w 61"/>
                  <a:gd name="T9" fmla="*/ 3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2">
                    <a:moveTo>
                      <a:pt x="61" y="3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2"/>
                    </a:lnTo>
                    <a:lnTo>
                      <a:pt x="61" y="3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7" name="îṣ1ïḋe">
                <a:extLst>
                  <a:ext uri="{FF2B5EF4-FFF2-40B4-BE49-F238E27FC236}">
                    <a16:creationId xmlns:a16="http://schemas.microsoft.com/office/drawing/2014/main" id="{5691784A-2695-4703-AC9E-BEC32CEFEAB8}"/>
                  </a:ext>
                </a:extLst>
              </p:cNvPr>
              <p:cNvSpPr/>
              <p:nvPr userDrawn="1"/>
            </p:nvSpPr>
            <p:spPr bwMode="auto">
              <a:xfrm>
                <a:off x="4254" y="1606"/>
                <a:ext cx="61" cy="154"/>
              </a:xfrm>
              <a:custGeom>
                <a:avLst/>
                <a:gdLst>
                  <a:gd name="T0" fmla="*/ 61 w 61"/>
                  <a:gd name="T1" fmla="*/ 36 h 154"/>
                  <a:gd name="T2" fmla="*/ 0 w 61"/>
                  <a:gd name="T3" fmla="*/ 0 h 154"/>
                  <a:gd name="T4" fmla="*/ 0 w 61"/>
                  <a:gd name="T5" fmla="*/ 120 h 154"/>
                  <a:gd name="T6" fmla="*/ 61 w 61"/>
                  <a:gd name="T7" fmla="*/ 154 h 154"/>
                  <a:gd name="T8" fmla="*/ 61 w 61"/>
                  <a:gd name="T9" fmla="*/ 3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6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61" y="154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8" name="ïṩ1ïḑê">
                <a:extLst>
                  <a:ext uri="{FF2B5EF4-FFF2-40B4-BE49-F238E27FC236}">
                    <a16:creationId xmlns:a16="http://schemas.microsoft.com/office/drawing/2014/main" id="{48F26410-5EB5-45B5-B260-AC6B9852BB5E}"/>
                  </a:ext>
                </a:extLst>
              </p:cNvPr>
              <p:cNvSpPr/>
              <p:nvPr userDrawn="1"/>
            </p:nvSpPr>
            <p:spPr bwMode="auto">
              <a:xfrm>
                <a:off x="4107" y="1321"/>
                <a:ext cx="640" cy="368"/>
              </a:xfrm>
              <a:custGeom>
                <a:avLst/>
                <a:gdLst>
                  <a:gd name="T0" fmla="*/ 358 w 640"/>
                  <a:gd name="T1" fmla="*/ 368 h 368"/>
                  <a:gd name="T2" fmla="*/ 0 w 640"/>
                  <a:gd name="T3" fmla="*/ 162 h 368"/>
                  <a:gd name="T4" fmla="*/ 284 w 640"/>
                  <a:gd name="T5" fmla="*/ 0 h 368"/>
                  <a:gd name="T6" fmla="*/ 640 w 640"/>
                  <a:gd name="T7" fmla="*/ 206 h 368"/>
                  <a:gd name="T8" fmla="*/ 358 w 640"/>
                  <a:gd name="T9" fmla="*/ 36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0" h="368">
                    <a:moveTo>
                      <a:pt x="358" y="368"/>
                    </a:moveTo>
                    <a:lnTo>
                      <a:pt x="0" y="162"/>
                    </a:lnTo>
                    <a:lnTo>
                      <a:pt x="284" y="0"/>
                    </a:lnTo>
                    <a:lnTo>
                      <a:pt x="640" y="206"/>
                    </a:lnTo>
                    <a:lnTo>
                      <a:pt x="358" y="36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9" name="îṡḻíďé">
                <a:extLst>
                  <a:ext uri="{FF2B5EF4-FFF2-40B4-BE49-F238E27FC236}">
                    <a16:creationId xmlns:a16="http://schemas.microsoft.com/office/drawing/2014/main" id="{5F3B7B4C-485E-431C-9D55-F219EE10492C}"/>
                  </a:ext>
                </a:extLst>
              </p:cNvPr>
              <p:cNvSpPr/>
              <p:nvPr userDrawn="1"/>
            </p:nvSpPr>
            <p:spPr bwMode="auto">
              <a:xfrm>
                <a:off x="4174" y="1330"/>
                <a:ext cx="512" cy="329"/>
              </a:xfrm>
              <a:custGeom>
                <a:avLst/>
                <a:gdLst>
                  <a:gd name="T0" fmla="*/ 0 w 512"/>
                  <a:gd name="T1" fmla="*/ 157 h 329"/>
                  <a:gd name="T2" fmla="*/ 295 w 512"/>
                  <a:gd name="T3" fmla="*/ 329 h 329"/>
                  <a:gd name="T4" fmla="*/ 512 w 512"/>
                  <a:gd name="T5" fmla="*/ 204 h 329"/>
                  <a:gd name="T6" fmla="*/ 512 w 512"/>
                  <a:gd name="T7" fmla="*/ 171 h 329"/>
                  <a:gd name="T8" fmla="*/ 217 w 512"/>
                  <a:gd name="T9" fmla="*/ 0 h 329"/>
                  <a:gd name="T10" fmla="*/ 0 w 512"/>
                  <a:gd name="T11" fmla="*/ 124 h 329"/>
                  <a:gd name="T12" fmla="*/ 0 w 512"/>
                  <a:gd name="T13" fmla="*/ 15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2" h="329">
                    <a:moveTo>
                      <a:pt x="0" y="157"/>
                    </a:moveTo>
                    <a:lnTo>
                      <a:pt x="295" y="329"/>
                    </a:lnTo>
                    <a:lnTo>
                      <a:pt x="512" y="204"/>
                    </a:lnTo>
                    <a:lnTo>
                      <a:pt x="512" y="171"/>
                    </a:lnTo>
                    <a:lnTo>
                      <a:pt x="217" y="0"/>
                    </a:lnTo>
                    <a:lnTo>
                      <a:pt x="0" y="12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0" name="îṧľiďè">
                <a:extLst>
                  <a:ext uri="{FF2B5EF4-FFF2-40B4-BE49-F238E27FC236}">
                    <a16:creationId xmlns:a16="http://schemas.microsoft.com/office/drawing/2014/main" id="{DBFBF215-D62E-40E2-B918-FCE4F4B78868}"/>
                  </a:ext>
                </a:extLst>
              </p:cNvPr>
              <p:cNvSpPr/>
              <p:nvPr userDrawn="1"/>
            </p:nvSpPr>
            <p:spPr bwMode="auto">
              <a:xfrm>
                <a:off x="4469" y="1501"/>
                <a:ext cx="217" cy="158"/>
              </a:xfrm>
              <a:custGeom>
                <a:avLst/>
                <a:gdLst>
                  <a:gd name="T0" fmla="*/ 0 w 217"/>
                  <a:gd name="T1" fmla="*/ 158 h 158"/>
                  <a:gd name="T2" fmla="*/ 217 w 217"/>
                  <a:gd name="T3" fmla="*/ 33 h 158"/>
                  <a:gd name="T4" fmla="*/ 217 w 217"/>
                  <a:gd name="T5" fmla="*/ 0 h 158"/>
                  <a:gd name="T6" fmla="*/ 0 w 217"/>
                  <a:gd name="T7" fmla="*/ 125 h 158"/>
                  <a:gd name="T8" fmla="*/ 0 w 217"/>
                  <a:gd name="T9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58">
                    <a:moveTo>
                      <a:pt x="0" y="158"/>
                    </a:moveTo>
                    <a:lnTo>
                      <a:pt x="217" y="33"/>
                    </a:lnTo>
                    <a:lnTo>
                      <a:pt x="217" y="0"/>
                    </a:lnTo>
                    <a:lnTo>
                      <a:pt x="0" y="125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1" name="ïṣḷîḓe">
                <a:extLst>
                  <a:ext uri="{FF2B5EF4-FFF2-40B4-BE49-F238E27FC236}">
                    <a16:creationId xmlns:a16="http://schemas.microsoft.com/office/drawing/2014/main" id="{6493A866-867B-4562-8B46-D84186FD7BAF}"/>
                  </a:ext>
                </a:extLst>
              </p:cNvPr>
              <p:cNvSpPr/>
              <p:nvPr userDrawn="1"/>
            </p:nvSpPr>
            <p:spPr bwMode="auto">
              <a:xfrm>
                <a:off x="4174" y="1330"/>
                <a:ext cx="512" cy="296"/>
              </a:xfrm>
              <a:custGeom>
                <a:avLst/>
                <a:gdLst>
                  <a:gd name="T0" fmla="*/ 295 w 512"/>
                  <a:gd name="T1" fmla="*/ 296 h 296"/>
                  <a:gd name="T2" fmla="*/ 0 w 512"/>
                  <a:gd name="T3" fmla="*/ 124 h 296"/>
                  <a:gd name="T4" fmla="*/ 217 w 512"/>
                  <a:gd name="T5" fmla="*/ 0 h 296"/>
                  <a:gd name="T6" fmla="*/ 512 w 512"/>
                  <a:gd name="T7" fmla="*/ 171 h 296"/>
                  <a:gd name="T8" fmla="*/ 295 w 512"/>
                  <a:gd name="T9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2" h="296">
                    <a:moveTo>
                      <a:pt x="295" y="296"/>
                    </a:moveTo>
                    <a:lnTo>
                      <a:pt x="0" y="124"/>
                    </a:lnTo>
                    <a:lnTo>
                      <a:pt x="217" y="0"/>
                    </a:lnTo>
                    <a:lnTo>
                      <a:pt x="512" y="171"/>
                    </a:lnTo>
                    <a:lnTo>
                      <a:pt x="295" y="29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2" name="ïŝ1iḑe">
                <a:extLst>
                  <a:ext uri="{FF2B5EF4-FFF2-40B4-BE49-F238E27FC236}">
                    <a16:creationId xmlns:a16="http://schemas.microsoft.com/office/drawing/2014/main" id="{012D8728-1026-49BA-AB82-0C87FB2E911C}"/>
                  </a:ext>
                </a:extLst>
              </p:cNvPr>
              <p:cNvSpPr/>
              <p:nvPr userDrawn="1"/>
            </p:nvSpPr>
            <p:spPr bwMode="auto">
              <a:xfrm>
                <a:off x="4234" y="1279"/>
                <a:ext cx="397" cy="311"/>
              </a:xfrm>
              <a:custGeom>
                <a:avLst/>
                <a:gdLst>
                  <a:gd name="T0" fmla="*/ 0 w 397"/>
                  <a:gd name="T1" fmla="*/ 177 h 311"/>
                  <a:gd name="T2" fmla="*/ 229 w 397"/>
                  <a:gd name="T3" fmla="*/ 311 h 311"/>
                  <a:gd name="T4" fmla="*/ 397 w 397"/>
                  <a:gd name="T5" fmla="*/ 215 h 311"/>
                  <a:gd name="T6" fmla="*/ 397 w 397"/>
                  <a:gd name="T7" fmla="*/ 134 h 311"/>
                  <a:gd name="T8" fmla="*/ 168 w 397"/>
                  <a:gd name="T9" fmla="*/ 0 h 311"/>
                  <a:gd name="T10" fmla="*/ 0 w 397"/>
                  <a:gd name="T11" fmla="*/ 96 h 311"/>
                  <a:gd name="T12" fmla="*/ 0 w 397"/>
                  <a:gd name="T13" fmla="*/ 1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311">
                    <a:moveTo>
                      <a:pt x="0" y="177"/>
                    </a:moveTo>
                    <a:lnTo>
                      <a:pt x="229" y="311"/>
                    </a:lnTo>
                    <a:lnTo>
                      <a:pt x="397" y="215"/>
                    </a:lnTo>
                    <a:lnTo>
                      <a:pt x="397" y="134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3" name="îşlîdê">
                <a:extLst>
                  <a:ext uri="{FF2B5EF4-FFF2-40B4-BE49-F238E27FC236}">
                    <a16:creationId xmlns:a16="http://schemas.microsoft.com/office/drawing/2014/main" id="{69445BB2-57A7-4909-AEA2-027E3886DE29}"/>
                  </a:ext>
                </a:extLst>
              </p:cNvPr>
              <p:cNvSpPr/>
              <p:nvPr userDrawn="1"/>
            </p:nvSpPr>
            <p:spPr bwMode="auto">
              <a:xfrm>
                <a:off x="4463" y="1413"/>
                <a:ext cx="168" cy="177"/>
              </a:xfrm>
              <a:custGeom>
                <a:avLst/>
                <a:gdLst>
                  <a:gd name="T0" fmla="*/ 0 w 168"/>
                  <a:gd name="T1" fmla="*/ 177 h 177"/>
                  <a:gd name="T2" fmla="*/ 168 w 168"/>
                  <a:gd name="T3" fmla="*/ 81 h 177"/>
                  <a:gd name="T4" fmla="*/ 168 w 168"/>
                  <a:gd name="T5" fmla="*/ 0 h 177"/>
                  <a:gd name="T6" fmla="*/ 0 w 168"/>
                  <a:gd name="T7" fmla="*/ 96 h 177"/>
                  <a:gd name="T8" fmla="*/ 0 w 168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77">
                    <a:moveTo>
                      <a:pt x="0" y="177"/>
                    </a:moveTo>
                    <a:lnTo>
                      <a:pt x="168" y="81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4" name="ïSľîḋe">
                <a:extLst>
                  <a:ext uri="{FF2B5EF4-FFF2-40B4-BE49-F238E27FC236}">
                    <a16:creationId xmlns:a16="http://schemas.microsoft.com/office/drawing/2014/main" id="{3E0CED9F-8E03-4659-B188-7205D1687BC2}"/>
                  </a:ext>
                </a:extLst>
              </p:cNvPr>
              <p:cNvSpPr/>
              <p:nvPr userDrawn="1"/>
            </p:nvSpPr>
            <p:spPr bwMode="auto">
              <a:xfrm>
                <a:off x="4234" y="1279"/>
                <a:ext cx="397" cy="230"/>
              </a:xfrm>
              <a:custGeom>
                <a:avLst/>
                <a:gdLst>
                  <a:gd name="T0" fmla="*/ 229 w 397"/>
                  <a:gd name="T1" fmla="*/ 230 h 230"/>
                  <a:gd name="T2" fmla="*/ 0 w 397"/>
                  <a:gd name="T3" fmla="*/ 96 h 230"/>
                  <a:gd name="T4" fmla="*/ 168 w 397"/>
                  <a:gd name="T5" fmla="*/ 0 h 230"/>
                  <a:gd name="T6" fmla="*/ 397 w 397"/>
                  <a:gd name="T7" fmla="*/ 134 h 230"/>
                  <a:gd name="T8" fmla="*/ 229 w 397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230">
                    <a:moveTo>
                      <a:pt x="229" y="230"/>
                    </a:moveTo>
                    <a:lnTo>
                      <a:pt x="0" y="96"/>
                    </a:lnTo>
                    <a:lnTo>
                      <a:pt x="168" y="0"/>
                    </a:lnTo>
                    <a:lnTo>
                      <a:pt x="397" y="134"/>
                    </a:lnTo>
                    <a:lnTo>
                      <a:pt x="229" y="23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5" name="í$ļîḋe">
                <a:extLst>
                  <a:ext uri="{FF2B5EF4-FFF2-40B4-BE49-F238E27FC236}">
                    <a16:creationId xmlns:a16="http://schemas.microsoft.com/office/drawing/2014/main" id="{31F6BE65-5DAD-46DF-8EA8-CF4BB784C3C7}"/>
                  </a:ext>
                </a:extLst>
              </p:cNvPr>
              <p:cNvSpPr/>
              <p:nvPr userDrawn="1"/>
            </p:nvSpPr>
            <p:spPr bwMode="auto">
              <a:xfrm>
                <a:off x="4304" y="1230"/>
                <a:ext cx="257" cy="235"/>
              </a:xfrm>
              <a:custGeom>
                <a:avLst/>
                <a:gdLst>
                  <a:gd name="T0" fmla="*/ 257 w 257"/>
                  <a:gd name="T1" fmla="*/ 174 h 235"/>
                  <a:gd name="T2" fmla="*/ 154 w 257"/>
                  <a:gd name="T3" fmla="*/ 235 h 235"/>
                  <a:gd name="T4" fmla="*/ 0 w 257"/>
                  <a:gd name="T5" fmla="*/ 148 h 235"/>
                  <a:gd name="T6" fmla="*/ 0 w 257"/>
                  <a:gd name="T7" fmla="*/ 60 h 235"/>
                  <a:gd name="T8" fmla="*/ 105 w 257"/>
                  <a:gd name="T9" fmla="*/ 0 h 235"/>
                  <a:gd name="T10" fmla="*/ 257 w 257"/>
                  <a:gd name="T11" fmla="*/ 87 h 235"/>
                  <a:gd name="T12" fmla="*/ 257 w 257"/>
                  <a:gd name="T13" fmla="*/ 17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235">
                    <a:moveTo>
                      <a:pt x="257" y="174"/>
                    </a:moveTo>
                    <a:lnTo>
                      <a:pt x="154" y="235"/>
                    </a:lnTo>
                    <a:lnTo>
                      <a:pt x="0" y="148"/>
                    </a:lnTo>
                    <a:lnTo>
                      <a:pt x="0" y="60"/>
                    </a:lnTo>
                    <a:lnTo>
                      <a:pt x="105" y="0"/>
                    </a:lnTo>
                    <a:lnTo>
                      <a:pt x="257" y="87"/>
                    </a:lnTo>
                    <a:lnTo>
                      <a:pt x="257" y="17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6" name="ïŝḷïďé">
                <a:extLst>
                  <a:ext uri="{FF2B5EF4-FFF2-40B4-BE49-F238E27FC236}">
                    <a16:creationId xmlns:a16="http://schemas.microsoft.com/office/drawing/2014/main" id="{72EBB407-ECEB-49C6-9E3E-91774D2C2C43}"/>
                  </a:ext>
                </a:extLst>
              </p:cNvPr>
              <p:cNvSpPr/>
              <p:nvPr userDrawn="1"/>
            </p:nvSpPr>
            <p:spPr bwMode="auto">
              <a:xfrm>
                <a:off x="4304" y="1290"/>
                <a:ext cx="154" cy="175"/>
              </a:xfrm>
              <a:custGeom>
                <a:avLst/>
                <a:gdLst>
                  <a:gd name="T0" fmla="*/ 154 w 154"/>
                  <a:gd name="T1" fmla="*/ 175 h 175"/>
                  <a:gd name="T2" fmla="*/ 0 w 154"/>
                  <a:gd name="T3" fmla="*/ 88 h 175"/>
                  <a:gd name="T4" fmla="*/ 0 w 154"/>
                  <a:gd name="T5" fmla="*/ 0 h 175"/>
                  <a:gd name="T6" fmla="*/ 154 w 154"/>
                  <a:gd name="T7" fmla="*/ 87 h 175"/>
                  <a:gd name="T8" fmla="*/ 154 w 154"/>
                  <a:gd name="T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75">
                    <a:moveTo>
                      <a:pt x="154" y="175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154" y="87"/>
                    </a:lnTo>
                    <a:lnTo>
                      <a:pt x="154" y="175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7" name="í$ļïďê">
                <a:extLst>
                  <a:ext uri="{FF2B5EF4-FFF2-40B4-BE49-F238E27FC236}">
                    <a16:creationId xmlns:a16="http://schemas.microsoft.com/office/drawing/2014/main" id="{D6FF1F3B-51E0-4CAB-AC7D-03F7DD72B8C9}"/>
                  </a:ext>
                </a:extLst>
              </p:cNvPr>
              <p:cNvSpPr/>
              <p:nvPr userDrawn="1"/>
            </p:nvSpPr>
            <p:spPr bwMode="auto">
              <a:xfrm>
                <a:off x="4304" y="1230"/>
                <a:ext cx="257" cy="147"/>
              </a:xfrm>
              <a:custGeom>
                <a:avLst/>
                <a:gdLst>
                  <a:gd name="T0" fmla="*/ 154 w 257"/>
                  <a:gd name="T1" fmla="*/ 147 h 147"/>
                  <a:gd name="T2" fmla="*/ 257 w 257"/>
                  <a:gd name="T3" fmla="*/ 87 h 147"/>
                  <a:gd name="T4" fmla="*/ 105 w 257"/>
                  <a:gd name="T5" fmla="*/ 0 h 147"/>
                  <a:gd name="T6" fmla="*/ 0 w 257"/>
                  <a:gd name="T7" fmla="*/ 60 h 147"/>
                  <a:gd name="T8" fmla="*/ 154 w 257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47">
                    <a:moveTo>
                      <a:pt x="154" y="147"/>
                    </a:moveTo>
                    <a:lnTo>
                      <a:pt x="257" y="87"/>
                    </a:lnTo>
                    <a:lnTo>
                      <a:pt x="105" y="0"/>
                    </a:lnTo>
                    <a:lnTo>
                      <a:pt x="0" y="60"/>
                    </a:lnTo>
                    <a:lnTo>
                      <a:pt x="154" y="1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8" name="îṥḷïďê">
                <a:extLst>
                  <a:ext uri="{FF2B5EF4-FFF2-40B4-BE49-F238E27FC236}">
                    <a16:creationId xmlns:a16="http://schemas.microsoft.com/office/drawing/2014/main" id="{C64926DE-C874-4F7C-8087-5D12E088EA34}"/>
                  </a:ext>
                </a:extLst>
              </p:cNvPr>
              <p:cNvSpPr/>
              <p:nvPr userDrawn="1"/>
            </p:nvSpPr>
            <p:spPr bwMode="auto">
              <a:xfrm>
                <a:off x="4355" y="1236"/>
                <a:ext cx="157" cy="117"/>
              </a:xfrm>
              <a:custGeom>
                <a:avLst/>
                <a:gdLst>
                  <a:gd name="T0" fmla="*/ 157 w 157"/>
                  <a:gd name="T1" fmla="*/ 79 h 117"/>
                  <a:gd name="T2" fmla="*/ 94 w 157"/>
                  <a:gd name="T3" fmla="*/ 117 h 117"/>
                  <a:gd name="T4" fmla="*/ 0 w 157"/>
                  <a:gd name="T5" fmla="*/ 63 h 117"/>
                  <a:gd name="T6" fmla="*/ 0 w 157"/>
                  <a:gd name="T7" fmla="*/ 36 h 117"/>
                  <a:gd name="T8" fmla="*/ 63 w 157"/>
                  <a:gd name="T9" fmla="*/ 0 h 117"/>
                  <a:gd name="T10" fmla="*/ 157 w 157"/>
                  <a:gd name="T11" fmla="*/ 52 h 117"/>
                  <a:gd name="T12" fmla="*/ 157 w 157"/>
                  <a:gd name="T13" fmla="*/ 7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7">
                    <a:moveTo>
                      <a:pt x="157" y="79"/>
                    </a:moveTo>
                    <a:lnTo>
                      <a:pt x="94" y="117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3" y="0"/>
                    </a:lnTo>
                    <a:lnTo>
                      <a:pt x="157" y="52"/>
                    </a:lnTo>
                    <a:lnTo>
                      <a:pt x="157" y="79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9" name="íSḷíḋê">
                <a:extLst>
                  <a:ext uri="{FF2B5EF4-FFF2-40B4-BE49-F238E27FC236}">
                    <a16:creationId xmlns:a16="http://schemas.microsoft.com/office/drawing/2014/main" id="{9B8069F5-D050-4462-8AC8-CDB039D42C01}"/>
                  </a:ext>
                </a:extLst>
              </p:cNvPr>
              <p:cNvSpPr/>
              <p:nvPr userDrawn="1"/>
            </p:nvSpPr>
            <p:spPr bwMode="auto">
              <a:xfrm>
                <a:off x="4355" y="1272"/>
                <a:ext cx="94" cy="81"/>
              </a:xfrm>
              <a:custGeom>
                <a:avLst/>
                <a:gdLst>
                  <a:gd name="T0" fmla="*/ 94 w 94"/>
                  <a:gd name="T1" fmla="*/ 81 h 81"/>
                  <a:gd name="T2" fmla="*/ 0 w 94"/>
                  <a:gd name="T3" fmla="*/ 27 h 81"/>
                  <a:gd name="T4" fmla="*/ 0 w 94"/>
                  <a:gd name="T5" fmla="*/ 0 h 81"/>
                  <a:gd name="T6" fmla="*/ 94 w 94"/>
                  <a:gd name="T7" fmla="*/ 54 h 81"/>
                  <a:gd name="T8" fmla="*/ 94 w 94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1">
                    <a:moveTo>
                      <a:pt x="94" y="81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4"/>
                    </a:lnTo>
                    <a:lnTo>
                      <a:pt x="94" y="81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0" name="iṡľîḋé">
                <a:extLst>
                  <a:ext uri="{FF2B5EF4-FFF2-40B4-BE49-F238E27FC236}">
                    <a16:creationId xmlns:a16="http://schemas.microsoft.com/office/drawing/2014/main" id="{8517EDC4-851F-4E53-A793-15E16446D67C}"/>
                  </a:ext>
                </a:extLst>
              </p:cNvPr>
              <p:cNvSpPr/>
              <p:nvPr userDrawn="1"/>
            </p:nvSpPr>
            <p:spPr bwMode="auto">
              <a:xfrm>
                <a:off x="4355" y="1236"/>
                <a:ext cx="157" cy="90"/>
              </a:xfrm>
              <a:custGeom>
                <a:avLst/>
                <a:gdLst>
                  <a:gd name="T0" fmla="*/ 94 w 157"/>
                  <a:gd name="T1" fmla="*/ 90 h 90"/>
                  <a:gd name="T2" fmla="*/ 157 w 157"/>
                  <a:gd name="T3" fmla="*/ 52 h 90"/>
                  <a:gd name="T4" fmla="*/ 63 w 157"/>
                  <a:gd name="T5" fmla="*/ 0 h 90"/>
                  <a:gd name="T6" fmla="*/ 0 w 157"/>
                  <a:gd name="T7" fmla="*/ 36 h 90"/>
                  <a:gd name="T8" fmla="*/ 94 w 157"/>
                  <a:gd name="T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0">
                    <a:moveTo>
                      <a:pt x="94" y="90"/>
                    </a:moveTo>
                    <a:lnTo>
                      <a:pt x="157" y="52"/>
                    </a:lnTo>
                    <a:lnTo>
                      <a:pt x="63" y="0"/>
                    </a:lnTo>
                    <a:lnTo>
                      <a:pt x="0" y="36"/>
                    </a:lnTo>
                    <a:lnTo>
                      <a:pt x="94" y="9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1" name="íṩľiḋê">
                <a:extLst>
                  <a:ext uri="{FF2B5EF4-FFF2-40B4-BE49-F238E27FC236}">
                    <a16:creationId xmlns:a16="http://schemas.microsoft.com/office/drawing/2014/main" id="{1D25B955-E9BA-4AEA-86B8-31FC0CB12D24}"/>
                  </a:ext>
                </a:extLst>
              </p:cNvPr>
              <p:cNvSpPr/>
              <p:nvPr userDrawn="1"/>
            </p:nvSpPr>
            <p:spPr bwMode="auto">
              <a:xfrm>
                <a:off x="3321" y="1814"/>
                <a:ext cx="45" cy="176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2" name="íšḻîḋê">
                <a:extLst>
                  <a:ext uri="{FF2B5EF4-FFF2-40B4-BE49-F238E27FC236}">
                    <a16:creationId xmlns:a16="http://schemas.microsoft.com/office/drawing/2014/main" id="{1654ACCA-4B39-4F8C-8774-6AC685E05438}"/>
                  </a:ext>
                </a:extLst>
              </p:cNvPr>
              <p:cNvSpPr/>
              <p:nvPr userDrawn="1"/>
            </p:nvSpPr>
            <p:spPr bwMode="auto">
              <a:xfrm>
                <a:off x="3321" y="1814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3" name="íṧ1íḓé">
                <a:extLst>
                  <a:ext uri="{FF2B5EF4-FFF2-40B4-BE49-F238E27FC236}">
                    <a16:creationId xmlns:a16="http://schemas.microsoft.com/office/drawing/2014/main" id="{286EBA7B-8CE9-4DD7-9F5E-788AA9667DE9}"/>
                  </a:ext>
                </a:extLst>
              </p:cNvPr>
              <p:cNvSpPr/>
              <p:nvPr userDrawn="1"/>
            </p:nvSpPr>
            <p:spPr bwMode="auto">
              <a:xfrm>
                <a:off x="3232" y="1613"/>
                <a:ext cx="223" cy="292"/>
              </a:xfrm>
              <a:custGeom>
                <a:avLst/>
                <a:gdLst>
                  <a:gd name="T0" fmla="*/ 111 w 223"/>
                  <a:gd name="T1" fmla="*/ 292 h 292"/>
                  <a:gd name="T2" fmla="*/ 0 w 223"/>
                  <a:gd name="T3" fmla="*/ 228 h 292"/>
                  <a:gd name="T4" fmla="*/ 111 w 223"/>
                  <a:gd name="T5" fmla="*/ 0 h 292"/>
                  <a:gd name="T6" fmla="*/ 223 w 223"/>
                  <a:gd name="T7" fmla="*/ 228 h 292"/>
                  <a:gd name="T8" fmla="*/ 111 w 223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92">
                    <a:moveTo>
                      <a:pt x="111" y="292"/>
                    </a:moveTo>
                    <a:lnTo>
                      <a:pt x="0" y="228"/>
                    </a:lnTo>
                    <a:lnTo>
                      <a:pt x="111" y="0"/>
                    </a:lnTo>
                    <a:lnTo>
                      <a:pt x="223" y="228"/>
                    </a:lnTo>
                    <a:lnTo>
                      <a:pt x="111" y="2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4" name="íṣľîdè">
                <a:extLst>
                  <a:ext uri="{FF2B5EF4-FFF2-40B4-BE49-F238E27FC236}">
                    <a16:creationId xmlns:a16="http://schemas.microsoft.com/office/drawing/2014/main" id="{0A74357C-759D-43B3-BC58-E3268AEBE307}"/>
                  </a:ext>
                </a:extLst>
              </p:cNvPr>
              <p:cNvSpPr/>
              <p:nvPr userDrawn="1"/>
            </p:nvSpPr>
            <p:spPr bwMode="auto">
              <a:xfrm>
                <a:off x="3343" y="1613"/>
                <a:ext cx="112" cy="292"/>
              </a:xfrm>
              <a:custGeom>
                <a:avLst/>
                <a:gdLst>
                  <a:gd name="T0" fmla="*/ 0 w 112"/>
                  <a:gd name="T1" fmla="*/ 0 h 292"/>
                  <a:gd name="T2" fmla="*/ 112 w 112"/>
                  <a:gd name="T3" fmla="*/ 228 h 292"/>
                  <a:gd name="T4" fmla="*/ 0 w 112"/>
                  <a:gd name="T5" fmla="*/ 292 h 292"/>
                  <a:gd name="T6" fmla="*/ 0 w 112"/>
                  <a:gd name="T7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92">
                    <a:moveTo>
                      <a:pt x="0" y="0"/>
                    </a:moveTo>
                    <a:lnTo>
                      <a:pt x="112" y="228"/>
                    </a:lnTo>
                    <a:lnTo>
                      <a:pt x="0" y="2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5" name="íṥļïḓé">
                <a:extLst>
                  <a:ext uri="{FF2B5EF4-FFF2-40B4-BE49-F238E27FC236}">
                    <a16:creationId xmlns:a16="http://schemas.microsoft.com/office/drawing/2014/main" id="{EF115B42-2161-4289-BC53-5D31974AC97C}"/>
                  </a:ext>
                </a:extLst>
              </p:cNvPr>
              <p:cNvSpPr/>
              <p:nvPr userDrawn="1"/>
            </p:nvSpPr>
            <p:spPr bwMode="auto">
              <a:xfrm>
                <a:off x="4948" y="1957"/>
                <a:ext cx="45" cy="175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6" name="iŝḻïḑè">
                <a:extLst>
                  <a:ext uri="{FF2B5EF4-FFF2-40B4-BE49-F238E27FC236}">
                    <a16:creationId xmlns:a16="http://schemas.microsoft.com/office/drawing/2014/main" id="{657FE049-219A-459A-8F6D-E187B520FB33}"/>
                  </a:ext>
                </a:extLst>
              </p:cNvPr>
              <p:cNvSpPr/>
              <p:nvPr userDrawn="1"/>
            </p:nvSpPr>
            <p:spPr bwMode="auto">
              <a:xfrm>
                <a:off x="4948" y="1957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7" name="íŝľïḍê">
                <a:extLst>
                  <a:ext uri="{FF2B5EF4-FFF2-40B4-BE49-F238E27FC236}">
                    <a16:creationId xmlns:a16="http://schemas.microsoft.com/office/drawing/2014/main" id="{16244BCC-C3B2-47E5-AEE2-A2B770092689}"/>
                  </a:ext>
                </a:extLst>
              </p:cNvPr>
              <p:cNvSpPr/>
              <p:nvPr userDrawn="1"/>
            </p:nvSpPr>
            <p:spPr bwMode="auto">
              <a:xfrm>
                <a:off x="4859" y="1758"/>
                <a:ext cx="222" cy="289"/>
              </a:xfrm>
              <a:custGeom>
                <a:avLst/>
                <a:gdLst>
                  <a:gd name="T0" fmla="*/ 110 w 222"/>
                  <a:gd name="T1" fmla="*/ 289 h 289"/>
                  <a:gd name="T2" fmla="*/ 0 w 222"/>
                  <a:gd name="T3" fmla="*/ 226 h 289"/>
                  <a:gd name="T4" fmla="*/ 110 w 222"/>
                  <a:gd name="T5" fmla="*/ 0 h 289"/>
                  <a:gd name="T6" fmla="*/ 222 w 222"/>
                  <a:gd name="T7" fmla="*/ 226 h 289"/>
                  <a:gd name="T8" fmla="*/ 110 w 222"/>
                  <a:gd name="T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89">
                    <a:moveTo>
                      <a:pt x="110" y="289"/>
                    </a:moveTo>
                    <a:lnTo>
                      <a:pt x="0" y="226"/>
                    </a:lnTo>
                    <a:lnTo>
                      <a:pt x="110" y="0"/>
                    </a:lnTo>
                    <a:lnTo>
                      <a:pt x="222" y="226"/>
                    </a:lnTo>
                    <a:lnTo>
                      <a:pt x="110" y="28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8" name="iŝḷïdè">
                <a:extLst>
                  <a:ext uri="{FF2B5EF4-FFF2-40B4-BE49-F238E27FC236}">
                    <a16:creationId xmlns:a16="http://schemas.microsoft.com/office/drawing/2014/main" id="{25ED0D20-BC5A-4449-8867-3BC6BD6343AE}"/>
                  </a:ext>
                </a:extLst>
              </p:cNvPr>
              <p:cNvSpPr/>
              <p:nvPr userDrawn="1"/>
            </p:nvSpPr>
            <p:spPr bwMode="auto">
              <a:xfrm>
                <a:off x="4969" y="1758"/>
                <a:ext cx="112" cy="289"/>
              </a:xfrm>
              <a:custGeom>
                <a:avLst/>
                <a:gdLst>
                  <a:gd name="T0" fmla="*/ 0 w 112"/>
                  <a:gd name="T1" fmla="*/ 0 h 289"/>
                  <a:gd name="T2" fmla="*/ 112 w 112"/>
                  <a:gd name="T3" fmla="*/ 226 h 289"/>
                  <a:gd name="T4" fmla="*/ 0 w 112"/>
                  <a:gd name="T5" fmla="*/ 289 h 289"/>
                  <a:gd name="T6" fmla="*/ 0 w 112"/>
                  <a:gd name="T7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89">
                    <a:moveTo>
                      <a:pt x="0" y="0"/>
                    </a:moveTo>
                    <a:lnTo>
                      <a:pt x="112" y="226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9" name="îṥļîḋé">
                <a:extLst>
                  <a:ext uri="{FF2B5EF4-FFF2-40B4-BE49-F238E27FC236}">
                    <a16:creationId xmlns:a16="http://schemas.microsoft.com/office/drawing/2014/main" id="{4CA3F077-2153-431D-A39A-3CFD60838957}"/>
                  </a:ext>
                </a:extLst>
              </p:cNvPr>
              <p:cNvSpPr/>
              <p:nvPr userDrawn="1"/>
            </p:nvSpPr>
            <p:spPr bwMode="auto">
              <a:xfrm>
                <a:off x="2546" y="1847"/>
                <a:ext cx="836" cy="539"/>
              </a:xfrm>
              <a:custGeom>
                <a:avLst/>
                <a:gdLst>
                  <a:gd name="T0" fmla="*/ 0 w 836"/>
                  <a:gd name="T1" fmla="*/ 345 h 539"/>
                  <a:gd name="T2" fmla="*/ 336 w 836"/>
                  <a:gd name="T3" fmla="*/ 539 h 539"/>
                  <a:gd name="T4" fmla="*/ 836 w 836"/>
                  <a:gd name="T5" fmla="*/ 249 h 539"/>
                  <a:gd name="T6" fmla="*/ 836 w 836"/>
                  <a:gd name="T7" fmla="*/ 193 h 539"/>
                  <a:gd name="T8" fmla="*/ 500 w 836"/>
                  <a:gd name="T9" fmla="*/ 0 h 539"/>
                  <a:gd name="T10" fmla="*/ 0 w 836"/>
                  <a:gd name="T11" fmla="*/ 289 h 539"/>
                  <a:gd name="T12" fmla="*/ 0 w 836"/>
                  <a:gd name="T13" fmla="*/ 345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6" h="539">
                    <a:moveTo>
                      <a:pt x="0" y="345"/>
                    </a:moveTo>
                    <a:lnTo>
                      <a:pt x="336" y="539"/>
                    </a:lnTo>
                    <a:lnTo>
                      <a:pt x="836" y="249"/>
                    </a:lnTo>
                    <a:lnTo>
                      <a:pt x="836" y="193"/>
                    </a:lnTo>
                    <a:lnTo>
                      <a:pt x="500" y="0"/>
                    </a:lnTo>
                    <a:lnTo>
                      <a:pt x="0" y="289"/>
                    </a:lnTo>
                    <a:lnTo>
                      <a:pt x="0" y="34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0" name="íšliḓé">
                <a:extLst>
                  <a:ext uri="{FF2B5EF4-FFF2-40B4-BE49-F238E27FC236}">
                    <a16:creationId xmlns:a16="http://schemas.microsoft.com/office/drawing/2014/main" id="{9F447F33-1953-4758-9DB1-86839544CBF2}"/>
                  </a:ext>
                </a:extLst>
              </p:cNvPr>
              <p:cNvSpPr/>
              <p:nvPr userDrawn="1"/>
            </p:nvSpPr>
            <p:spPr bwMode="auto">
              <a:xfrm>
                <a:off x="2546" y="1847"/>
                <a:ext cx="836" cy="482"/>
              </a:xfrm>
              <a:custGeom>
                <a:avLst/>
                <a:gdLst>
                  <a:gd name="T0" fmla="*/ 336 w 836"/>
                  <a:gd name="T1" fmla="*/ 482 h 482"/>
                  <a:gd name="T2" fmla="*/ 0 w 836"/>
                  <a:gd name="T3" fmla="*/ 289 h 482"/>
                  <a:gd name="T4" fmla="*/ 500 w 836"/>
                  <a:gd name="T5" fmla="*/ 0 h 482"/>
                  <a:gd name="T6" fmla="*/ 836 w 836"/>
                  <a:gd name="T7" fmla="*/ 193 h 482"/>
                  <a:gd name="T8" fmla="*/ 336 w 836"/>
                  <a:gd name="T9" fmla="*/ 48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6" h="482">
                    <a:moveTo>
                      <a:pt x="336" y="482"/>
                    </a:moveTo>
                    <a:lnTo>
                      <a:pt x="0" y="289"/>
                    </a:lnTo>
                    <a:lnTo>
                      <a:pt x="500" y="0"/>
                    </a:lnTo>
                    <a:lnTo>
                      <a:pt x="836" y="193"/>
                    </a:lnTo>
                    <a:lnTo>
                      <a:pt x="336" y="482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1" name="íṥ1íḍé">
                <a:extLst>
                  <a:ext uri="{FF2B5EF4-FFF2-40B4-BE49-F238E27FC236}">
                    <a16:creationId xmlns:a16="http://schemas.microsoft.com/office/drawing/2014/main" id="{FFCB2D5F-E091-4EFB-8ACB-76165882D130}"/>
                  </a:ext>
                </a:extLst>
              </p:cNvPr>
              <p:cNvSpPr/>
              <p:nvPr userDrawn="1"/>
            </p:nvSpPr>
            <p:spPr bwMode="auto">
              <a:xfrm>
                <a:off x="2614" y="1886"/>
                <a:ext cx="700" cy="404"/>
              </a:xfrm>
              <a:custGeom>
                <a:avLst/>
                <a:gdLst>
                  <a:gd name="T0" fmla="*/ 282 w 700"/>
                  <a:gd name="T1" fmla="*/ 404 h 404"/>
                  <a:gd name="T2" fmla="*/ 0 w 700"/>
                  <a:gd name="T3" fmla="*/ 241 h 404"/>
                  <a:gd name="T4" fmla="*/ 420 w 700"/>
                  <a:gd name="T5" fmla="*/ 0 h 404"/>
                  <a:gd name="T6" fmla="*/ 700 w 700"/>
                  <a:gd name="T7" fmla="*/ 163 h 404"/>
                  <a:gd name="T8" fmla="*/ 282 w 700"/>
                  <a:gd name="T9" fmla="*/ 404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404">
                    <a:moveTo>
                      <a:pt x="282" y="404"/>
                    </a:moveTo>
                    <a:lnTo>
                      <a:pt x="0" y="241"/>
                    </a:lnTo>
                    <a:lnTo>
                      <a:pt x="420" y="0"/>
                    </a:lnTo>
                    <a:lnTo>
                      <a:pt x="700" y="163"/>
                    </a:lnTo>
                    <a:lnTo>
                      <a:pt x="282" y="40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2" name="ïṡlîďe">
                <a:extLst>
                  <a:ext uri="{FF2B5EF4-FFF2-40B4-BE49-F238E27FC236}">
                    <a16:creationId xmlns:a16="http://schemas.microsoft.com/office/drawing/2014/main" id="{207C4235-2419-4976-B3B9-F9F8EED35B24}"/>
                  </a:ext>
                </a:extLst>
              </p:cNvPr>
              <p:cNvSpPr/>
              <p:nvPr userDrawn="1"/>
            </p:nvSpPr>
            <p:spPr bwMode="auto">
              <a:xfrm>
                <a:off x="2643" y="1049"/>
                <a:ext cx="259" cy="1228"/>
              </a:xfrm>
              <a:custGeom>
                <a:avLst/>
                <a:gdLst>
                  <a:gd name="T0" fmla="*/ 259 w 259"/>
                  <a:gd name="T1" fmla="*/ 150 h 1228"/>
                  <a:gd name="T2" fmla="*/ 0 w 259"/>
                  <a:gd name="T3" fmla="*/ 0 h 1228"/>
                  <a:gd name="T4" fmla="*/ 0 w 259"/>
                  <a:gd name="T5" fmla="*/ 1080 h 1228"/>
                  <a:gd name="T6" fmla="*/ 259 w 259"/>
                  <a:gd name="T7" fmla="*/ 1228 h 1228"/>
                  <a:gd name="T8" fmla="*/ 259 w 259"/>
                  <a:gd name="T9" fmla="*/ 15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1228">
                    <a:moveTo>
                      <a:pt x="259" y="150"/>
                    </a:moveTo>
                    <a:lnTo>
                      <a:pt x="0" y="0"/>
                    </a:lnTo>
                    <a:lnTo>
                      <a:pt x="0" y="1080"/>
                    </a:lnTo>
                    <a:lnTo>
                      <a:pt x="259" y="1228"/>
                    </a:lnTo>
                    <a:lnTo>
                      <a:pt x="259" y="15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3" name="íṥlíḑè">
                <a:extLst>
                  <a:ext uri="{FF2B5EF4-FFF2-40B4-BE49-F238E27FC236}">
                    <a16:creationId xmlns:a16="http://schemas.microsoft.com/office/drawing/2014/main" id="{FB66EF7B-D511-4B5C-B75B-DFFB22D20DCD}"/>
                  </a:ext>
                </a:extLst>
              </p:cNvPr>
              <p:cNvSpPr/>
              <p:nvPr userDrawn="1"/>
            </p:nvSpPr>
            <p:spPr bwMode="auto">
              <a:xfrm>
                <a:off x="2683" y="1143"/>
                <a:ext cx="181" cy="1042"/>
              </a:xfrm>
              <a:custGeom>
                <a:avLst/>
                <a:gdLst>
                  <a:gd name="T0" fmla="*/ 0 w 181"/>
                  <a:gd name="T1" fmla="*/ 939 h 1042"/>
                  <a:gd name="T2" fmla="*/ 181 w 181"/>
                  <a:gd name="T3" fmla="*/ 1042 h 1042"/>
                  <a:gd name="T4" fmla="*/ 181 w 181"/>
                  <a:gd name="T5" fmla="*/ 103 h 1042"/>
                  <a:gd name="T6" fmla="*/ 0 w 181"/>
                  <a:gd name="T7" fmla="*/ 0 h 1042"/>
                  <a:gd name="T8" fmla="*/ 0 w 181"/>
                  <a:gd name="T9" fmla="*/ 939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042">
                    <a:moveTo>
                      <a:pt x="0" y="939"/>
                    </a:moveTo>
                    <a:lnTo>
                      <a:pt x="181" y="1042"/>
                    </a:lnTo>
                    <a:lnTo>
                      <a:pt x="181" y="103"/>
                    </a:lnTo>
                    <a:lnTo>
                      <a:pt x="0" y="0"/>
                    </a:lnTo>
                    <a:lnTo>
                      <a:pt x="0" y="93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4" name="íṡļide">
                <a:extLst>
                  <a:ext uri="{FF2B5EF4-FFF2-40B4-BE49-F238E27FC236}">
                    <a16:creationId xmlns:a16="http://schemas.microsoft.com/office/drawing/2014/main" id="{E15302A0-2D50-4880-B955-94752DC62404}"/>
                  </a:ext>
                </a:extLst>
              </p:cNvPr>
              <p:cNvSpPr/>
              <p:nvPr userDrawn="1"/>
            </p:nvSpPr>
            <p:spPr bwMode="auto">
              <a:xfrm>
                <a:off x="2643" y="829"/>
                <a:ext cx="642" cy="370"/>
              </a:xfrm>
              <a:custGeom>
                <a:avLst/>
                <a:gdLst>
                  <a:gd name="T0" fmla="*/ 259 w 642"/>
                  <a:gd name="T1" fmla="*/ 370 h 370"/>
                  <a:gd name="T2" fmla="*/ 0 w 642"/>
                  <a:gd name="T3" fmla="*/ 220 h 370"/>
                  <a:gd name="T4" fmla="*/ 383 w 642"/>
                  <a:gd name="T5" fmla="*/ 0 h 370"/>
                  <a:gd name="T6" fmla="*/ 642 w 642"/>
                  <a:gd name="T7" fmla="*/ 148 h 370"/>
                  <a:gd name="T8" fmla="*/ 259 w 642"/>
                  <a:gd name="T9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2" h="370">
                    <a:moveTo>
                      <a:pt x="259" y="370"/>
                    </a:moveTo>
                    <a:lnTo>
                      <a:pt x="0" y="220"/>
                    </a:lnTo>
                    <a:lnTo>
                      <a:pt x="383" y="0"/>
                    </a:lnTo>
                    <a:lnTo>
                      <a:pt x="642" y="148"/>
                    </a:lnTo>
                    <a:lnTo>
                      <a:pt x="259" y="37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5" name="iṥľíḓé">
                <a:extLst>
                  <a:ext uri="{FF2B5EF4-FFF2-40B4-BE49-F238E27FC236}">
                    <a16:creationId xmlns:a16="http://schemas.microsoft.com/office/drawing/2014/main" id="{4FFE4824-C659-475A-9689-DA53975D70D8}"/>
                  </a:ext>
                </a:extLst>
              </p:cNvPr>
              <p:cNvSpPr/>
              <p:nvPr userDrawn="1"/>
            </p:nvSpPr>
            <p:spPr bwMode="auto">
              <a:xfrm>
                <a:off x="2902" y="977"/>
                <a:ext cx="383" cy="1300"/>
              </a:xfrm>
              <a:custGeom>
                <a:avLst/>
                <a:gdLst>
                  <a:gd name="T0" fmla="*/ 0 w 383"/>
                  <a:gd name="T1" fmla="*/ 1300 h 1300"/>
                  <a:gd name="T2" fmla="*/ 383 w 383"/>
                  <a:gd name="T3" fmla="*/ 1079 h 1300"/>
                  <a:gd name="T4" fmla="*/ 383 w 383"/>
                  <a:gd name="T5" fmla="*/ 0 h 1300"/>
                  <a:gd name="T6" fmla="*/ 0 w 383"/>
                  <a:gd name="T7" fmla="*/ 222 h 1300"/>
                  <a:gd name="T8" fmla="*/ 0 w 383"/>
                  <a:gd name="T9" fmla="*/ 1300 h 1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300">
                    <a:moveTo>
                      <a:pt x="0" y="1300"/>
                    </a:moveTo>
                    <a:lnTo>
                      <a:pt x="383" y="1079"/>
                    </a:lnTo>
                    <a:lnTo>
                      <a:pt x="383" y="0"/>
                    </a:lnTo>
                    <a:lnTo>
                      <a:pt x="0" y="222"/>
                    </a:lnTo>
                    <a:lnTo>
                      <a:pt x="0" y="130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6" name="iṡ1ïḍê">
                <a:extLst>
                  <a:ext uri="{FF2B5EF4-FFF2-40B4-BE49-F238E27FC236}">
                    <a16:creationId xmlns:a16="http://schemas.microsoft.com/office/drawing/2014/main" id="{BB80C13B-F397-4F0B-8EAB-35BB49BBCC5D}"/>
                  </a:ext>
                </a:extLst>
              </p:cNvPr>
              <p:cNvSpPr/>
              <p:nvPr userDrawn="1"/>
            </p:nvSpPr>
            <p:spPr bwMode="auto">
              <a:xfrm>
                <a:off x="2952" y="1095"/>
                <a:ext cx="280" cy="1065"/>
              </a:xfrm>
              <a:custGeom>
                <a:avLst/>
                <a:gdLst>
                  <a:gd name="T0" fmla="*/ 0 w 280"/>
                  <a:gd name="T1" fmla="*/ 1065 h 1065"/>
                  <a:gd name="T2" fmla="*/ 280 w 280"/>
                  <a:gd name="T3" fmla="*/ 904 h 1065"/>
                  <a:gd name="T4" fmla="*/ 280 w 280"/>
                  <a:gd name="T5" fmla="*/ 0 h 1065"/>
                  <a:gd name="T6" fmla="*/ 0 w 280"/>
                  <a:gd name="T7" fmla="*/ 162 h 1065"/>
                  <a:gd name="T8" fmla="*/ 0 w 280"/>
                  <a:gd name="T9" fmla="*/ 1065 h 1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065">
                    <a:moveTo>
                      <a:pt x="0" y="1065"/>
                    </a:moveTo>
                    <a:lnTo>
                      <a:pt x="280" y="904"/>
                    </a:lnTo>
                    <a:lnTo>
                      <a:pt x="280" y="0"/>
                    </a:lnTo>
                    <a:lnTo>
                      <a:pt x="0" y="162"/>
                    </a:lnTo>
                    <a:lnTo>
                      <a:pt x="0" y="1065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7" name="ïŝlídé">
                <a:extLst>
                  <a:ext uri="{FF2B5EF4-FFF2-40B4-BE49-F238E27FC236}">
                    <a16:creationId xmlns:a16="http://schemas.microsoft.com/office/drawing/2014/main" id="{4EB461EB-27BD-4806-8283-65B99D47E2B6}"/>
                  </a:ext>
                </a:extLst>
              </p:cNvPr>
              <p:cNvSpPr/>
              <p:nvPr userDrawn="1"/>
            </p:nvSpPr>
            <p:spPr bwMode="auto">
              <a:xfrm>
                <a:off x="2817" y="1001"/>
                <a:ext cx="139" cy="97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5 h 54"/>
                  <a:gd name="T4" fmla="*/ 77 w 77"/>
                  <a:gd name="T5" fmla="*/ 25 h 54"/>
                  <a:gd name="T6" fmla="*/ 0 w 77"/>
                  <a:gd name="T7" fmla="*/ 25 h 54"/>
                  <a:gd name="T8" fmla="*/ 0 w 77"/>
                  <a:gd name="T9" fmla="*/ 25 h 54"/>
                  <a:gd name="T10" fmla="*/ 0 w 77"/>
                  <a:gd name="T11" fmla="*/ 25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6 h 54"/>
                  <a:gd name="T18" fmla="*/ 0 w 77"/>
                  <a:gd name="T19" fmla="*/ 26 h 54"/>
                  <a:gd name="T20" fmla="*/ 0 w 77"/>
                  <a:gd name="T21" fmla="*/ 26 h 54"/>
                  <a:gd name="T22" fmla="*/ 0 w 77"/>
                  <a:gd name="T23" fmla="*/ 26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7 h 54"/>
                  <a:gd name="T30" fmla="*/ 0 w 77"/>
                  <a:gd name="T31" fmla="*/ 27 h 54"/>
                  <a:gd name="T32" fmla="*/ 0 w 77"/>
                  <a:gd name="T33" fmla="*/ 27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8 h 54"/>
                  <a:gd name="T40" fmla="*/ 0 w 77"/>
                  <a:gd name="T41" fmla="*/ 28 h 54"/>
                  <a:gd name="T42" fmla="*/ 0 w 77"/>
                  <a:gd name="T43" fmla="*/ 28 h 54"/>
                  <a:gd name="T44" fmla="*/ 0 w 77"/>
                  <a:gd name="T45" fmla="*/ 28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9 h 54"/>
                  <a:gd name="T52" fmla="*/ 0 w 77"/>
                  <a:gd name="T53" fmla="*/ 29 h 54"/>
                  <a:gd name="T54" fmla="*/ 0 w 77"/>
                  <a:gd name="T55" fmla="*/ 29 h 54"/>
                  <a:gd name="T56" fmla="*/ 0 w 77"/>
                  <a:gd name="T57" fmla="*/ 29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30 h 54"/>
                  <a:gd name="T64" fmla="*/ 0 w 77"/>
                  <a:gd name="T65" fmla="*/ 30 h 54"/>
                  <a:gd name="T66" fmla="*/ 0 w 77"/>
                  <a:gd name="T67" fmla="*/ 30 h 54"/>
                  <a:gd name="T68" fmla="*/ 0 w 77"/>
                  <a:gd name="T69" fmla="*/ 30 h 54"/>
                  <a:gd name="T70" fmla="*/ 77 w 77"/>
                  <a:gd name="T71" fmla="*/ 30 h 54"/>
                  <a:gd name="T72" fmla="*/ 77 w 77"/>
                  <a:gd name="T73" fmla="*/ 30 h 54"/>
                  <a:gd name="T74" fmla="*/ 77 w 77"/>
                  <a:gd name="T75" fmla="*/ 30 h 54"/>
                  <a:gd name="T76" fmla="*/ 77 w 77"/>
                  <a:gd name="T77" fmla="*/ 30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9 h 54"/>
                  <a:gd name="T84" fmla="*/ 77 w 77"/>
                  <a:gd name="T85" fmla="*/ 29 h 54"/>
                  <a:gd name="T86" fmla="*/ 77 w 77"/>
                  <a:gd name="T87" fmla="*/ 29 h 54"/>
                  <a:gd name="T88" fmla="*/ 77 w 77"/>
                  <a:gd name="T89" fmla="*/ 29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8 h 54"/>
                  <a:gd name="T96" fmla="*/ 77 w 77"/>
                  <a:gd name="T97" fmla="*/ 28 h 54"/>
                  <a:gd name="T98" fmla="*/ 77 w 77"/>
                  <a:gd name="T99" fmla="*/ 28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7 h 54"/>
                  <a:gd name="T106" fmla="*/ 77 w 77"/>
                  <a:gd name="T107" fmla="*/ 27 h 54"/>
                  <a:gd name="T108" fmla="*/ 77 w 77"/>
                  <a:gd name="T109" fmla="*/ 27 h 54"/>
                  <a:gd name="T110" fmla="*/ 77 w 77"/>
                  <a:gd name="T111" fmla="*/ 27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6 h 54"/>
                  <a:gd name="T118" fmla="*/ 77 w 77"/>
                  <a:gd name="T119" fmla="*/ 26 h 54"/>
                  <a:gd name="T120" fmla="*/ 77 w 77"/>
                  <a:gd name="T121" fmla="*/ 26 h 54"/>
                  <a:gd name="T122" fmla="*/ 77 w 77"/>
                  <a:gd name="T123" fmla="*/ 26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9"/>
                      <a:pt x="73" y="13"/>
                      <a:pt x="66" y="9"/>
                    </a:cubicBezTo>
                    <a:cubicBezTo>
                      <a:pt x="51" y="0"/>
                      <a:pt x="26" y="0"/>
                      <a:pt x="11" y="9"/>
                    </a:cubicBezTo>
                    <a:cubicBezTo>
                      <a:pt x="4" y="13"/>
                      <a:pt x="0" y="19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6"/>
                      <a:pt x="4" y="41"/>
                      <a:pt x="11" y="46"/>
                    </a:cubicBezTo>
                    <a:cubicBezTo>
                      <a:pt x="26" y="54"/>
                      <a:pt x="51" y="54"/>
                      <a:pt x="66" y="46"/>
                    </a:cubicBezTo>
                    <a:cubicBezTo>
                      <a:pt x="73" y="41"/>
                      <a:pt x="77" y="36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8" name="isļíḍê">
                <a:extLst>
                  <a:ext uri="{FF2B5EF4-FFF2-40B4-BE49-F238E27FC236}">
                    <a16:creationId xmlns:a16="http://schemas.microsoft.com/office/drawing/2014/main" id="{AEC43254-1DB0-4E60-827B-471498A3D1E8}"/>
                  </a:ext>
                </a:extLst>
              </p:cNvPr>
              <p:cNvSpPr/>
              <p:nvPr userDrawn="1"/>
            </p:nvSpPr>
            <p:spPr bwMode="auto">
              <a:xfrm>
                <a:off x="2809" y="1001"/>
                <a:ext cx="154" cy="88"/>
              </a:xfrm>
              <a:custGeom>
                <a:avLst/>
                <a:gdLst>
                  <a:gd name="T0" fmla="*/ 70 w 85"/>
                  <a:gd name="T1" fmla="*/ 40 h 49"/>
                  <a:gd name="T2" fmla="*/ 15 w 85"/>
                  <a:gd name="T3" fmla="*/ 40 h 49"/>
                  <a:gd name="T4" fmla="*/ 15 w 85"/>
                  <a:gd name="T5" fmla="*/ 9 h 49"/>
                  <a:gd name="T6" fmla="*/ 70 w 85"/>
                  <a:gd name="T7" fmla="*/ 9 h 49"/>
                  <a:gd name="T8" fmla="*/ 70 w 85"/>
                  <a:gd name="T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9">
                    <a:moveTo>
                      <a:pt x="70" y="40"/>
                    </a:moveTo>
                    <a:cubicBezTo>
                      <a:pt x="55" y="49"/>
                      <a:pt x="30" y="49"/>
                      <a:pt x="15" y="40"/>
                    </a:cubicBezTo>
                    <a:cubicBezTo>
                      <a:pt x="0" y="32"/>
                      <a:pt x="0" y="18"/>
                      <a:pt x="15" y="9"/>
                    </a:cubicBezTo>
                    <a:cubicBezTo>
                      <a:pt x="30" y="0"/>
                      <a:pt x="55" y="0"/>
                      <a:pt x="70" y="9"/>
                    </a:cubicBezTo>
                    <a:cubicBezTo>
                      <a:pt x="85" y="18"/>
                      <a:pt x="85" y="32"/>
                      <a:pt x="70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9" name="íšlïḓè">
                <a:extLst>
                  <a:ext uri="{FF2B5EF4-FFF2-40B4-BE49-F238E27FC236}">
                    <a16:creationId xmlns:a16="http://schemas.microsoft.com/office/drawing/2014/main" id="{C6333850-14E6-4809-930E-79665A78B397}"/>
                  </a:ext>
                </a:extLst>
              </p:cNvPr>
              <p:cNvSpPr/>
              <p:nvPr userDrawn="1"/>
            </p:nvSpPr>
            <p:spPr bwMode="auto">
              <a:xfrm>
                <a:off x="2981" y="912"/>
                <a:ext cx="139" cy="98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4 h 54"/>
                  <a:gd name="T4" fmla="*/ 77 w 77"/>
                  <a:gd name="T5" fmla="*/ 24 h 54"/>
                  <a:gd name="T6" fmla="*/ 0 w 77"/>
                  <a:gd name="T7" fmla="*/ 24 h 54"/>
                  <a:gd name="T8" fmla="*/ 0 w 77"/>
                  <a:gd name="T9" fmla="*/ 24 h 54"/>
                  <a:gd name="T10" fmla="*/ 0 w 77"/>
                  <a:gd name="T11" fmla="*/ 24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5 h 54"/>
                  <a:gd name="T18" fmla="*/ 0 w 77"/>
                  <a:gd name="T19" fmla="*/ 25 h 54"/>
                  <a:gd name="T20" fmla="*/ 0 w 77"/>
                  <a:gd name="T21" fmla="*/ 25 h 54"/>
                  <a:gd name="T22" fmla="*/ 0 w 77"/>
                  <a:gd name="T23" fmla="*/ 25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6 h 54"/>
                  <a:gd name="T30" fmla="*/ 0 w 77"/>
                  <a:gd name="T31" fmla="*/ 26 h 54"/>
                  <a:gd name="T32" fmla="*/ 0 w 77"/>
                  <a:gd name="T33" fmla="*/ 26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7 h 54"/>
                  <a:gd name="T40" fmla="*/ 0 w 77"/>
                  <a:gd name="T41" fmla="*/ 27 h 54"/>
                  <a:gd name="T42" fmla="*/ 0 w 77"/>
                  <a:gd name="T43" fmla="*/ 27 h 54"/>
                  <a:gd name="T44" fmla="*/ 0 w 77"/>
                  <a:gd name="T45" fmla="*/ 27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8 h 54"/>
                  <a:gd name="T52" fmla="*/ 0 w 77"/>
                  <a:gd name="T53" fmla="*/ 28 h 54"/>
                  <a:gd name="T54" fmla="*/ 0 w 77"/>
                  <a:gd name="T55" fmla="*/ 28 h 54"/>
                  <a:gd name="T56" fmla="*/ 0 w 77"/>
                  <a:gd name="T57" fmla="*/ 28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29 h 54"/>
                  <a:gd name="T64" fmla="*/ 0 w 77"/>
                  <a:gd name="T65" fmla="*/ 29 h 54"/>
                  <a:gd name="T66" fmla="*/ 0 w 77"/>
                  <a:gd name="T67" fmla="*/ 29 h 54"/>
                  <a:gd name="T68" fmla="*/ 0 w 77"/>
                  <a:gd name="T69" fmla="*/ 29 h 54"/>
                  <a:gd name="T70" fmla="*/ 77 w 77"/>
                  <a:gd name="T71" fmla="*/ 29 h 54"/>
                  <a:gd name="T72" fmla="*/ 77 w 77"/>
                  <a:gd name="T73" fmla="*/ 29 h 54"/>
                  <a:gd name="T74" fmla="*/ 77 w 77"/>
                  <a:gd name="T75" fmla="*/ 29 h 54"/>
                  <a:gd name="T76" fmla="*/ 77 w 77"/>
                  <a:gd name="T77" fmla="*/ 29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8 h 54"/>
                  <a:gd name="T84" fmla="*/ 77 w 77"/>
                  <a:gd name="T85" fmla="*/ 28 h 54"/>
                  <a:gd name="T86" fmla="*/ 77 w 77"/>
                  <a:gd name="T87" fmla="*/ 28 h 54"/>
                  <a:gd name="T88" fmla="*/ 77 w 77"/>
                  <a:gd name="T89" fmla="*/ 28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7 h 54"/>
                  <a:gd name="T96" fmla="*/ 77 w 77"/>
                  <a:gd name="T97" fmla="*/ 27 h 54"/>
                  <a:gd name="T98" fmla="*/ 77 w 77"/>
                  <a:gd name="T99" fmla="*/ 27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6 h 54"/>
                  <a:gd name="T106" fmla="*/ 77 w 77"/>
                  <a:gd name="T107" fmla="*/ 26 h 54"/>
                  <a:gd name="T108" fmla="*/ 77 w 77"/>
                  <a:gd name="T109" fmla="*/ 26 h 54"/>
                  <a:gd name="T110" fmla="*/ 77 w 77"/>
                  <a:gd name="T111" fmla="*/ 26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5 h 54"/>
                  <a:gd name="T118" fmla="*/ 77 w 77"/>
                  <a:gd name="T119" fmla="*/ 25 h 54"/>
                  <a:gd name="T120" fmla="*/ 77 w 77"/>
                  <a:gd name="T121" fmla="*/ 25 h 54"/>
                  <a:gd name="T122" fmla="*/ 77 w 77"/>
                  <a:gd name="T123" fmla="*/ 25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18"/>
                      <a:pt x="74" y="13"/>
                      <a:pt x="66" y="8"/>
                    </a:cubicBezTo>
                    <a:cubicBezTo>
                      <a:pt x="51" y="0"/>
                      <a:pt x="27" y="0"/>
                      <a:pt x="12" y="8"/>
                    </a:cubicBezTo>
                    <a:cubicBezTo>
                      <a:pt x="4" y="13"/>
                      <a:pt x="0" y="18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5"/>
                      <a:pt x="4" y="41"/>
                      <a:pt x="12" y="45"/>
                    </a:cubicBezTo>
                    <a:cubicBezTo>
                      <a:pt x="27" y="54"/>
                      <a:pt x="51" y="54"/>
                      <a:pt x="66" y="45"/>
                    </a:cubicBezTo>
                    <a:cubicBezTo>
                      <a:pt x="74" y="41"/>
                      <a:pt x="77" y="35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0" name="iśľïḋê">
                <a:extLst>
                  <a:ext uri="{FF2B5EF4-FFF2-40B4-BE49-F238E27FC236}">
                    <a16:creationId xmlns:a16="http://schemas.microsoft.com/office/drawing/2014/main" id="{2FED3F69-E7E4-4762-8D31-4467A0F4885F}"/>
                  </a:ext>
                </a:extLst>
              </p:cNvPr>
              <p:cNvSpPr/>
              <p:nvPr userDrawn="1"/>
            </p:nvSpPr>
            <p:spPr bwMode="auto">
              <a:xfrm>
                <a:off x="2976" y="912"/>
                <a:ext cx="152" cy="87"/>
              </a:xfrm>
              <a:custGeom>
                <a:avLst/>
                <a:gdLst>
                  <a:gd name="T0" fmla="*/ 69 w 84"/>
                  <a:gd name="T1" fmla="*/ 40 h 48"/>
                  <a:gd name="T2" fmla="*/ 15 w 84"/>
                  <a:gd name="T3" fmla="*/ 40 h 48"/>
                  <a:gd name="T4" fmla="*/ 15 w 84"/>
                  <a:gd name="T5" fmla="*/ 8 h 48"/>
                  <a:gd name="T6" fmla="*/ 69 w 84"/>
                  <a:gd name="T7" fmla="*/ 8 h 48"/>
                  <a:gd name="T8" fmla="*/ 69 w 84"/>
                  <a:gd name="T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8">
                    <a:moveTo>
                      <a:pt x="69" y="40"/>
                    </a:moveTo>
                    <a:cubicBezTo>
                      <a:pt x="54" y="48"/>
                      <a:pt x="30" y="48"/>
                      <a:pt x="15" y="40"/>
                    </a:cubicBezTo>
                    <a:cubicBezTo>
                      <a:pt x="0" y="31"/>
                      <a:pt x="0" y="17"/>
                      <a:pt x="15" y="8"/>
                    </a:cubicBezTo>
                    <a:cubicBezTo>
                      <a:pt x="30" y="0"/>
                      <a:pt x="54" y="0"/>
                      <a:pt x="69" y="8"/>
                    </a:cubicBezTo>
                    <a:cubicBezTo>
                      <a:pt x="84" y="17"/>
                      <a:pt x="84" y="31"/>
                      <a:pt x="69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1" name="iṣļîḍé">
                <a:extLst>
                  <a:ext uri="{FF2B5EF4-FFF2-40B4-BE49-F238E27FC236}">
                    <a16:creationId xmlns:a16="http://schemas.microsoft.com/office/drawing/2014/main" id="{90F414EC-E9EB-4BF4-9EC5-414F434C07C7}"/>
                  </a:ext>
                </a:extLst>
              </p:cNvPr>
              <p:cNvSpPr/>
              <p:nvPr userDrawn="1"/>
            </p:nvSpPr>
            <p:spPr bwMode="auto">
              <a:xfrm flipV="1">
                <a:off x="2992" y="1169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2" name="iṥ1íḑê">
                <a:extLst>
                  <a:ext uri="{FF2B5EF4-FFF2-40B4-BE49-F238E27FC236}">
                    <a16:creationId xmlns:a16="http://schemas.microsoft.com/office/drawing/2014/main" id="{2FBC3B34-EAF1-492D-B749-13F4CA88F2BA}"/>
                  </a:ext>
                </a:extLst>
              </p:cNvPr>
              <p:cNvSpPr/>
              <p:nvPr userDrawn="1"/>
            </p:nvSpPr>
            <p:spPr bwMode="auto">
              <a:xfrm flipV="1">
                <a:off x="3044" y="1152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3" name="i$lïde">
                <a:extLst>
                  <a:ext uri="{FF2B5EF4-FFF2-40B4-BE49-F238E27FC236}">
                    <a16:creationId xmlns:a16="http://schemas.microsoft.com/office/drawing/2014/main" id="{6573C71F-9614-4C53-8DBF-F9A1893D8E36}"/>
                  </a:ext>
                </a:extLst>
              </p:cNvPr>
              <p:cNvSpPr/>
              <p:nvPr userDrawn="1"/>
            </p:nvSpPr>
            <p:spPr bwMode="auto">
              <a:xfrm flipV="1">
                <a:off x="3095" y="1125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4" name="îṥlîďê">
                <a:extLst>
                  <a:ext uri="{FF2B5EF4-FFF2-40B4-BE49-F238E27FC236}">
                    <a16:creationId xmlns:a16="http://schemas.microsoft.com/office/drawing/2014/main" id="{8D564B4A-13A4-455E-9CC8-F7699C8707EA}"/>
                  </a:ext>
                </a:extLst>
              </p:cNvPr>
              <p:cNvSpPr/>
              <p:nvPr userDrawn="1"/>
            </p:nvSpPr>
            <p:spPr bwMode="auto">
              <a:xfrm flipV="1">
                <a:off x="3147" y="110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5" name="íśļîḑe">
                <a:extLst>
                  <a:ext uri="{FF2B5EF4-FFF2-40B4-BE49-F238E27FC236}">
                    <a16:creationId xmlns:a16="http://schemas.microsoft.com/office/drawing/2014/main" id="{93C7281C-4C30-4132-986A-E59552356E34}"/>
                  </a:ext>
                </a:extLst>
              </p:cNvPr>
              <p:cNvSpPr/>
              <p:nvPr userDrawn="1"/>
            </p:nvSpPr>
            <p:spPr bwMode="auto">
              <a:xfrm flipV="1">
                <a:off x="3200" y="1087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6" name="íşľídè">
                <a:extLst>
                  <a:ext uri="{FF2B5EF4-FFF2-40B4-BE49-F238E27FC236}">
                    <a16:creationId xmlns:a16="http://schemas.microsoft.com/office/drawing/2014/main" id="{1A11E06A-66CE-4AC4-8618-F0EFDCED831B}"/>
                  </a:ext>
                </a:extLst>
              </p:cNvPr>
              <p:cNvSpPr/>
              <p:nvPr userDrawn="1"/>
            </p:nvSpPr>
            <p:spPr bwMode="auto">
              <a:xfrm flipH="1">
                <a:off x="2956" y="1114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7" name="iṩļïḍê">
                <a:extLst>
                  <a:ext uri="{FF2B5EF4-FFF2-40B4-BE49-F238E27FC236}">
                    <a16:creationId xmlns:a16="http://schemas.microsoft.com/office/drawing/2014/main" id="{BF6FD286-13F7-4DD6-BB40-9095D2F07B74}"/>
                  </a:ext>
                </a:extLst>
              </p:cNvPr>
              <p:cNvSpPr/>
              <p:nvPr userDrawn="1"/>
            </p:nvSpPr>
            <p:spPr bwMode="auto">
              <a:xfrm flipH="1">
                <a:off x="2950" y="1205"/>
                <a:ext cx="306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8" name="îşľíḓè">
                <a:extLst>
                  <a:ext uri="{FF2B5EF4-FFF2-40B4-BE49-F238E27FC236}">
                    <a16:creationId xmlns:a16="http://schemas.microsoft.com/office/drawing/2014/main" id="{7090204E-A225-46BB-8650-1C209EF61540}"/>
                  </a:ext>
                </a:extLst>
              </p:cNvPr>
              <p:cNvSpPr/>
              <p:nvPr userDrawn="1"/>
            </p:nvSpPr>
            <p:spPr bwMode="auto">
              <a:xfrm flipH="1">
                <a:off x="2943" y="1295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9" name="iślíḍé">
                <a:extLst>
                  <a:ext uri="{FF2B5EF4-FFF2-40B4-BE49-F238E27FC236}">
                    <a16:creationId xmlns:a16="http://schemas.microsoft.com/office/drawing/2014/main" id="{C82AC20A-EB8C-4364-AE7B-160D9CC44AB3}"/>
                  </a:ext>
                </a:extLst>
              </p:cNvPr>
              <p:cNvSpPr/>
              <p:nvPr userDrawn="1"/>
            </p:nvSpPr>
            <p:spPr bwMode="auto">
              <a:xfrm flipH="1">
                <a:off x="2938" y="1386"/>
                <a:ext cx="303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0" name="îṣḷîḋe">
                <a:extLst>
                  <a:ext uri="{FF2B5EF4-FFF2-40B4-BE49-F238E27FC236}">
                    <a16:creationId xmlns:a16="http://schemas.microsoft.com/office/drawing/2014/main" id="{1773F04B-5EAD-46E8-B20D-5B9BED70BC80}"/>
                  </a:ext>
                </a:extLst>
              </p:cNvPr>
              <p:cNvSpPr/>
              <p:nvPr userDrawn="1"/>
            </p:nvSpPr>
            <p:spPr bwMode="auto">
              <a:xfrm flipH="1">
                <a:off x="2932" y="1568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1" name="ïṡḻiďé">
                <a:extLst>
                  <a:ext uri="{FF2B5EF4-FFF2-40B4-BE49-F238E27FC236}">
                    <a16:creationId xmlns:a16="http://schemas.microsoft.com/office/drawing/2014/main" id="{E88C6123-3AB8-4811-89D1-C4F0BEAEBC14}"/>
                  </a:ext>
                </a:extLst>
              </p:cNvPr>
              <p:cNvSpPr/>
              <p:nvPr userDrawn="1"/>
            </p:nvSpPr>
            <p:spPr bwMode="auto">
              <a:xfrm flipH="1">
                <a:off x="2943" y="1478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2" name="íŝ1ïḓé">
                <a:extLst>
                  <a:ext uri="{FF2B5EF4-FFF2-40B4-BE49-F238E27FC236}">
                    <a16:creationId xmlns:a16="http://schemas.microsoft.com/office/drawing/2014/main" id="{AF920298-5D25-4FBB-B4D4-B2A6A3141141}"/>
                  </a:ext>
                </a:extLst>
              </p:cNvPr>
              <p:cNvSpPr/>
              <p:nvPr userDrawn="1"/>
            </p:nvSpPr>
            <p:spPr bwMode="auto">
              <a:xfrm flipH="1">
                <a:off x="2943" y="1659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3" name="íṥ1íďê">
                <a:extLst>
                  <a:ext uri="{FF2B5EF4-FFF2-40B4-BE49-F238E27FC236}">
                    <a16:creationId xmlns:a16="http://schemas.microsoft.com/office/drawing/2014/main" id="{DF2E290F-B7DA-459F-AD78-4C4A6B0C1BA4}"/>
                  </a:ext>
                </a:extLst>
              </p:cNvPr>
              <p:cNvSpPr/>
              <p:nvPr userDrawn="1"/>
            </p:nvSpPr>
            <p:spPr bwMode="auto">
              <a:xfrm flipH="1">
                <a:off x="2943" y="174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4" name="îšļiḑè">
                <a:extLst>
                  <a:ext uri="{FF2B5EF4-FFF2-40B4-BE49-F238E27FC236}">
                    <a16:creationId xmlns:a16="http://schemas.microsoft.com/office/drawing/2014/main" id="{E3629AD8-7B15-4C5B-ABEA-1A45232088D9}"/>
                  </a:ext>
                </a:extLst>
              </p:cNvPr>
              <p:cNvSpPr/>
              <p:nvPr userDrawn="1"/>
            </p:nvSpPr>
            <p:spPr bwMode="auto">
              <a:xfrm flipH="1">
                <a:off x="2943" y="183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5" name="ïsļîḓé">
                <a:extLst>
                  <a:ext uri="{FF2B5EF4-FFF2-40B4-BE49-F238E27FC236}">
                    <a16:creationId xmlns:a16="http://schemas.microsoft.com/office/drawing/2014/main" id="{E19B4D6E-96BA-4164-BC1F-68582456482D}"/>
                  </a:ext>
                </a:extLst>
              </p:cNvPr>
              <p:cNvSpPr/>
              <p:nvPr userDrawn="1"/>
            </p:nvSpPr>
            <p:spPr bwMode="auto">
              <a:xfrm flipH="1">
                <a:off x="2943" y="1930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6" name="îṡlíde">
                <a:extLst>
                  <a:ext uri="{FF2B5EF4-FFF2-40B4-BE49-F238E27FC236}">
                    <a16:creationId xmlns:a16="http://schemas.microsoft.com/office/drawing/2014/main" id="{71D4557B-6655-4BF8-A365-099D95D65070}"/>
                  </a:ext>
                </a:extLst>
              </p:cNvPr>
              <p:cNvSpPr/>
              <p:nvPr userDrawn="1"/>
            </p:nvSpPr>
            <p:spPr bwMode="auto">
              <a:xfrm flipV="1">
                <a:off x="2824" y="119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7" name="ïŝ1îďe">
                <a:extLst>
                  <a:ext uri="{FF2B5EF4-FFF2-40B4-BE49-F238E27FC236}">
                    <a16:creationId xmlns:a16="http://schemas.microsoft.com/office/drawing/2014/main" id="{E7625935-2901-473D-BB45-CF999D046DE5}"/>
                  </a:ext>
                </a:extLst>
              </p:cNvPr>
              <p:cNvSpPr/>
              <p:nvPr userDrawn="1"/>
            </p:nvSpPr>
            <p:spPr bwMode="auto">
              <a:xfrm flipV="1">
                <a:off x="2771" y="1172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8" name="íśļïďê">
                <a:extLst>
                  <a:ext uri="{FF2B5EF4-FFF2-40B4-BE49-F238E27FC236}">
                    <a16:creationId xmlns:a16="http://schemas.microsoft.com/office/drawing/2014/main" id="{518F4976-0284-4F74-A157-491198A7A7CC}"/>
                  </a:ext>
                </a:extLst>
              </p:cNvPr>
              <p:cNvSpPr/>
              <p:nvPr userDrawn="1"/>
            </p:nvSpPr>
            <p:spPr bwMode="auto">
              <a:xfrm flipV="1">
                <a:off x="2721" y="1156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9" name="îśḷïḋè">
                <a:extLst>
                  <a:ext uri="{FF2B5EF4-FFF2-40B4-BE49-F238E27FC236}">
                    <a16:creationId xmlns:a16="http://schemas.microsoft.com/office/drawing/2014/main" id="{E45C57CD-B73B-4A38-9554-09FF543CEA26}"/>
                  </a:ext>
                </a:extLst>
              </p:cNvPr>
              <p:cNvSpPr/>
              <p:nvPr userDrawn="1"/>
            </p:nvSpPr>
            <p:spPr bwMode="auto">
              <a:xfrm flipV="1">
                <a:off x="2668" y="1134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0" name="îṧḷîḋê">
                <a:extLst>
                  <a:ext uri="{FF2B5EF4-FFF2-40B4-BE49-F238E27FC236}">
                    <a16:creationId xmlns:a16="http://schemas.microsoft.com/office/drawing/2014/main" id="{8DA00665-888B-44F1-988B-15408FE6745B}"/>
                  </a:ext>
                </a:extLst>
              </p:cNvPr>
              <p:cNvSpPr/>
              <p:nvPr userDrawn="1"/>
            </p:nvSpPr>
            <p:spPr bwMode="auto">
              <a:xfrm>
                <a:off x="2650" y="1167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1" name="išḻîdè">
                <a:extLst>
                  <a:ext uri="{FF2B5EF4-FFF2-40B4-BE49-F238E27FC236}">
                    <a16:creationId xmlns:a16="http://schemas.microsoft.com/office/drawing/2014/main" id="{EC425D3F-DCA0-40BA-8C2C-04237971EACE}"/>
                  </a:ext>
                </a:extLst>
              </p:cNvPr>
              <p:cNvSpPr/>
              <p:nvPr userDrawn="1"/>
            </p:nvSpPr>
            <p:spPr bwMode="auto">
              <a:xfrm>
                <a:off x="2654" y="1257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2" name="íşļiḍe">
                <a:extLst>
                  <a:ext uri="{FF2B5EF4-FFF2-40B4-BE49-F238E27FC236}">
                    <a16:creationId xmlns:a16="http://schemas.microsoft.com/office/drawing/2014/main" id="{B3C66A2C-9597-4ABE-BC4E-5F9E42A7251D}"/>
                  </a:ext>
                </a:extLst>
              </p:cNvPr>
              <p:cNvSpPr/>
              <p:nvPr userDrawn="1"/>
            </p:nvSpPr>
            <p:spPr bwMode="auto">
              <a:xfrm>
                <a:off x="2659" y="1349"/>
                <a:ext cx="235" cy="142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3" name="ïṧḻîḓè">
                <a:extLst>
                  <a:ext uri="{FF2B5EF4-FFF2-40B4-BE49-F238E27FC236}">
                    <a16:creationId xmlns:a16="http://schemas.microsoft.com/office/drawing/2014/main" id="{931DD2B3-3362-4C86-BEAB-6F1421AE2EF5}"/>
                  </a:ext>
                </a:extLst>
              </p:cNvPr>
              <p:cNvSpPr/>
              <p:nvPr userDrawn="1"/>
            </p:nvSpPr>
            <p:spPr bwMode="auto">
              <a:xfrm>
                <a:off x="2663" y="1440"/>
                <a:ext cx="237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4" name="ïS1îdé">
                <a:extLst>
                  <a:ext uri="{FF2B5EF4-FFF2-40B4-BE49-F238E27FC236}">
                    <a16:creationId xmlns:a16="http://schemas.microsoft.com/office/drawing/2014/main" id="{B83D2951-63EF-4838-A103-1DBDA2CC984B}"/>
                  </a:ext>
                </a:extLst>
              </p:cNvPr>
              <p:cNvSpPr/>
              <p:nvPr userDrawn="1"/>
            </p:nvSpPr>
            <p:spPr bwMode="auto">
              <a:xfrm>
                <a:off x="2668" y="1623"/>
                <a:ext cx="212" cy="126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5" name="ïṧ1ïďe">
                <a:extLst>
                  <a:ext uri="{FF2B5EF4-FFF2-40B4-BE49-F238E27FC236}">
                    <a16:creationId xmlns:a16="http://schemas.microsoft.com/office/drawing/2014/main" id="{4EED079C-F57C-4174-AB34-A38771FFAC5C}"/>
                  </a:ext>
                </a:extLst>
              </p:cNvPr>
              <p:cNvSpPr/>
              <p:nvPr userDrawn="1"/>
            </p:nvSpPr>
            <p:spPr bwMode="auto">
              <a:xfrm>
                <a:off x="2659" y="1530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6" name="íṡľiḑe">
                <a:extLst>
                  <a:ext uri="{FF2B5EF4-FFF2-40B4-BE49-F238E27FC236}">
                    <a16:creationId xmlns:a16="http://schemas.microsoft.com/office/drawing/2014/main" id="{F4A4CD15-439B-433B-8256-314A443BF9B6}"/>
                  </a:ext>
                </a:extLst>
              </p:cNvPr>
              <p:cNvSpPr/>
              <p:nvPr userDrawn="1"/>
            </p:nvSpPr>
            <p:spPr bwMode="auto">
              <a:xfrm>
                <a:off x="2659" y="1713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7" name="išliḍe">
                <a:extLst>
                  <a:ext uri="{FF2B5EF4-FFF2-40B4-BE49-F238E27FC236}">
                    <a16:creationId xmlns:a16="http://schemas.microsoft.com/office/drawing/2014/main" id="{924205A0-794E-49CC-9E2B-FC546C061461}"/>
                  </a:ext>
                </a:extLst>
              </p:cNvPr>
              <p:cNvSpPr/>
              <p:nvPr userDrawn="1"/>
            </p:nvSpPr>
            <p:spPr bwMode="auto">
              <a:xfrm>
                <a:off x="2659" y="1803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8" name="íṥḷîdè">
                <a:extLst>
                  <a:ext uri="{FF2B5EF4-FFF2-40B4-BE49-F238E27FC236}">
                    <a16:creationId xmlns:a16="http://schemas.microsoft.com/office/drawing/2014/main" id="{C3C08915-BD71-407F-8258-FD7992660B27}"/>
                  </a:ext>
                </a:extLst>
              </p:cNvPr>
              <p:cNvSpPr/>
              <p:nvPr userDrawn="1"/>
            </p:nvSpPr>
            <p:spPr bwMode="auto">
              <a:xfrm>
                <a:off x="2659" y="189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9" name="íş1íḓe">
                <a:extLst>
                  <a:ext uri="{FF2B5EF4-FFF2-40B4-BE49-F238E27FC236}">
                    <a16:creationId xmlns:a16="http://schemas.microsoft.com/office/drawing/2014/main" id="{AB38D4B8-4C3C-42AF-BDC9-798400F5E626}"/>
                  </a:ext>
                </a:extLst>
              </p:cNvPr>
              <p:cNvSpPr/>
              <p:nvPr userDrawn="1"/>
            </p:nvSpPr>
            <p:spPr bwMode="auto">
              <a:xfrm>
                <a:off x="2659" y="198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0" name="îṡḻíḓè">
                <a:extLst>
                  <a:ext uri="{FF2B5EF4-FFF2-40B4-BE49-F238E27FC236}">
                    <a16:creationId xmlns:a16="http://schemas.microsoft.com/office/drawing/2014/main" id="{1A0CCDA9-CB4E-445E-92E9-DAA9027DD3CB}"/>
                  </a:ext>
                </a:extLst>
              </p:cNvPr>
              <p:cNvSpPr/>
              <p:nvPr userDrawn="1"/>
            </p:nvSpPr>
            <p:spPr bwMode="auto">
              <a:xfrm>
                <a:off x="2546" y="2136"/>
                <a:ext cx="336" cy="250"/>
              </a:xfrm>
              <a:custGeom>
                <a:avLst/>
                <a:gdLst>
                  <a:gd name="T0" fmla="*/ 336 w 336"/>
                  <a:gd name="T1" fmla="*/ 250 h 250"/>
                  <a:gd name="T2" fmla="*/ 336 w 336"/>
                  <a:gd name="T3" fmla="*/ 193 h 250"/>
                  <a:gd name="T4" fmla="*/ 0 w 336"/>
                  <a:gd name="T5" fmla="*/ 0 h 250"/>
                  <a:gd name="T6" fmla="*/ 0 w 336"/>
                  <a:gd name="T7" fmla="*/ 56 h 250"/>
                  <a:gd name="T8" fmla="*/ 336 w 336"/>
                  <a:gd name="T9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250">
                    <a:moveTo>
                      <a:pt x="336" y="250"/>
                    </a:moveTo>
                    <a:lnTo>
                      <a:pt x="336" y="193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336" y="25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1" name="iṥḻíḑe">
                <a:extLst>
                  <a:ext uri="{FF2B5EF4-FFF2-40B4-BE49-F238E27FC236}">
                    <a16:creationId xmlns:a16="http://schemas.microsoft.com/office/drawing/2014/main" id="{CEA769C0-A59E-4737-A597-7CA9CBDBF7C9}"/>
                  </a:ext>
                </a:extLst>
              </p:cNvPr>
              <p:cNvSpPr/>
              <p:nvPr userDrawn="1"/>
            </p:nvSpPr>
            <p:spPr bwMode="auto">
              <a:xfrm>
                <a:off x="3478" y="1407"/>
                <a:ext cx="839" cy="1107"/>
              </a:xfrm>
              <a:custGeom>
                <a:avLst/>
                <a:gdLst>
                  <a:gd name="T0" fmla="*/ 464 w 464"/>
                  <a:gd name="T1" fmla="*/ 232 h 612"/>
                  <a:gd name="T2" fmla="*/ 232 w 464"/>
                  <a:gd name="T3" fmla="*/ 612 h 612"/>
                  <a:gd name="T4" fmla="*/ 0 w 464"/>
                  <a:gd name="T5" fmla="*/ 232 h 612"/>
                  <a:gd name="T6" fmla="*/ 232 w 464"/>
                  <a:gd name="T7" fmla="*/ 0 h 612"/>
                  <a:gd name="T8" fmla="*/ 464 w 464"/>
                  <a:gd name="T9" fmla="*/ 23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612">
                    <a:moveTo>
                      <a:pt x="464" y="232"/>
                    </a:moveTo>
                    <a:cubicBezTo>
                      <a:pt x="464" y="361"/>
                      <a:pt x="232" y="612"/>
                      <a:pt x="232" y="612"/>
                    </a:cubicBezTo>
                    <a:cubicBezTo>
                      <a:pt x="232" y="612"/>
                      <a:pt x="0" y="361"/>
                      <a:pt x="0" y="232"/>
                    </a:cubicBezTo>
                    <a:cubicBezTo>
                      <a:pt x="0" y="104"/>
                      <a:pt x="104" y="0"/>
                      <a:pt x="232" y="0"/>
                    </a:cubicBezTo>
                    <a:cubicBezTo>
                      <a:pt x="360" y="0"/>
                      <a:pt x="464" y="104"/>
                      <a:pt x="464" y="232"/>
                    </a:cubicBezTo>
                    <a:close/>
                  </a:path>
                </a:pathLst>
              </a:custGeom>
              <a:solidFill>
                <a:srgbClr val="E648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2" name="îṥ1ïḍê">
                <a:extLst>
                  <a:ext uri="{FF2B5EF4-FFF2-40B4-BE49-F238E27FC236}">
                    <a16:creationId xmlns:a16="http://schemas.microsoft.com/office/drawing/2014/main" id="{A5698A64-A84F-47A6-AE2E-5EC785216E81}"/>
                  </a:ext>
                </a:extLst>
              </p:cNvPr>
              <p:cNvSpPr/>
              <p:nvPr userDrawn="1"/>
            </p:nvSpPr>
            <p:spPr bwMode="auto">
              <a:xfrm>
                <a:off x="3583" y="1509"/>
                <a:ext cx="629" cy="629"/>
              </a:xfrm>
              <a:prstGeom prst="ellipse">
                <a:avLst/>
              </a:prstGeom>
              <a:solidFill>
                <a:srgbClr val="C42D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3" name="iṥļiḍè">
                <a:extLst>
                  <a:ext uri="{FF2B5EF4-FFF2-40B4-BE49-F238E27FC236}">
                    <a16:creationId xmlns:a16="http://schemas.microsoft.com/office/drawing/2014/main" id="{6D091115-E80C-404C-93E8-65872C7B4E88}"/>
                  </a:ext>
                </a:extLst>
              </p:cNvPr>
              <p:cNvSpPr/>
              <p:nvPr userDrawn="1"/>
            </p:nvSpPr>
            <p:spPr bwMode="auto">
              <a:xfrm>
                <a:off x="3619" y="1547"/>
                <a:ext cx="555" cy="555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4" name="îśḷîḍê">
                <a:extLst>
                  <a:ext uri="{FF2B5EF4-FFF2-40B4-BE49-F238E27FC236}">
                    <a16:creationId xmlns:a16="http://schemas.microsoft.com/office/drawing/2014/main" id="{C376E3F0-1481-4C02-A570-841CD941CB30}"/>
                  </a:ext>
                </a:extLst>
              </p:cNvPr>
              <p:cNvSpPr/>
              <p:nvPr userDrawn="1"/>
            </p:nvSpPr>
            <p:spPr bwMode="auto">
              <a:xfrm>
                <a:off x="3654" y="1581"/>
                <a:ext cx="486" cy="48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5" name="iSļíḑè">
                <a:extLst>
                  <a:ext uri="{FF2B5EF4-FFF2-40B4-BE49-F238E27FC236}">
                    <a16:creationId xmlns:a16="http://schemas.microsoft.com/office/drawing/2014/main" id="{FBC1BD04-CF89-4AB1-90F6-12A87EF6918C}"/>
                  </a:ext>
                </a:extLst>
              </p:cNvPr>
              <p:cNvSpPr/>
              <p:nvPr userDrawn="1"/>
            </p:nvSpPr>
            <p:spPr bwMode="auto">
              <a:xfrm>
                <a:off x="2690" y="2208"/>
                <a:ext cx="62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6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7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6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6" name="išlïďê">
                <a:extLst>
                  <a:ext uri="{FF2B5EF4-FFF2-40B4-BE49-F238E27FC236}">
                    <a16:creationId xmlns:a16="http://schemas.microsoft.com/office/drawing/2014/main" id="{ACE45147-4F8D-4F65-8328-EEFDB7837D7F}"/>
                  </a:ext>
                </a:extLst>
              </p:cNvPr>
              <p:cNvSpPr/>
              <p:nvPr userDrawn="1"/>
            </p:nvSpPr>
            <p:spPr bwMode="auto">
              <a:xfrm>
                <a:off x="2690" y="2208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7" name="išḻîḓé">
                <a:extLst>
                  <a:ext uri="{FF2B5EF4-FFF2-40B4-BE49-F238E27FC236}">
                    <a16:creationId xmlns:a16="http://schemas.microsoft.com/office/drawing/2014/main" id="{1AE9EEE8-DC51-4DDE-BDDF-FC8EA42368E9}"/>
                  </a:ext>
                </a:extLst>
              </p:cNvPr>
              <p:cNvSpPr/>
              <p:nvPr userDrawn="1"/>
            </p:nvSpPr>
            <p:spPr bwMode="auto">
              <a:xfrm>
                <a:off x="2571" y="1937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7 h 392"/>
                  <a:gd name="T4" fmla="*/ 150 w 300"/>
                  <a:gd name="T5" fmla="*/ 0 h 392"/>
                  <a:gd name="T6" fmla="*/ 300 w 300"/>
                  <a:gd name="T7" fmla="*/ 307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8" name="íṥļiḋe">
                <a:extLst>
                  <a:ext uri="{FF2B5EF4-FFF2-40B4-BE49-F238E27FC236}">
                    <a16:creationId xmlns:a16="http://schemas.microsoft.com/office/drawing/2014/main" id="{415F12A9-198A-4B92-8D0C-3D637F304C3C}"/>
                  </a:ext>
                </a:extLst>
              </p:cNvPr>
              <p:cNvSpPr/>
              <p:nvPr userDrawn="1"/>
            </p:nvSpPr>
            <p:spPr bwMode="auto">
              <a:xfrm>
                <a:off x="2721" y="1937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7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9" name="îṣḻíḑè">
                <a:extLst>
                  <a:ext uri="{FF2B5EF4-FFF2-40B4-BE49-F238E27FC236}">
                    <a16:creationId xmlns:a16="http://schemas.microsoft.com/office/drawing/2014/main" id="{E0895DEF-7306-4DBB-AA8F-D82289D5301A}"/>
                  </a:ext>
                </a:extLst>
              </p:cNvPr>
              <p:cNvSpPr/>
              <p:nvPr userDrawn="1"/>
            </p:nvSpPr>
            <p:spPr bwMode="auto">
              <a:xfrm>
                <a:off x="3545" y="3183"/>
                <a:ext cx="62" cy="239"/>
              </a:xfrm>
              <a:custGeom>
                <a:avLst/>
                <a:gdLst>
                  <a:gd name="T0" fmla="*/ 34 w 34"/>
                  <a:gd name="T1" fmla="*/ 115 h 132"/>
                  <a:gd name="T2" fmla="*/ 17 w 34"/>
                  <a:gd name="T3" fmla="*/ 132 h 132"/>
                  <a:gd name="T4" fmla="*/ 17 w 34"/>
                  <a:gd name="T5" fmla="*/ 132 h 132"/>
                  <a:gd name="T6" fmla="*/ 0 w 34"/>
                  <a:gd name="T7" fmla="*/ 115 h 132"/>
                  <a:gd name="T8" fmla="*/ 0 w 34"/>
                  <a:gd name="T9" fmla="*/ 17 h 132"/>
                  <a:gd name="T10" fmla="*/ 17 w 34"/>
                  <a:gd name="T11" fmla="*/ 0 h 132"/>
                  <a:gd name="T12" fmla="*/ 17 w 34"/>
                  <a:gd name="T13" fmla="*/ 0 h 132"/>
                  <a:gd name="T14" fmla="*/ 34 w 34"/>
                  <a:gd name="T15" fmla="*/ 17 h 132"/>
                  <a:gd name="T16" fmla="*/ 34 w 34"/>
                  <a:gd name="T17" fmla="*/ 11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2">
                    <a:moveTo>
                      <a:pt x="34" y="115"/>
                    </a:moveTo>
                    <a:cubicBezTo>
                      <a:pt x="34" y="124"/>
                      <a:pt x="27" y="132"/>
                      <a:pt x="17" y="132"/>
                    </a:cubicBezTo>
                    <a:cubicBezTo>
                      <a:pt x="17" y="132"/>
                      <a:pt x="17" y="132"/>
                      <a:pt x="17" y="132"/>
                    </a:cubicBezTo>
                    <a:cubicBezTo>
                      <a:pt x="8" y="132"/>
                      <a:pt x="0" y="124"/>
                      <a:pt x="0" y="1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8"/>
                      <a:pt x="34" y="17"/>
                    </a:cubicBezTo>
                    <a:lnTo>
                      <a:pt x="34" y="11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0" name="îṥlïḋé">
                <a:extLst>
                  <a:ext uri="{FF2B5EF4-FFF2-40B4-BE49-F238E27FC236}">
                    <a16:creationId xmlns:a16="http://schemas.microsoft.com/office/drawing/2014/main" id="{D66FEF02-CCE2-4FE4-8F89-12C941CEC903}"/>
                  </a:ext>
                </a:extLst>
              </p:cNvPr>
              <p:cNvSpPr/>
              <p:nvPr userDrawn="1"/>
            </p:nvSpPr>
            <p:spPr bwMode="auto">
              <a:xfrm>
                <a:off x="3545" y="3183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6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6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6"/>
                      <a:pt x="34" y="76"/>
                      <a:pt x="34" y="76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76"/>
                      <a:pt x="0" y="76"/>
                      <a:pt x="0" y="76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1" name="îṡ1ïḓé">
                <a:extLst>
                  <a:ext uri="{FF2B5EF4-FFF2-40B4-BE49-F238E27FC236}">
                    <a16:creationId xmlns:a16="http://schemas.microsoft.com/office/drawing/2014/main" id="{58F53C0E-CD4C-4093-A5C7-9AF544CA412C}"/>
                  </a:ext>
                </a:extLst>
              </p:cNvPr>
              <p:cNvSpPr/>
              <p:nvPr userDrawn="1"/>
            </p:nvSpPr>
            <p:spPr bwMode="auto">
              <a:xfrm>
                <a:off x="3426" y="2912"/>
                <a:ext cx="300" cy="394"/>
              </a:xfrm>
              <a:custGeom>
                <a:avLst/>
                <a:gdLst>
                  <a:gd name="T0" fmla="*/ 150 w 300"/>
                  <a:gd name="T1" fmla="*/ 394 h 394"/>
                  <a:gd name="T2" fmla="*/ 0 w 300"/>
                  <a:gd name="T3" fmla="*/ 307 h 394"/>
                  <a:gd name="T4" fmla="*/ 150 w 300"/>
                  <a:gd name="T5" fmla="*/ 0 h 394"/>
                  <a:gd name="T6" fmla="*/ 300 w 300"/>
                  <a:gd name="T7" fmla="*/ 307 h 394"/>
                  <a:gd name="T8" fmla="*/ 150 w 300"/>
                  <a:gd name="T9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4">
                    <a:moveTo>
                      <a:pt x="150" y="394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4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2" name="îśļïdé">
                <a:extLst>
                  <a:ext uri="{FF2B5EF4-FFF2-40B4-BE49-F238E27FC236}">
                    <a16:creationId xmlns:a16="http://schemas.microsoft.com/office/drawing/2014/main" id="{3DE67B34-2B67-44AE-8213-48FEF5B6BA57}"/>
                  </a:ext>
                </a:extLst>
              </p:cNvPr>
              <p:cNvSpPr/>
              <p:nvPr userDrawn="1"/>
            </p:nvSpPr>
            <p:spPr bwMode="auto">
              <a:xfrm>
                <a:off x="3576" y="2912"/>
                <a:ext cx="150" cy="394"/>
              </a:xfrm>
              <a:custGeom>
                <a:avLst/>
                <a:gdLst>
                  <a:gd name="T0" fmla="*/ 0 w 150"/>
                  <a:gd name="T1" fmla="*/ 0 h 394"/>
                  <a:gd name="T2" fmla="*/ 150 w 150"/>
                  <a:gd name="T3" fmla="*/ 307 h 394"/>
                  <a:gd name="T4" fmla="*/ 0 w 150"/>
                  <a:gd name="T5" fmla="*/ 394 h 394"/>
                  <a:gd name="T6" fmla="*/ 0 w 150"/>
                  <a:gd name="T7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4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3" name="îsľiḍê">
                <a:extLst>
                  <a:ext uri="{FF2B5EF4-FFF2-40B4-BE49-F238E27FC236}">
                    <a16:creationId xmlns:a16="http://schemas.microsoft.com/office/drawing/2014/main" id="{92FD86FA-2020-4FC9-9201-F5980257F979}"/>
                  </a:ext>
                </a:extLst>
              </p:cNvPr>
              <p:cNvSpPr/>
              <p:nvPr userDrawn="1"/>
            </p:nvSpPr>
            <p:spPr bwMode="auto">
              <a:xfrm>
                <a:off x="4505" y="2176"/>
                <a:ext cx="61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7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8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4" name="íšḷíḓê">
                <a:extLst>
                  <a:ext uri="{FF2B5EF4-FFF2-40B4-BE49-F238E27FC236}">
                    <a16:creationId xmlns:a16="http://schemas.microsoft.com/office/drawing/2014/main" id="{14482B42-AFD4-4C9E-B67A-9C99FA88EB26}"/>
                  </a:ext>
                </a:extLst>
              </p:cNvPr>
              <p:cNvSpPr/>
              <p:nvPr userDrawn="1"/>
            </p:nvSpPr>
            <p:spPr bwMode="auto">
              <a:xfrm>
                <a:off x="4505" y="2176"/>
                <a:ext cx="61" cy="153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5" name="íṧlîḋè">
                <a:extLst>
                  <a:ext uri="{FF2B5EF4-FFF2-40B4-BE49-F238E27FC236}">
                    <a16:creationId xmlns:a16="http://schemas.microsoft.com/office/drawing/2014/main" id="{F9F33BA5-098B-42A8-AC55-3A839FB3581A}"/>
                  </a:ext>
                </a:extLst>
              </p:cNvPr>
              <p:cNvSpPr/>
              <p:nvPr userDrawn="1"/>
            </p:nvSpPr>
            <p:spPr bwMode="auto">
              <a:xfrm>
                <a:off x="4386" y="1905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5 h 392"/>
                  <a:gd name="T4" fmla="*/ 150 w 300"/>
                  <a:gd name="T5" fmla="*/ 0 h 392"/>
                  <a:gd name="T6" fmla="*/ 300 w 300"/>
                  <a:gd name="T7" fmla="*/ 305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5"/>
                    </a:lnTo>
                    <a:lnTo>
                      <a:pt x="150" y="0"/>
                    </a:lnTo>
                    <a:lnTo>
                      <a:pt x="300" y="305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6" name="îSļídè">
                <a:extLst>
                  <a:ext uri="{FF2B5EF4-FFF2-40B4-BE49-F238E27FC236}">
                    <a16:creationId xmlns:a16="http://schemas.microsoft.com/office/drawing/2014/main" id="{93BE52B4-52D4-4500-ADA4-05F353601555}"/>
                  </a:ext>
                </a:extLst>
              </p:cNvPr>
              <p:cNvSpPr/>
              <p:nvPr userDrawn="1"/>
            </p:nvSpPr>
            <p:spPr bwMode="auto">
              <a:xfrm>
                <a:off x="4536" y="1905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5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5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7" name="íṩḷïḑê">
                <a:extLst>
                  <a:ext uri="{FF2B5EF4-FFF2-40B4-BE49-F238E27FC236}">
                    <a16:creationId xmlns:a16="http://schemas.microsoft.com/office/drawing/2014/main" id="{24A836B4-8361-4A5E-A0BB-52B7E54C0AFC}"/>
                  </a:ext>
                </a:extLst>
              </p:cNvPr>
              <p:cNvSpPr/>
              <p:nvPr userDrawn="1"/>
            </p:nvSpPr>
            <p:spPr bwMode="auto">
              <a:xfrm>
                <a:off x="2477" y="2085"/>
                <a:ext cx="45" cy="181"/>
              </a:xfrm>
              <a:custGeom>
                <a:avLst/>
                <a:gdLst>
                  <a:gd name="T0" fmla="*/ 25 w 25"/>
                  <a:gd name="T1" fmla="*/ 87 h 100"/>
                  <a:gd name="T2" fmla="*/ 12 w 25"/>
                  <a:gd name="T3" fmla="*/ 100 h 100"/>
                  <a:gd name="T4" fmla="*/ 12 w 25"/>
                  <a:gd name="T5" fmla="*/ 100 h 100"/>
                  <a:gd name="T6" fmla="*/ 0 w 25"/>
                  <a:gd name="T7" fmla="*/ 87 h 100"/>
                  <a:gd name="T8" fmla="*/ 0 w 25"/>
                  <a:gd name="T9" fmla="*/ 13 h 100"/>
                  <a:gd name="T10" fmla="*/ 12 w 25"/>
                  <a:gd name="T11" fmla="*/ 0 h 100"/>
                  <a:gd name="T12" fmla="*/ 12 w 25"/>
                  <a:gd name="T13" fmla="*/ 0 h 100"/>
                  <a:gd name="T14" fmla="*/ 25 w 25"/>
                  <a:gd name="T15" fmla="*/ 13 h 100"/>
                  <a:gd name="T16" fmla="*/ 25 w 25"/>
                  <a:gd name="T17" fmla="*/ 8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00">
                    <a:moveTo>
                      <a:pt x="25" y="87"/>
                    </a:moveTo>
                    <a:cubicBezTo>
                      <a:pt x="25" y="94"/>
                      <a:pt x="19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5" y="100"/>
                      <a:pt x="0" y="94"/>
                      <a:pt x="0" y="8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7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8" name="îŝļíďè">
                <a:extLst>
                  <a:ext uri="{FF2B5EF4-FFF2-40B4-BE49-F238E27FC236}">
                    <a16:creationId xmlns:a16="http://schemas.microsoft.com/office/drawing/2014/main" id="{BD14DE76-B1C0-4218-ADB3-3441DC189081}"/>
                  </a:ext>
                </a:extLst>
              </p:cNvPr>
              <p:cNvSpPr/>
              <p:nvPr userDrawn="1"/>
            </p:nvSpPr>
            <p:spPr bwMode="auto">
              <a:xfrm>
                <a:off x="2477" y="2085"/>
                <a:ext cx="45" cy="118"/>
              </a:xfrm>
              <a:custGeom>
                <a:avLst/>
                <a:gdLst>
                  <a:gd name="T0" fmla="*/ 12 w 25"/>
                  <a:gd name="T1" fmla="*/ 65 h 65"/>
                  <a:gd name="T2" fmla="*/ 25 w 25"/>
                  <a:gd name="T3" fmla="*/ 57 h 65"/>
                  <a:gd name="T4" fmla="*/ 25 w 25"/>
                  <a:gd name="T5" fmla="*/ 13 h 65"/>
                  <a:gd name="T6" fmla="*/ 12 w 25"/>
                  <a:gd name="T7" fmla="*/ 0 h 65"/>
                  <a:gd name="T8" fmla="*/ 0 w 25"/>
                  <a:gd name="T9" fmla="*/ 13 h 65"/>
                  <a:gd name="T10" fmla="*/ 0 w 25"/>
                  <a:gd name="T11" fmla="*/ 57 h 65"/>
                  <a:gd name="T12" fmla="*/ 12 w 25"/>
                  <a:gd name="T1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5">
                    <a:moveTo>
                      <a:pt x="12" y="65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57"/>
                      <a:pt x="0" y="57"/>
                      <a:pt x="0" y="57"/>
                    </a:cubicBezTo>
                    <a:lnTo>
                      <a:pt x="12" y="6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9" name="ïṥlíḑè">
                <a:extLst>
                  <a:ext uri="{FF2B5EF4-FFF2-40B4-BE49-F238E27FC236}">
                    <a16:creationId xmlns:a16="http://schemas.microsoft.com/office/drawing/2014/main" id="{F7E18A8D-93D0-402F-A483-E3D3266DDB85}"/>
                  </a:ext>
                </a:extLst>
              </p:cNvPr>
              <p:cNvSpPr/>
              <p:nvPr userDrawn="1"/>
            </p:nvSpPr>
            <p:spPr bwMode="auto">
              <a:xfrm>
                <a:off x="2385" y="1879"/>
                <a:ext cx="227" cy="299"/>
              </a:xfrm>
              <a:custGeom>
                <a:avLst/>
                <a:gdLst>
                  <a:gd name="T0" fmla="*/ 114 w 227"/>
                  <a:gd name="T1" fmla="*/ 299 h 299"/>
                  <a:gd name="T2" fmla="*/ 0 w 227"/>
                  <a:gd name="T3" fmla="*/ 233 h 299"/>
                  <a:gd name="T4" fmla="*/ 114 w 227"/>
                  <a:gd name="T5" fmla="*/ 0 h 299"/>
                  <a:gd name="T6" fmla="*/ 227 w 227"/>
                  <a:gd name="T7" fmla="*/ 233 h 299"/>
                  <a:gd name="T8" fmla="*/ 114 w 227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99">
                    <a:moveTo>
                      <a:pt x="114" y="299"/>
                    </a:moveTo>
                    <a:lnTo>
                      <a:pt x="0" y="233"/>
                    </a:lnTo>
                    <a:lnTo>
                      <a:pt x="114" y="0"/>
                    </a:lnTo>
                    <a:lnTo>
                      <a:pt x="227" y="233"/>
                    </a:lnTo>
                    <a:lnTo>
                      <a:pt x="114" y="29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0" name="ïśļiḍê">
                <a:extLst>
                  <a:ext uri="{FF2B5EF4-FFF2-40B4-BE49-F238E27FC236}">
                    <a16:creationId xmlns:a16="http://schemas.microsoft.com/office/drawing/2014/main" id="{354982D5-4CE1-4D80-813E-C2F4C7388236}"/>
                  </a:ext>
                </a:extLst>
              </p:cNvPr>
              <p:cNvSpPr/>
              <p:nvPr userDrawn="1"/>
            </p:nvSpPr>
            <p:spPr bwMode="auto">
              <a:xfrm>
                <a:off x="2499" y="1879"/>
                <a:ext cx="113" cy="299"/>
              </a:xfrm>
              <a:custGeom>
                <a:avLst/>
                <a:gdLst>
                  <a:gd name="T0" fmla="*/ 0 w 113"/>
                  <a:gd name="T1" fmla="*/ 0 h 299"/>
                  <a:gd name="T2" fmla="*/ 113 w 113"/>
                  <a:gd name="T3" fmla="*/ 233 h 299"/>
                  <a:gd name="T4" fmla="*/ 0 w 113"/>
                  <a:gd name="T5" fmla="*/ 299 h 299"/>
                  <a:gd name="T6" fmla="*/ 0 w 113"/>
                  <a:gd name="T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299">
                    <a:moveTo>
                      <a:pt x="0" y="0"/>
                    </a:moveTo>
                    <a:lnTo>
                      <a:pt x="113" y="233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1" name="iš1iḋê">
                <a:extLst>
                  <a:ext uri="{FF2B5EF4-FFF2-40B4-BE49-F238E27FC236}">
                    <a16:creationId xmlns:a16="http://schemas.microsoft.com/office/drawing/2014/main" id="{FEB790AF-4989-4070-97AF-4D437D1CF75E}"/>
                  </a:ext>
                </a:extLst>
              </p:cNvPr>
              <p:cNvSpPr/>
              <p:nvPr userDrawn="1"/>
            </p:nvSpPr>
            <p:spPr bwMode="auto">
              <a:xfrm>
                <a:off x="4859" y="2348"/>
                <a:ext cx="494" cy="321"/>
              </a:xfrm>
              <a:custGeom>
                <a:avLst/>
                <a:gdLst>
                  <a:gd name="T0" fmla="*/ 273 w 273"/>
                  <a:gd name="T1" fmla="*/ 85 h 178"/>
                  <a:gd name="T2" fmla="*/ 273 w 273"/>
                  <a:gd name="T3" fmla="*/ 85 h 178"/>
                  <a:gd name="T4" fmla="*/ 273 w 273"/>
                  <a:gd name="T5" fmla="*/ 84 h 178"/>
                  <a:gd name="T6" fmla="*/ 273 w 273"/>
                  <a:gd name="T7" fmla="*/ 83 h 178"/>
                  <a:gd name="T8" fmla="*/ 273 w 273"/>
                  <a:gd name="T9" fmla="*/ 83 h 178"/>
                  <a:gd name="T10" fmla="*/ 273 w 273"/>
                  <a:gd name="T11" fmla="*/ 82 h 178"/>
                  <a:gd name="T12" fmla="*/ 273 w 273"/>
                  <a:gd name="T13" fmla="*/ 82 h 178"/>
                  <a:gd name="T14" fmla="*/ 273 w 273"/>
                  <a:gd name="T15" fmla="*/ 81 h 178"/>
                  <a:gd name="T16" fmla="*/ 273 w 273"/>
                  <a:gd name="T17" fmla="*/ 80 h 178"/>
                  <a:gd name="T18" fmla="*/ 273 w 273"/>
                  <a:gd name="T19" fmla="*/ 80 h 178"/>
                  <a:gd name="T20" fmla="*/ 128 w 273"/>
                  <a:gd name="T21" fmla="*/ 3 h 178"/>
                  <a:gd name="T22" fmla="*/ 0 w 273"/>
                  <a:gd name="T23" fmla="*/ 80 h 178"/>
                  <a:gd name="T24" fmla="*/ 0 w 273"/>
                  <a:gd name="T25" fmla="*/ 80 h 178"/>
                  <a:gd name="T26" fmla="*/ 0 w 273"/>
                  <a:gd name="T27" fmla="*/ 81 h 178"/>
                  <a:gd name="T28" fmla="*/ 0 w 273"/>
                  <a:gd name="T29" fmla="*/ 82 h 178"/>
                  <a:gd name="T30" fmla="*/ 0 w 273"/>
                  <a:gd name="T31" fmla="*/ 82 h 178"/>
                  <a:gd name="T32" fmla="*/ 0 w 273"/>
                  <a:gd name="T33" fmla="*/ 83 h 178"/>
                  <a:gd name="T34" fmla="*/ 0 w 273"/>
                  <a:gd name="T35" fmla="*/ 83 h 178"/>
                  <a:gd name="T36" fmla="*/ 0 w 273"/>
                  <a:gd name="T37" fmla="*/ 84 h 178"/>
                  <a:gd name="T38" fmla="*/ 0 w 273"/>
                  <a:gd name="T39" fmla="*/ 85 h 178"/>
                  <a:gd name="T40" fmla="*/ 0 w 273"/>
                  <a:gd name="T41" fmla="*/ 85 h 178"/>
                  <a:gd name="T42" fmla="*/ 0 w 273"/>
                  <a:gd name="T43" fmla="*/ 86 h 178"/>
                  <a:gd name="T44" fmla="*/ 0 w 273"/>
                  <a:gd name="T45" fmla="*/ 86 h 178"/>
                  <a:gd name="T46" fmla="*/ 0 w 273"/>
                  <a:gd name="T47" fmla="*/ 87 h 178"/>
                  <a:gd name="T48" fmla="*/ 0 w 273"/>
                  <a:gd name="T49" fmla="*/ 88 h 178"/>
                  <a:gd name="T50" fmla="*/ 0 w 273"/>
                  <a:gd name="T51" fmla="*/ 88 h 178"/>
                  <a:gd name="T52" fmla="*/ 0 w 273"/>
                  <a:gd name="T53" fmla="*/ 89 h 178"/>
                  <a:gd name="T54" fmla="*/ 0 w 273"/>
                  <a:gd name="T55" fmla="*/ 89 h 178"/>
                  <a:gd name="T56" fmla="*/ 0 w 273"/>
                  <a:gd name="T57" fmla="*/ 90 h 178"/>
                  <a:gd name="T58" fmla="*/ 0 w 273"/>
                  <a:gd name="T59" fmla="*/ 91 h 178"/>
                  <a:gd name="T60" fmla="*/ 0 w 273"/>
                  <a:gd name="T61" fmla="*/ 91 h 178"/>
                  <a:gd name="T62" fmla="*/ 0 w 273"/>
                  <a:gd name="T63" fmla="*/ 92 h 178"/>
                  <a:gd name="T64" fmla="*/ 0 w 273"/>
                  <a:gd name="T65" fmla="*/ 92 h 178"/>
                  <a:gd name="T66" fmla="*/ 0 w 273"/>
                  <a:gd name="T67" fmla="*/ 93 h 178"/>
                  <a:gd name="T68" fmla="*/ 0 w 273"/>
                  <a:gd name="T69" fmla="*/ 94 h 178"/>
                  <a:gd name="T70" fmla="*/ 0 w 273"/>
                  <a:gd name="T71" fmla="*/ 94 h 178"/>
                  <a:gd name="T72" fmla="*/ 0 w 273"/>
                  <a:gd name="T73" fmla="*/ 95 h 178"/>
                  <a:gd name="T74" fmla="*/ 0 w 273"/>
                  <a:gd name="T75" fmla="*/ 95 h 178"/>
                  <a:gd name="T76" fmla="*/ 0 w 273"/>
                  <a:gd name="T77" fmla="*/ 96 h 178"/>
                  <a:gd name="T78" fmla="*/ 0 w 273"/>
                  <a:gd name="T79" fmla="*/ 97 h 178"/>
                  <a:gd name="T80" fmla="*/ 0 w 273"/>
                  <a:gd name="T81" fmla="*/ 97 h 178"/>
                  <a:gd name="T82" fmla="*/ 0 w 273"/>
                  <a:gd name="T83" fmla="*/ 98 h 178"/>
                  <a:gd name="T84" fmla="*/ 270 w 273"/>
                  <a:gd name="T85" fmla="*/ 103 h 178"/>
                  <a:gd name="T86" fmla="*/ 273 w 273"/>
                  <a:gd name="T87" fmla="*/ 98 h 178"/>
                  <a:gd name="T88" fmla="*/ 273 w 273"/>
                  <a:gd name="T89" fmla="*/ 97 h 178"/>
                  <a:gd name="T90" fmla="*/ 273 w 273"/>
                  <a:gd name="T91" fmla="*/ 96 h 178"/>
                  <a:gd name="T92" fmla="*/ 273 w 273"/>
                  <a:gd name="T93" fmla="*/ 96 h 178"/>
                  <a:gd name="T94" fmla="*/ 273 w 273"/>
                  <a:gd name="T95" fmla="*/ 95 h 178"/>
                  <a:gd name="T96" fmla="*/ 273 w 273"/>
                  <a:gd name="T97" fmla="*/ 95 h 178"/>
                  <a:gd name="T98" fmla="*/ 273 w 273"/>
                  <a:gd name="T99" fmla="*/ 94 h 178"/>
                  <a:gd name="T100" fmla="*/ 273 w 273"/>
                  <a:gd name="T101" fmla="*/ 93 h 178"/>
                  <a:gd name="T102" fmla="*/ 273 w 273"/>
                  <a:gd name="T103" fmla="*/ 93 h 178"/>
                  <a:gd name="T104" fmla="*/ 273 w 273"/>
                  <a:gd name="T105" fmla="*/ 92 h 178"/>
                  <a:gd name="T106" fmla="*/ 273 w 273"/>
                  <a:gd name="T107" fmla="*/ 92 h 178"/>
                  <a:gd name="T108" fmla="*/ 273 w 273"/>
                  <a:gd name="T109" fmla="*/ 91 h 178"/>
                  <a:gd name="T110" fmla="*/ 273 w 273"/>
                  <a:gd name="T111" fmla="*/ 90 h 178"/>
                  <a:gd name="T112" fmla="*/ 273 w 273"/>
                  <a:gd name="T113" fmla="*/ 90 h 178"/>
                  <a:gd name="T114" fmla="*/ 273 w 273"/>
                  <a:gd name="T115" fmla="*/ 89 h 178"/>
                  <a:gd name="T116" fmla="*/ 273 w 273"/>
                  <a:gd name="T117" fmla="*/ 89 h 178"/>
                  <a:gd name="T118" fmla="*/ 273 w 273"/>
                  <a:gd name="T119" fmla="*/ 88 h 178"/>
                  <a:gd name="T120" fmla="*/ 273 w 273"/>
                  <a:gd name="T121" fmla="*/ 87 h 178"/>
                  <a:gd name="T122" fmla="*/ 273 w 273"/>
                  <a:gd name="T123" fmla="*/ 87 h 178"/>
                  <a:gd name="T124" fmla="*/ 273 w 273"/>
                  <a:gd name="T125" fmla="*/ 8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3" h="178">
                    <a:moveTo>
                      <a:pt x="273" y="86"/>
                    </a:move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8"/>
                      <a:pt x="272" y="76"/>
                      <a:pt x="270" y="74"/>
                    </a:cubicBezTo>
                    <a:cubicBezTo>
                      <a:pt x="145" y="3"/>
                      <a:pt x="145" y="3"/>
                      <a:pt x="145" y="3"/>
                    </a:cubicBezTo>
                    <a:cubicBezTo>
                      <a:pt x="140" y="0"/>
                      <a:pt x="133" y="0"/>
                      <a:pt x="128" y="3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1" y="76"/>
                      <a:pt x="0" y="78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0"/>
                      <a:pt x="1" y="102"/>
                      <a:pt x="4" y="103"/>
                    </a:cubicBezTo>
                    <a:cubicBezTo>
                      <a:pt x="128" y="175"/>
                      <a:pt x="128" y="175"/>
                      <a:pt x="128" y="175"/>
                    </a:cubicBezTo>
                    <a:cubicBezTo>
                      <a:pt x="133" y="178"/>
                      <a:pt x="140" y="178"/>
                      <a:pt x="145" y="175"/>
                    </a:cubicBezTo>
                    <a:cubicBezTo>
                      <a:pt x="270" y="103"/>
                      <a:pt x="270" y="103"/>
                      <a:pt x="270" y="103"/>
                    </a:cubicBezTo>
                    <a:cubicBezTo>
                      <a:pt x="272" y="102"/>
                      <a:pt x="273" y="100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2" name="ïś1iḓê">
                <a:extLst>
                  <a:ext uri="{FF2B5EF4-FFF2-40B4-BE49-F238E27FC236}">
                    <a16:creationId xmlns:a16="http://schemas.microsoft.com/office/drawing/2014/main" id="{EE6CEB64-A420-460C-AD39-2D2EB69C71D0}"/>
                  </a:ext>
                </a:extLst>
              </p:cNvPr>
              <p:cNvSpPr/>
              <p:nvPr userDrawn="1"/>
            </p:nvSpPr>
            <p:spPr bwMode="auto">
              <a:xfrm>
                <a:off x="4857" y="2348"/>
                <a:ext cx="497" cy="287"/>
              </a:xfrm>
              <a:custGeom>
                <a:avLst/>
                <a:gdLst>
                  <a:gd name="T0" fmla="*/ 146 w 275"/>
                  <a:gd name="T1" fmla="*/ 156 h 159"/>
                  <a:gd name="T2" fmla="*/ 129 w 275"/>
                  <a:gd name="T3" fmla="*/ 156 h 159"/>
                  <a:gd name="T4" fmla="*/ 5 w 275"/>
                  <a:gd name="T5" fmla="*/ 84 h 159"/>
                  <a:gd name="T6" fmla="*/ 5 w 275"/>
                  <a:gd name="T7" fmla="*/ 74 h 159"/>
                  <a:gd name="T8" fmla="*/ 129 w 275"/>
                  <a:gd name="T9" fmla="*/ 3 h 159"/>
                  <a:gd name="T10" fmla="*/ 146 w 275"/>
                  <a:gd name="T11" fmla="*/ 3 h 159"/>
                  <a:gd name="T12" fmla="*/ 271 w 275"/>
                  <a:gd name="T13" fmla="*/ 74 h 159"/>
                  <a:gd name="T14" fmla="*/ 271 w 275"/>
                  <a:gd name="T15" fmla="*/ 84 h 159"/>
                  <a:gd name="T16" fmla="*/ 146 w 275"/>
                  <a:gd name="T17" fmla="*/ 15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159">
                    <a:moveTo>
                      <a:pt x="146" y="156"/>
                    </a:moveTo>
                    <a:cubicBezTo>
                      <a:pt x="141" y="159"/>
                      <a:pt x="134" y="159"/>
                      <a:pt x="129" y="156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0" y="81"/>
                      <a:pt x="0" y="77"/>
                      <a:pt x="5" y="74"/>
                    </a:cubicBezTo>
                    <a:cubicBezTo>
                      <a:pt x="129" y="3"/>
                      <a:pt x="129" y="3"/>
                      <a:pt x="129" y="3"/>
                    </a:cubicBezTo>
                    <a:cubicBezTo>
                      <a:pt x="134" y="0"/>
                      <a:pt x="141" y="0"/>
                      <a:pt x="146" y="3"/>
                    </a:cubicBezTo>
                    <a:cubicBezTo>
                      <a:pt x="271" y="74"/>
                      <a:pt x="271" y="74"/>
                      <a:pt x="271" y="74"/>
                    </a:cubicBezTo>
                    <a:cubicBezTo>
                      <a:pt x="275" y="77"/>
                      <a:pt x="275" y="81"/>
                      <a:pt x="271" y="84"/>
                    </a:cubicBezTo>
                    <a:lnTo>
                      <a:pt x="146" y="15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3" name="iṥlïḑe">
                <a:extLst>
                  <a:ext uri="{FF2B5EF4-FFF2-40B4-BE49-F238E27FC236}">
                    <a16:creationId xmlns:a16="http://schemas.microsoft.com/office/drawing/2014/main" id="{824A3F63-1012-41A3-A78F-0C73118EE676}"/>
                  </a:ext>
                </a:extLst>
              </p:cNvPr>
              <p:cNvSpPr/>
              <p:nvPr userDrawn="1"/>
            </p:nvSpPr>
            <p:spPr bwMode="auto">
              <a:xfrm>
                <a:off x="4966" y="2360"/>
                <a:ext cx="276" cy="212"/>
              </a:xfrm>
              <a:custGeom>
                <a:avLst/>
                <a:gdLst>
                  <a:gd name="T0" fmla="*/ 0 w 276"/>
                  <a:gd name="T1" fmla="*/ 132 h 212"/>
                  <a:gd name="T2" fmla="*/ 135 w 276"/>
                  <a:gd name="T3" fmla="*/ 212 h 212"/>
                  <a:gd name="T4" fmla="*/ 276 w 276"/>
                  <a:gd name="T5" fmla="*/ 129 h 212"/>
                  <a:gd name="T6" fmla="*/ 276 w 276"/>
                  <a:gd name="T7" fmla="*/ 80 h 212"/>
                  <a:gd name="T8" fmla="*/ 141 w 276"/>
                  <a:gd name="T9" fmla="*/ 0 h 212"/>
                  <a:gd name="T10" fmla="*/ 0 w 276"/>
                  <a:gd name="T11" fmla="*/ 83 h 212"/>
                  <a:gd name="T12" fmla="*/ 0 w 276"/>
                  <a:gd name="T13" fmla="*/ 13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12">
                    <a:moveTo>
                      <a:pt x="0" y="132"/>
                    </a:moveTo>
                    <a:lnTo>
                      <a:pt x="135" y="212"/>
                    </a:lnTo>
                    <a:lnTo>
                      <a:pt x="276" y="129"/>
                    </a:lnTo>
                    <a:lnTo>
                      <a:pt x="276" y="80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4" name="íSḻïḓé">
                <a:extLst>
                  <a:ext uri="{FF2B5EF4-FFF2-40B4-BE49-F238E27FC236}">
                    <a16:creationId xmlns:a16="http://schemas.microsoft.com/office/drawing/2014/main" id="{9A611CAE-810E-4746-BCCA-FCA2C8CFB95E}"/>
                  </a:ext>
                </a:extLst>
              </p:cNvPr>
              <p:cNvSpPr/>
              <p:nvPr userDrawn="1"/>
            </p:nvSpPr>
            <p:spPr bwMode="auto">
              <a:xfrm>
                <a:off x="5101" y="2440"/>
                <a:ext cx="141" cy="132"/>
              </a:xfrm>
              <a:custGeom>
                <a:avLst/>
                <a:gdLst>
                  <a:gd name="T0" fmla="*/ 0 w 141"/>
                  <a:gd name="T1" fmla="*/ 132 h 132"/>
                  <a:gd name="T2" fmla="*/ 141 w 141"/>
                  <a:gd name="T3" fmla="*/ 49 h 132"/>
                  <a:gd name="T4" fmla="*/ 141 w 141"/>
                  <a:gd name="T5" fmla="*/ 0 h 132"/>
                  <a:gd name="T6" fmla="*/ 0 w 141"/>
                  <a:gd name="T7" fmla="*/ 83 h 132"/>
                  <a:gd name="T8" fmla="*/ 0 w 14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32">
                    <a:moveTo>
                      <a:pt x="0" y="132"/>
                    </a:moveTo>
                    <a:lnTo>
                      <a:pt x="141" y="49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5" name="iśļíḍé">
                <a:extLst>
                  <a:ext uri="{FF2B5EF4-FFF2-40B4-BE49-F238E27FC236}">
                    <a16:creationId xmlns:a16="http://schemas.microsoft.com/office/drawing/2014/main" id="{0DF38AE1-1E15-4A70-A9D3-301333CABB64}"/>
                  </a:ext>
                </a:extLst>
              </p:cNvPr>
              <p:cNvSpPr/>
              <p:nvPr userDrawn="1"/>
            </p:nvSpPr>
            <p:spPr bwMode="auto">
              <a:xfrm>
                <a:off x="4966" y="2360"/>
                <a:ext cx="276" cy="163"/>
              </a:xfrm>
              <a:custGeom>
                <a:avLst/>
                <a:gdLst>
                  <a:gd name="T0" fmla="*/ 135 w 276"/>
                  <a:gd name="T1" fmla="*/ 163 h 163"/>
                  <a:gd name="T2" fmla="*/ 0 w 276"/>
                  <a:gd name="T3" fmla="*/ 83 h 163"/>
                  <a:gd name="T4" fmla="*/ 141 w 276"/>
                  <a:gd name="T5" fmla="*/ 0 h 163"/>
                  <a:gd name="T6" fmla="*/ 276 w 276"/>
                  <a:gd name="T7" fmla="*/ 80 h 163"/>
                  <a:gd name="T8" fmla="*/ 135 w 276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163">
                    <a:moveTo>
                      <a:pt x="135" y="163"/>
                    </a:moveTo>
                    <a:lnTo>
                      <a:pt x="0" y="83"/>
                    </a:lnTo>
                    <a:lnTo>
                      <a:pt x="141" y="0"/>
                    </a:lnTo>
                    <a:lnTo>
                      <a:pt x="276" y="80"/>
                    </a:lnTo>
                    <a:lnTo>
                      <a:pt x="135" y="16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6" name="ïśḻïḓé">
                <a:extLst>
                  <a:ext uri="{FF2B5EF4-FFF2-40B4-BE49-F238E27FC236}">
                    <a16:creationId xmlns:a16="http://schemas.microsoft.com/office/drawing/2014/main" id="{C6B94D05-E2AF-49A1-B61D-A6B74FA9A6C5}"/>
                  </a:ext>
                </a:extLst>
              </p:cNvPr>
              <p:cNvSpPr/>
              <p:nvPr userDrawn="1"/>
            </p:nvSpPr>
            <p:spPr bwMode="auto">
              <a:xfrm>
                <a:off x="5076" y="2179"/>
                <a:ext cx="54" cy="275"/>
              </a:xfrm>
              <a:custGeom>
                <a:avLst/>
                <a:gdLst>
                  <a:gd name="T0" fmla="*/ 30 w 30"/>
                  <a:gd name="T1" fmla="*/ 137 h 152"/>
                  <a:gd name="T2" fmla="*/ 15 w 30"/>
                  <a:gd name="T3" fmla="*/ 152 h 152"/>
                  <a:gd name="T4" fmla="*/ 15 w 30"/>
                  <a:gd name="T5" fmla="*/ 152 h 152"/>
                  <a:gd name="T6" fmla="*/ 0 w 30"/>
                  <a:gd name="T7" fmla="*/ 137 h 152"/>
                  <a:gd name="T8" fmla="*/ 0 w 30"/>
                  <a:gd name="T9" fmla="*/ 15 h 152"/>
                  <a:gd name="T10" fmla="*/ 15 w 30"/>
                  <a:gd name="T11" fmla="*/ 0 h 152"/>
                  <a:gd name="T12" fmla="*/ 15 w 30"/>
                  <a:gd name="T13" fmla="*/ 0 h 152"/>
                  <a:gd name="T14" fmla="*/ 30 w 30"/>
                  <a:gd name="T15" fmla="*/ 15 h 152"/>
                  <a:gd name="T16" fmla="*/ 30 w 30"/>
                  <a:gd name="T17" fmla="*/ 13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52">
                    <a:moveTo>
                      <a:pt x="30" y="137"/>
                    </a:moveTo>
                    <a:cubicBezTo>
                      <a:pt x="30" y="145"/>
                      <a:pt x="23" y="152"/>
                      <a:pt x="15" y="152"/>
                    </a:cubicBezTo>
                    <a:cubicBezTo>
                      <a:pt x="15" y="152"/>
                      <a:pt x="15" y="152"/>
                      <a:pt x="15" y="152"/>
                    </a:cubicBezTo>
                    <a:cubicBezTo>
                      <a:pt x="7" y="152"/>
                      <a:pt x="0" y="145"/>
                      <a:pt x="0" y="137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lnTo>
                      <a:pt x="30" y="13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7" name="ïṩļîḍé">
                <a:extLst>
                  <a:ext uri="{FF2B5EF4-FFF2-40B4-BE49-F238E27FC236}">
                    <a16:creationId xmlns:a16="http://schemas.microsoft.com/office/drawing/2014/main" id="{3B9C4165-3538-4A85-831A-A93A0A2A2F16}"/>
                  </a:ext>
                </a:extLst>
              </p:cNvPr>
              <p:cNvSpPr/>
              <p:nvPr userDrawn="1"/>
            </p:nvSpPr>
            <p:spPr bwMode="auto">
              <a:xfrm>
                <a:off x="4921" y="1914"/>
                <a:ext cx="560" cy="526"/>
              </a:xfrm>
              <a:custGeom>
                <a:avLst/>
                <a:gdLst>
                  <a:gd name="T0" fmla="*/ 310 w 310"/>
                  <a:gd name="T1" fmla="*/ 248 h 291"/>
                  <a:gd name="T2" fmla="*/ 77 w 310"/>
                  <a:gd name="T3" fmla="*/ 214 h 291"/>
                  <a:gd name="T4" fmla="*/ 62 w 310"/>
                  <a:gd name="T5" fmla="*/ 0 h 291"/>
                  <a:gd name="T6" fmla="*/ 310 w 310"/>
                  <a:gd name="T7" fmla="*/ 248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0" h="291">
                    <a:moveTo>
                      <a:pt x="310" y="248"/>
                    </a:moveTo>
                    <a:cubicBezTo>
                      <a:pt x="269" y="289"/>
                      <a:pt x="154" y="291"/>
                      <a:pt x="77" y="214"/>
                    </a:cubicBezTo>
                    <a:cubicBezTo>
                      <a:pt x="0" y="137"/>
                      <a:pt x="21" y="41"/>
                      <a:pt x="62" y="0"/>
                    </a:cubicBezTo>
                    <a:lnTo>
                      <a:pt x="310" y="24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8" name="íşḷiḋe">
                <a:extLst>
                  <a:ext uri="{FF2B5EF4-FFF2-40B4-BE49-F238E27FC236}">
                    <a16:creationId xmlns:a16="http://schemas.microsoft.com/office/drawing/2014/main" id="{C54AD93B-9C9F-4C1B-A7F4-5C465B000797}"/>
                  </a:ext>
                </a:extLst>
              </p:cNvPr>
              <p:cNvSpPr/>
              <p:nvPr userDrawn="1"/>
            </p:nvSpPr>
            <p:spPr bwMode="auto">
              <a:xfrm>
                <a:off x="5031" y="1912"/>
                <a:ext cx="452" cy="450"/>
              </a:xfrm>
              <a:custGeom>
                <a:avLst/>
                <a:gdLst>
                  <a:gd name="T0" fmla="*/ 1 w 250"/>
                  <a:gd name="T1" fmla="*/ 1 h 249"/>
                  <a:gd name="T2" fmla="*/ 85 w 250"/>
                  <a:gd name="T3" fmla="*/ 165 h 249"/>
                  <a:gd name="T4" fmla="*/ 249 w 250"/>
                  <a:gd name="T5" fmla="*/ 249 h 249"/>
                  <a:gd name="T6" fmla="*/ 166 w 250"/>
                  <a:gd name="T7" fmla="*/ 84 h 249"/>
                  <a:gd name="T8" fmla="*/ 1 w 250"/>
                  <a:gd name="T9" fmla="*/ 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49">
                    <a:moveTo>
                      <a:pt x="1" y="1"/>
                    </a:moveTo>
                    <a:cubicBezTo>
                      <a:pt x="0" y="48"/>
                      <a:pt x="31" y="111"/>
                      <a:pt x="85" y="165"/>
                    </a:cubicBezTo>
                    <a:cubicBezTo>
                      <a:pt x="139" y="219"/>
                      <a:pt x="202" y="249"/>
                      <a:pt x="249" y="249"/>
                    </a:cubicBezTo>
                    <a:cubicBezTo>
                      <a:pt x="250" y="201"/>
                      <a:pt x="220" y="138"/>
                      <a:pt x="166" y="84"/>
                    </a:cubicBezTo>
                    <a:cubicBezTo>
                      <a:pt x="112" y="30"/>
                      <a:pt x="48" y="0"/>
                      <a:pt x="1" y="1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9" name="işḷíďè">
                <a:extLst>
                  <a:ext uri="{FF2B5EF4-FFF2-40B4-BE49-F238E27FC236}">
                    <a16:creationId xmlns:a16="http://schemas.microsoft.com/office/drawing/2014/main" id="{777D4405-161B-4378-AE4F-F215A539ADB7}"/>
                  </a:ext>
                </a:extLst>
              </p:cNvPr>
              <p:cNvSpPr/>
              <p:nvPr userDrawn="1"/>
            </p:nvSpPr>
            <p:spPr bwMode="auto">
              <a:xfrm>
                <a:off x="5157" y="1984"/>
                <a:ext cx="253" cy="253"/>
              </a:xfrm>
              <a:custGeom>
                <a:avLst/>
                <a:gdLst>
                  <a:gd name="T0" fmla="*/ 120 w 140"/>
                  <a:gd name="T1" fmla="*/ 0 h 140"/>
                  <a:gd name="T2" fmla="*/ 0 w 140"/>
                  <a:gd name="T3" fmla="*/ 109 h 140"/>
                  <a:gd name="T4" fmla="*/ 15 w 140"/>
                  <a:gd name="T5" fmla="*/ 125 h 140"/>
                  <a:gd name="T6" fmla="*/ 31 w 140"/>
                  <a:gd name="T7" fmla="*/ 140 h 140"/>
                  <a:gd name="T8" fmla="*/ 140 w 140"/>
                  <a:gd name="T9" fmla="*/ 20 h 140"/>
                  <a:gd name="T10" fmla="*/ 120 w 140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140">
                    <a:moveTo>
                      <a:pt x="120" y="0"/>
                    </a:moveTo>
                    <a:cubicBezTo>
                      <a:pt x="0" y="109"/>
                      <a:pt x="0" y="109"/>
                      <a:pt x="0" y="109"/>
                    </a:cubicBezTo>
                    <a:cubicBezTo>
                      <a:pt x="4" y="114"/>
                      <a:pt x="10" y="120"/>
                      <a:pt x="15" y="125"/>
                    </a:cubicBezTo>
                    <a:cubicBezTo>
                      <a:pt x="20" y="130"/>
                      <a:pt x="26" y="135"/>
                      <a:pt x="31" y="140"/>
                    </a:cubicBezTo>
                    <a:cubicBezTo>
                      <a:pt x="140" y="20"/>
                      <a:pt x="140" y="20"/>
                      <a:pt x="140" y="20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0" name="ïṡ1íďê">
                <a:extLst>
                  <a:ext uri="{FF2B5EF4-FFF2-40B4-BE49-F238E27FC236}">
                    <a16:creationId xmlns:a16="http://schemas.microsoft.com/office/drawing/2014/main" id="{3992D132-58BD-4789-8927-2109F7398537}"/>
                  </a:ext>
                </a:extLst>
              </p:cNvPr>
              <p:cNvSpPr/>
              <p:nvPr userDrawn="1"/>
            </p:nvSpPr>
            <p:spPr bwMode="auto">
              <a:xfrm>
                <a:off x="5340" y="1950"/>
                <a:ext cx="105" cy="106"/>
              </a:xfrm>
              <a:custGeom>
                <a:avLst/>
                <a:gdLst>
                  <a:gd name="T0" fmla="*/ 48 w 58"/>
                  <a:gd name="T1" fmla="*/ 11 h 59"/>
                  <a:gd name="T2" fmla="*/ 48 w 58"/>
                  <a:gd name="T3" fmla="*/ 48 h 59"/>
                  <a:gd name="T4" fmla="*/ 10 w 58"/>
                  <a:gd name="T5" fmla="*/ 48 h 59"/>
                  <a:gd name="T6" fmla="*/ 10 w 58"/>
                  <a:gd name="T7" fmla="*/ 11 h 59"/>
                  <a:gd name="T8" fmla="*/ 48 w 58"/>
                  <a:gd name="T9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9">
                    <a:moveTo>
                      <a:pt x="48" y="11"/>
                    </a:moveTo>
                    <a:cubicBezTo>
                      <a:pt x="58" y="21"/>
                      <a:pt x="58" y="38"/>
                      <a:pt x="48" y="48"/>
                    </a:cubicBezTo>
                    <a:cubicBezTo>
                      <a:pt x="38" y="59"/>
                      <a:pt x="21" y="59"/>
                      <a:pt x="10" y="48"/>
                    </a:cubicBezTo>
                    <a:cubicBezTo>
                      <a:pt x="0" y="38"/>
                      <a:pt x="0" y="21"/>
                      <a:pt x="10" y="11"/>
                    </a:cubicBezTo>
                    <a:cubicBezTo>
                      <a:pt x="21" y="0"/>
                      <a:pt x="38" y="0"/>
                      <a:pt x="48" y="11"/>
                    </a:cubicBez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1" name="íṣḷíḋè">
                <a:extLst>
                  <a:ext uri="{FF2B5EF4-FFF2-40B4-BE49-F238E27FC236}">
                    <a16:creationId xmlns:a16="http://schemas.microsoft.com/office/drawing/2014/main" id="{8B2B54FE-0A01-403E-BA68-482A2AB0CD60}"/>
                  </a:ext>
                </a:extLst>
              </p:cNvPr>
              <p:cNvSpPr/>
              <p:nvPr userDrawn="1"/>
            </p:nvSpPr>
            <p:spPr bwMode="auto">
              <a:xfrm>
                <a:off x="5145" y="2633"/>
                <a:ext cx="159" cy="118"/>
              </a:xfrm>
              <a:custGeom>
                <a:avLst/>
                <a:gdLst>
                  <a:gd name="T0" fmla="*/ 159 w 159"/>
                  <a:gd name="T1" fmla="*/ 82 h 118"/>
                  <a:gd name="T2" fmla="*/ 94 w 159"/>
                  <a:gd name="T3" fmla="*/ 118 h 118"/>
                  <a:gd name="T4" fmla="*/ 0 w 159"/>
                  <a:gd name="T5" fmla="*/ 65 h 118"/>
                  <a:gd name="T6" fmla="*/ 0 w 159"/>
                  <a:gd name="T7" fmla="*/ 38 h 118"/>
                  <a:gd name="T8" fmla="*/ 65 w 159"/>
                  <a:gd name="T9" fmla="*/ 0 h 118"/>
                  <a:gd name="T10" fmla="*/ 159 w 159"/>
                  <a:gd name="T11" fmla="*/ 54 h 118"/>
                  <a:gd name="T12" fmla="*/ 159 w 159"/>
                  <a:gd name="T13" fmla="*/ 8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9" h="118">
                    <a:moveTo>
                      <a:pt x="159" y="82"/>
                    </a:moveTo>
                    <a:lnTo>
                      <a:pt x="94" y="118"/>
                    </a:lnTo>
                    <a:lnTo>
                      <a:pt x="0" y="65"/>
                    </a:lnTo>
                    <a:lnTo>
                      <a:pt x="0" y="38"/>
                    </a:lnTo>
                    <a:lnTo>
                      <a:pt x="65" y="0"/>
                    </a:lnTo>
                    <a:lnTo>
                      <a:pt x="159" y="54"/>
                    </a:lnTo>
                    <a:lnTo>
                      <a:pt x="159" y="8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2" name="ïsḷîde">
                <a:extLst>
                  <a:ext uri="{FF2B5EF4-FFF2-40B4-BE49-F238E27FC236}">
                    <a16:creationId xmlns:a16="http://schemas.microsoft.com/office/drawing/2014/main" id="{15A5A3E2-2006-4BB1-B388-094BF093C319}"/>
                  </a:ext>
                </a:extLst>
              </p:cNvPr>
              <p:cNvSpPr/>
              <p:nvPr userDrawn="1"/>
            </p:nvSpPr>
            <p:spPr bwMode="auto">
              <a:xfrm>
                <a:off x="5145" y="2671"/>
                <a:ext cx="94" cy="80"/>
              </a:xfrm>
              <a:custGeom>
                <a:avLst/>
                <a:gdLst>
                  <a:gd name="T0" fmla="*/ 94 w 94"/>
                  <a:gd name="T1" fmla="*/ 80 h 80"/>
                  <a:gd name="T2" fmla="*/ 0 w 94"/>
                  <a:gd name="T3" fmla="*/ 27 h 80"/>
                  <a:gd name="T4" fmla="*/ 0 w 94"/>
                  <a:gd name="T5" fmla="*/ 0 h 80"/>
                  <a:gd name="T6" fmla="*/ 94 w 94"/>
                  <a:gd name="T7" fmla="*/ 53 h 80"/>
                  <a:gd name="T8" fmla="*/ 94 w 94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0">
                    <a:moveTo>
                      <a:pt x="94" y="80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3"/>
                    </a:lnTo>
                    <a:lnTo>
                      <a:pt x="94" y="8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3" name="îŝļíḍê">
                <a:extLst>
                  <a:ext uri="{FF2B5EF4-FFF2-40B4-BE49-F238E27FC236}">
                    <a16:creationId xmlns:a16="http://schemas.microsoft.com/office/drawing/2014/main" id="{F9EDE4B7-82D0-43FD-9E80-9AB6389C1C03}"/>
                  </a:ext>
                </a:extLst>
              </p:cNvPr>
              <p:cNvSpPr/>
              <p:nvPr userDrawn="1"/>
            </p:nvSpPr>
            <p:spPr bwMode="auto">
              <a:xfrm>
                <a:off x="5145" y="2633"/>
                <a:ext cx="159" cy="91"/>
              </a:xfrm>
              <a:custGeom>
                <a:avLst/>
                <a:gdLst>
                  <a:gd name="T0" fmla="*/ 94 w 159"/>
                  <a:gd name="T1" fmla="*/ 91 h 91"/>
                  <a:gd name="T2" fmla="*/ 159 w 159"/>
                  <a:gd name="T3" fmla="*/ 54 h 91"/>
                  <a:gd name="T4" fmla="*/ 65 w 159"/>
                  <a:gd name="T5" fmla="*/ 0 h 91"/>
                  <a:gd name="T6" fmla="*/ 0 w 159"/>
                  <a:gd name="T7" fmla="*/ 38 h 91"/>
                  <a:gd name="T8" fmla="*/ 94 w 159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91">
                    <a:moveTo>
                      <a:pt x="94" y="91"/>
                    </a:moveTo>
                    <a:lnTo>
                      <a:pt x="159" y="54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4" name="ïS1îḋé">
                <a:extLst>
                  <a:ext uri="{FF2B5EF4-FFF2-40B4-BE49-F238E27FC236}">
                    <a16:creationId xmlns:a16="http://schemas.microsoft.com/office/drawing/2014/main" id="{4F1D6D76-7B8B-4C9C-9C48-C9A509234E2D}"/>
                  </a:ext>
                </a:extLst>
              </p:cNvPr>
              <p:cNvSpPr/>
              <p:nvPr userDrawn="1"/>
            </p:nvSpPr>
            <p:spPr bwMode="auto">
              <a:xfrm>
                <a:off x="5266" y="2559"/>
                <a:ext cx="157" cy="118"/>
              </a:xfrm>
              <a:custGeom>
                <a:avLst/>
                <a:gdLst>
                  <a:gd name="T0" fmla="*/ 157 w 157"/>
                  <a:gd name="T1" fmla="*/ 80 h 118"/>
                  <a:gd name="T2" fmla="*/ 94 w 157"/>
                  <a:gd name="T3" fmla="*/ 118 h 118"/>
                  <a:gd name="T4" fmla="*/ 0 w 157"/>
                  <a:gd name="T5" fmla="*/ 63 h 118"/>
                  <a:gd name="T6" fmla="*/ 0 w 157"/>
                  <a:gd name="T7" fmla="*/ 36 h 118"/>
                  <a:gd name="T8" fmla="*/ 65 w 157"/>
                  <a:gd name="T9" fmla="*/ 0 h 118"/>
                  <a:gd name="T10" fmla="*/ 157 w 157"/>
                  <a:gd name="T11" fmla="*/ 53 h 118"/>
                  <a:gd name="T12" fmla="*/ 157 w 157"/>
                  <a:gd name="T13" fmla="*/ 8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8">
                    <a:moveTo>
                      <a:pt x="157" y="80"/>
                    </a:moveTo>
                    <a:lnTo>
                      <a:pt x="94" y="118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5" y="0"/>
                    </a:lnTo>
                    <a:lnTo>
                      <a:pt x="157" y="53"/>
                    </a:lnTo>
                    <a:lnTo>
                      <a:pt x="157" y="8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5" name="iṡľíďè">
                <a:extLst>
                  <a:ext uri="{FF2B5EF4-FFF2-40B4-BE49-F238E27FC236}">
                    <a16:creationId xmlns:a16="http://schemas.microsoft.com/office/drawing/2014/main" id="{5E36C027-E14E-4005-9A89-63FA335C10D8}"/>
                  </a:ext>
                </a:extLst>
              </p:cNvPr>
              <p:cNvSpPr/>
              <p:nvPr userDrawn="1"/>
            </p:nvSpPr>
            <p:spPr bwMode="auto">
              <a:xfrm>
                <a:off x="5266" y="2595"/>
                <a:ext cx="94" cy="82"/>
              </a:xfrm>
              <a:custGeom>
                <a:avLst/>
                <a:gdLst>
                  <a:gd name="T0" fmla="*/ 94 w 94"/>
                  <a:gd name="T1" fmla="*/ 82 h 82"/>
                  <a:gd name="T2" fmla="*/ 0 w 94"/>
                  <a:gd name="T3" fmla="*/ 27 h 82"/>
                  <a:gd name="T4" fmla="*/ 0 w 94"/>
                  <a:gd name="T5" fmla="*/ 0 h 82"/>
                  <a:gd name="T6" fmla="*/ 94 w 94"/>
                  <a:gd name="T7" fmla="*/ 55 h 82"/>
                  <a:gd name="T8" fmla="*/ 94 w 94"/>
                  <a:gd name="T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2">
                    <a:moveTo>
                      <a:pt x="94" y="82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5"/>
                    </a:lnTo>
                    <a:lnTo>
                      <a:pt x="94" y="82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6" name="îṩļîdê">
                <a:extLst>
                  <a:ext uri="{FF2B5EF4-FFF2-40B4-BE49-F238E27FC236}">
                    <a16:creationId xmlns:a16="http://schemas.microsoft.com/office/drawing/2014/main" id="{83FF35ED-3485-46B5-9AA5-73F3B9E60096}"/>
                  </a:ext>
                </a:extLst>
              </p:cNvPr>
              <p:cNvSpPr/>
              <p:nvPr userDrawn="1"/>
            </p:nvSpPr>
            <p:spPr bwMode="auto">
              <a:xfrm>
                <a:off x="5266" y="2559"/>
                <a:ext cx="157" cy="91"/>
              </a:xfrm>
              <a:custGeom>
                <a:avLst/>
                <a:gdLst>
                  <a:gd name="T0" fmla="*/ 94 w 157"/>
                  <a:gd name="T1" fmla="*/ 91 h 91"/>
                  <a:gd name="T2" fmla="*/ 157 w 157"/>
                  <a:gd name="T3" fmla="*/ 53 h 91"/>
                  <a:gd name="T4" fmla="*/ 65 w 157"/>
                  <a:gd name="T5" fmla="*/ 0 h 91"/>
                  <a:gd name="T6" fmla="*/ 0 w 157"/>
                  <a:gd name="T7" fmla="*/ 36 h 91"/>
                  <a:gd name="T8" fmla="*/ 94 w 157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1">
                    <a:moveTo>
                      <a:pt x="94" y="91"/>
                    </a:moveTo>
                    <a:lnTo>
                      <a:pt x="157" y="53"/>
                    </a:lnTo>
                    <a:lnTo>
                      <a:pt x="65" y="0"/>
                    </a:lnTo>
                    <a:lnTo>
                      <a:pt x="0" y="36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7" name="ïsḷíḋe">
                <a:extLst>
                  <a:ext uri="{FF2B5EF4-FFF2-40B4-BE49-F238E27FC236}">
                    <a16:creationId xmlns:a16="http://schemas.microsoft.com/office/drawing/2014/main" id="{6978F37A-725C-4CC0-8F51-16A3F79DB643}"/>
                  </a:ext>
                </a:extLst>
              </p:cNvPr>
              <p:cNvSpPr/>
              <p:nvPr userDrawn="1"/>
            </p:nvSpPr>
            <p:spPr bwMode="auto">
              <a:xfrm>
                <a:off x="5333" y="1870"/>
                <a:ext cx="193" cy="205"/>
              </a:xfrm>
              <a:custGeom>
                <a:avLst/>
                <a:gdLst>
                  <a:gd name="T0" fmla="*/ 33 w 107"/>
                  <a:gd name="T1" fmla="*/ 0 h 113"/>
                  <a:gd name="T2" fmla="*/ 0 w 107"/>
                  <a:gd name="T3" fmla="*/ 8 h 113"/>
                  <a:gd name="T4" fmla="*/ 14 w 107"/>
                  <a:gd name="T5" fmla="*/ 34 h 113"/>
                  <a:gd name="T6" fmla="*/ 33 w 107"/>
                  <a:gd name="T7" fmla="*/ 30 h 113"/>
                  <a:gd name="T8" fmla="*/ 77 w 107"/>
                  <a:gd name="T9" fmla="*/ 74 h 113"/>
                  <a:gd name="T10" fmla="*/ 70 w 107"/>
                  <a:gd name="T11" fmla="*/ 97 h 113"/>
                  <a:gd name="T12" fmla="*/ 96 w 107"/>
                  <a:gd name="T13" fmla="*/ 113 h 113"/>
                  <a:gd name="T14" fmla="*/ 107 w 107"/>
                  <a:gd name="T15" fmla="*/ 74 h 113"/>
                  <a:gd name="T16" fmla="*/ 33 w 107"/>
                  <a:gd name="T1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13">
                    <a:moveTo>
                      <a:pt x="33" y="0"/>
                    </a:moveTo>
                    <a:cubicBezTo>
                      <a:pt x="21" y="0"/>
                      <a:pt x="10" y="3"/>
                      <a:pt x="0" y="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20" y="31"/>
                      <a:pt x="26" y="30"/>
                      <a:pt x="33" y="30"/>
                    </a:cubicBezTo>
                    <a:cubicBezTo>
                      <a:pt x="58" y="30"/>
                      <a:pt x="77" y="49"/>
                      <a:pt x="77" y="74"/>
                    </a:cubicBezTo>
                    <a:cubicBezTo>
                      <a:pt x="77" y="82"/>
                      <a:pt x="75" y="90"/>
                      <a:pt x="70" y="97"/>
                    </a:cubicBezTo>
                    <a:cubicBezTo>
                      <a:pt x="96" y="113"/>
                      <a:pt x="96" y="113"/>
                      <a:pt x="96" y="113"/>
                    </a:cubicBezTo>
                    <a:cubicBezTo>
                      <a:pt x="103" y="102"/>
                      <a:pt x="107" y="88"/>
                      <a:pt x="107" y="74"/>
                    </a:cubicBezTo>
                    <a:cubicBezTo>
                      <a:pt x="107" y="33"/>
                      <a:pt x="74" y="0"/>
                      <a:pt x="33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8" name="iṥḷîďe">
                <a:extLst>
                  <a:ext uri="{FF2B5EF4-FFF2-40B4-BE49-F238E27FC236}">
                    <a16:creationId xmlns:a16="http://schemas.microsoft.com/office/drawing/2014/main" id="{BB47138B-6064-421B-8BD0-C58E6A31A83D}"/>
                  </a:ext>
                </a:extLst>
              </p:cNvPr>
              <p:cNvSpPr/>
              <p:nvPr userDrawn="1"/>
            </p:nvSpPr>
            <p:spPr bwMode="auto">
              <a:xfrm>
                <a:off x="5268" y="1724"/>
                <a:ext cx="404" cy="430"/>
              </a:xfrm>
              <a:custGeom>
                <a:avLst/>
                <a:gdLst>
                  <a:gd name="T0" fmla="*/ 69 w 224"/>
                  <a:gd name="T1" fmla="*/ 0 h 238"/>
                  <a:gd name="T2" fmla="*/ 0 w 224"/>
                  <a:gd name="T3" fmla="*/ 16 h 238"/>
                  <a:gd name="T4" fmla="*/ 25 w 224"/>
                  <a:gd name="T5" fmla="*/ 65 h 238"/>
                  <a:gd name="T6" fmla="*/ 69 w 224"/>
                  <a:gd name="T7" fmla="*/ 54 h 238"/>
                  <a:gd name="T8" fmla="*/ 169 w 224"/>
                  <a:gd name="T9" fmla="*/ 155 h 238"/>
                  <a:gd name="T10" fmla="*/ 154 w 224"/>
                  <a:gd name="T11" fmla="*/ 209 h 238"/>
                  <a:gd name="T12" fmla="*/ 200 w 224"/>
                  <a:gd name="T13" fmla="*/ 238 h 238"/>
                  <a:gd name="T14" fmla="*/ 224 w 224"/>
                  <a:gd name="T15" fmla="*/ 155 h 238"/>
                  <a:gd name="T16" fmla="*/ 69 w 224"/>
                  <a:gd name="T1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4" h="238">
                    <a:moveTo>
                      <a:pt x="69" y="0"/>
                    </a:moveTo>
                    <a:cubicBezTo>
                      <a:pt x="44" y="0"/>
                      <a:pt x="21" y="6"/>
                      <a:pt x="0" y="16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38" y="58"/>
                      <a:pt x="53" y="54"/>
                      <a:pt x="69" y="54"/>
                    </a:cubicBezTo>
                    <a:cubicBezTo>
                      <a:pt x="125" y="54"/>
                      <a:pt x="169" y="99"/>
                      <a:pt x="169" y="155"/>
                    </a:cubicBezTo>
                    <a:cubicBezTo>
                      <a:pt x="169" y="175"/>
                      <a:pt x="164" y="193"/>
                      <a:pt x="154" y="209"/>
                    </a:cubicBezTo>
                    <a:cubicBezTo>
                      <a:pt x="200" y="238"/>
                      <a:pt x="200" y="238"/>
                      <a:pt x="200" y="238"/>
                    </a:cubicBezTo>
                    <a:cubicBezTo>
                      <a:pt x="215" y="214"/>
                      <a:pt x="224" y="185"/>
                      <a:pt x="224" y="155"/>
                    </a:cubicBezTo>
                    <a:cubicBezTo>
                      <a:pt x="224" y="69"/>
                      <a:pt x="155" y="0"/>
                      <a:pt x="69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9" name="ïŝḻíḍê">
                <a:extLst>
                  <a:ext uri="{FF2B5EF4-FFF2-40B4-BE49-F238E27FC236}">
                    <a16:creationId xmlns:a16="http://schemas.microsoft.com/office/drawing/2014/main" id="{E97DF613-497A-44B7-AC5D-56F9D3A73B3B}"/>
                  </a:ext>
                </a:extLst>
              </p:cNvPr>
              <p:cNvSpPr/>
              <p:nvPr userDrawn="1"/>
            </p:nvSpPr>
            <p:spPr bwMode="auto">
              <a:xfrm>
                <a:off x="5208" y="1590"/>
                <a:ext cx="596" cy="636"/>
              </a:xfrm>
              <a:custGeom>
                <a:avLst/>
                <a:gdLst>
                  <a:gd name="T0" fmla="*/ 102 w 330"/>
                  <a:gd name="T1" fmla="*/ 0 h 352"/>
                  <a:gd name="T2" fmla="*/ 0 w 330"/>
                  <a:gd name="T3" fmla="*/ 24 h 352"/>
                  <a:gd name="T4" fmla="*/ 24 w 330"/>
                  <a:gd name="T5" fmla="*/ 72 h 352"/>
                  <a:gd name="T6" fmla="*/ 102 w 330"/>
                  <a:gd name="T7" fmla="*/ 53 h 352"/>
                  <a:gd name="T8" fmla="*/ 277 w 330"/>
                  <a:gd name="T9" fmla="*/ 229 h 352"/>
                  <a:gd name="T10" fmla="*/ 250 w 330"/>
                  <a:gd name="T11" fmla="*/ 323 h 352"/>
                  <a:gd name="T12" fmla="*/ 294 w 330"/>
                  <a:gd name="T13" fmla="*/ 352 h 352"/>
                  <a:gd name="T14" fmla="*/ 330 w 330"/>
                  <a:gd name="T15" fmla="*/ 229 h 352"/>
                  <a:gd name="T16" fmla="*/ 102 w 330"/>
                  <a:gd name="T1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52">
                    <a:moveTo>
                      <a:pt x="102" y="0"/>
                    </a:moveTo>
                    <a:cubicBezTo>
                      <a:pt x="66" y="0"/>
                      <a:pt x="31" y="9"/>
                      <a:pt x="0" y="24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48" y="60"/>
                      <a:pt x="74" y="53"/>
                      <a:pt x="102" y="53"/>
                    </a:cubicBezTo>
                    <a:cubicBezTo>
                      <a:pt x="199" y="53"/>
                      <a:pt x="277" y="132"/>
                      <a:pt x="277" y="229"/>
                    </a:cubicBezTo>
                    <a:cubicBezTo>
                      <a:pt x="277" y="263"/>
                      <a:pt x="267" y="296"/>
                      <a:pt x="250" y="323"/>
                    </a:cubicBezTo>
                    <a:cubicBezTo>
                      <a:pt x="294" y="352"/>
                      <a:pt x="294" y="352"/>
                      <a:pt x="294" y="352"/>
                    </a:cubicBezTo>
                    <a:cubicBezTo>
                      <a:pt x="317" y="316"/>
                      <a:pt x="330" y="274"/>
                      <a:pt x="330" y="229"/>
                    </a:cubicBezTo>
                    <a:cubicBezTo>
                      <a:pt x="330" y="103"/>
                      <a:pt x="228" y="0"/>
                      <a:pt x="102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0" name="ïşľíḋê">
                <a:extLst>
                  <a:ext uri="{FF2B5EF4-FFF2-40B4-BE49-F238E27FC236}">
                    <a16:creationId xmlns:a16="http://schemas.microsoft.com/office/drawing/2014/main" id="{F7527B9D-C0E9-4B1D-9E70-40A31F57736F}"/>
                  </a:ext>
                </a:extLst>
              </p:cNvPr>
              <p:cNvSpPr/>
              <p:nvPr userDrawn="1"/>
            </p:nvSpPr>
            <p:spPr bwMode="auto">
              <a:xfrm>
                <a:off x="5148" y="1456"/>
                <a:ext cx="792" cy="843"/>
              </a:xfrm>
              <a:custGeom>
                <a:avLst/>
                <a:gdLst>
                  <a:gd name="T0" fmla="*/ 135 w 438"/>
                  <a:gd name="T1" fmla="*/ 0 h 466"/>
                  <a:gd name="T2" fmla="*/ 0 w 438"/>
                  <a:gd name="T3" fmla="*/ 32 h 466"/>
                  <a:gd name="T4" fmla="*/ 26 w 438"/>
                  <a:gd name="T5" fmla="*/ 82 h 466"/>
                  <a:gd name="T6" fmla="*/ 135 w 438"/>
                  <a:gd name="T7" fmla="*/ 57 h 466"/>
                  <a:gd name="T8" fmla="*/ 381 w 438"/>
                  <a:gd name="T9" fmla="*/ 303 h 466"/>
                  <a:gd name="T10" fmla="*/ 342 w 438"/>
                  <a:gd name="T11" fmla="*/ 435 h 466"/>
                  <a:gd name="T12" fmla="*/ 390 w 438"/>
                  <a:gd name="T13" fmla="*/ 466 h 466"/>
                  <a:gd name="T14" fmla="*/ 438 w 438"/>
                  <a:gd name="T15" fmla="*/ 303 h 466"/>
                  <a:gd name="T16" fmla="*/ 135 w 438"/>
                  <a:gd name="T17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8" h="466">
                    <a:moveTo>
                      <a:pt x="135" y="0"/>
                    </a:moveTo>
                    <a:cubicBezTo>
                      <a:pt x="87" y="0"/>
                      <a:pt x="41" y="12"/>
                      <a:pt x="0" y="32"/>
                    </a:cubicBezTo>
                    <a:cubicBezTo>
                      <a:pt x="26" y="82"/>
                      <a:pt x="26" y="82"/>
                      <a:pt x="26" y="82"/>
                    </a:cubicBezTo>
                    <a:cubicBezTo>
                      <a:pt x="59" y="66"/>
                      <a:pt x="96" y="57"/>
                      <a:pt x="135" y="57"/>
                    </a:cubicBezTo>
                    <a:cubicBezTo>
                      <a:pt x="271" y="57"/>
                      <a:pt x="381" y="167"/>
                      <a:pt x="381" y="303"/>
                    </a:cubicBezTo>
                    <a:cubicBezTo>
                      <a:pt x="381" y="352"/>
                      <a:pt x="367" y="397"/>
                      <a:pt x="342" y="435"/>
                    </a:cubicBezTo>
                    <a:cubicBezTo>
                      <a:pt x="390" y="466"/>
                      <a:pt x="390" y="466"/>
                      <a:pt x="390" y="466"/>
                    </a:cubicBezTo>
                    <a:cubicBezTo>
                      <a:pt x="420" y="419"/>
                      <a:pt x="438" y="363"/>
                      <a:pt x="438" y="303"/>
                    </a:cubicBezTo>
                    <a:cubicBezTo>
                      <a:pt x="438" y="136"/>
                      <a:pt x="302" y="0"/>
                      <a:pt x="135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1" name="ïṥ1ídé">
                <a:extLst>
                  <a:ext uri="{FF2B5EF4-FFF2-40B4-BE49-F238E27FC236}">
                    <a16:creationId xmlns:a16="http://schemas.microsoft.com/office/drawing/2014/main" id="{D3515926-5F81-4F19-8D86-CF4BE3291465}"/>
                  </a:ext>
                </a:extLst>
              </p:cNvPr>
              <p:cNvSpPr/>
              <p:nvPr userDrawn="1"/>
            </p:nvSpPr>
            <p:spPr bwMode="auto">
              <a:xfrm>
                <a:off x="2482" y="2420"/>
                <a:ext cx="1298" cy="821"/>
              </a:xfrm>
              <a:custGeom>
                <a:avLst/>
                <a:gdLst>
                  <a:gd name="T0" fmla="*/ 1298 w 1298"/>
                  <a:gd name="T1" fmla="*/ 305 h 821"/>
                  <a:gd name="T2" fmla="*/ 402 w 1298"/>
                  <a:gd name="T3" fmla="*/ 821 h 821"/>
                  <a:gd name="T4" fmla="*/ 0 w 1298"/>
                  <a:gd name="T5" fmla="*/ 589 h 821"/>
                  <a:gd name="T6" fmla="*/ 0 w 1298"/>
                  <a:gd name="T7" fmla="*/ 515 h 821"/>
                  <a:gd name="T8" fmla="*/ 897 w 1298"/>
                  <a:gd name="T9" fmla="*/ 0 h 821"/>
                  <a:gd name="T10" fmla="*/ 1298 w 1298"/>
                  <a:gd name="T11" fmla="*/ 231 h 821"/>
                  <a:gd name="T12" fmla="*/ 1298 w 1298"/>
                  <a:gd name="T13" fmla="*/ 305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8" h="821">
                    <a:moveTo>
                      <a:pt x="1298" y="305"/>
                    </a:moveTo>
                    <a:lnTo>
                      <a:pt x="402" y="821"/>
                    </a:lnTo>
                    <a:lnTo>
                      <a:pt x="0" y="589"/>
                    </a:lnTo>
                    <a:lnTo>
                      <a:pt x="0" y="515"/>
                    </a:lnTo>
                    <a:lnTo>
                      <a:pt x="897" y="0"/>
                    </a:lnTo>
                    <a:lnTo>
                      <a:pt x="1298" y="231"/>
                    </a:lnTo>
                    <a:lnTo>
                      <a:pt x="1298" y="30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2" name="îšļîḍè">
                <a:extLst>
                  <a:ext uri="{FF2B5EF4-FFF2-40B4-BE49-F238E27FC236}">
                    <a16:creationId xmlns:a16="http://schemas.microsoft.com/office/drawing/2014/main" id="{CAE55466-14F8-4187-A4DC-DD8C3CA90F1E}"/>
                  </a:ext>
                </a:extLst>
              </p:cNvPr>
              <p:cNvSpPr/>
              <p:nvPr userDrawn="1"/>
            </p:nvSpPr>
            <p:spPr bwMode="auto">
              <a:xfrm>
                <a:off x="2482" y="2935"/>
                <a:ext cx="402" cy="306"/>
              </a:xfrm>
              <a:custGeom>
                <a:avLst/>
                <a:gdLst>
                  <a:gd name="T0" fmla="*/ 402 w 402"/>
                  <a:gd name="T1" fmla="*/ 306 h 306"/>
                  <a:gd name="T2" fmla="*/ 0 w 402"/>
                  <a:gd name="T3" fmla="*/ 74 h 306"/>
                  <a:gd name="T4" fmla="*/ 0 w 402"/>
                  <a:gd name="T5" fmla="*/ 0 h 306"/>
                  <a:gd name="T6" fmla="*/ 402 w 402"/>
                  <a:gd name="T7" fmla="*/ 232 h 306"/>
                  <a:gd name="T8" fmla="*/ 402 w 40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306">
                    <a:moveTo>
                      <a:pt x="402" y="306"/>
                    </a:moveTo>
                    <a:lnTo>
                      <a:pt x="0" y="74"/>
                    </a:lnTo>
                    <a:lnTo>
                      <a:pt x="0" y="0"/>
                    </a:lnTo>
                    <a:lnTo>
                      <a:pt x="402" y="232"/>
                    </a:lnTo>
                    <a:lnTo>
                      <a:pt x="402" y="306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3" name="ïṩḷïḋé">
                <a:extLst>
                  <a:ext uri="{FF2B5EF4-FFF2-40B4-BE49-F238E27FC236}">
                    <a16:creationId xmlns:a16="http://schemas.microsoft.com/office/drawing/2014/main" id="{540E3189-C784-42C3-B0B8-C2739B1A97C4}"/>
                  </a:ext>
                </a:extLst>
              </p:cNvPr>
              <p:cNvSpPr/>
              <p:nvPr userDrawn="1"/>
            </p:nvSpPr>
            <p:spPr bwMode="auto">
              <a:xfrm>
                <a:off x="2482" y="2420"/>
                <a:ext cx="1298" cy="747"/>
              </a:xfrm>
              <a:custGeom>
                <a:avLst/>
                <a:gdLst>
                  <a:gd name="T0" fmla="*/ 402 w 1298"/>
                  <a:gd name="T1" fmla="*/ 747 h 747"/>
                  <a:gd name="T2" fmla="*/ 1298 w 1298"/>
                  <a:gd name="T3" fmla="*/ 231 h 747"/>
                  <a:gd name="T4" fmla="*/ 897 w 1298"/>
                  <a:gd name="T5" fmla="*/ 0 h 747"/>
                  <a:gd name="T6" fmla="*/ 0 w 1298"/>
                  <a:gd name="T7" fmla="*/ 515 h 747"/>
                  <a:gd name="T8" fmla="*/ 402 w 1298"/>
                  <a:gd name="T9" fmla="*/ 747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8" h="747">
                    <a:moveTo>
                      <a:pt x="402" y="747"/>
                    </a:moveTo>
                    <a:lnTo>
                      <a:pt x="1298" y="231"/>
                    </a:lnTo>
                    <a:lnTo>
                      <a:pt x="897" y="0"/>
                    </a:lnTo>
                    <a:lnTo>
                      <a:pt x="0" y="515"/>
                    </a:lnTo>
                    <a:lnTo>
                      <a:pt x="402" y="7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4" name="îṩľíḑè">
                <a:extLst>
                  <a:ext uri="{FF2B5EF4-FFF2-40B4-BE49-F238E27FC236}">
                    <a16:creationId xmlns:a16="http://schemas.microsoft.com/office/drawing/2014/main" id="{BD3ABFF2-6A3A-431E-90CE-6B7629CC9407}"/>
                  </a:ext>
                </a:extLst>
              </p:cNvPr>
              <p:cNvSpPr/>
              <p:nvPr userDrawn="1"/>
            </p:nvSpPr>
            <p:spPr bwMode="auto">
              <a:xfrm>
                <a:off x="2969" y="2463"/>
                <a:ext cx="739" cy="427"/>
              </a:xfrm>
              <a:custGeom>
                <a:avLst/>
                <a:gdLst>
                  <a:gd name="T0" fmla="*/ 171 w 409"/>
                  <a:gd name="T1" fmla="*/ 233 h 236"/>
                  <a:gd name="T2" fmla="*/ 190 w 409"/>
                  <a:gd name="T3" fmla="*/ 233 h 236"/>
                  <a:gd name="T4" fmla="*/ 403 w 409"/>
                  <a:gd name="T5" fmla="*/ 109 h 236"/>
                  <a:gd name="T6" fmla="*/ 403 w 409"/>
                  <a:gd name="T7" fmla="*/ 98 h 236"/>
                  <a:gd name="T8" fmla="*/ 238 w 409"/>
                  <a:gd name="T9" fmla="*/ 3 h 236"/>
                  <a:gd name="T10" fmla="*/ 219 w 409"/>
                  <a:gd name="T11" fmla="*/ 3 h 236"/>
                  <a:gd name="T12" fmla="*/ 6 w 409"/>
                  <a:gd name="T13" fmla="*/ 126 h 236"/>
                  <a:gd name="T14" fmla="*/ 6 w 409"/>
                  <a:gd name="T15" fmla="*/ 137 h 236"/>
                  <a:gd name="T16" fmla="*/ 171 w 409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" h="236">
                    <a:moveTo>
                      <a:pt x="171" y="233"/>
                    </a:moveTo>
                    <a:cubicBezTo>
                      <a:pt x="176" y="236"/>
                      <a:pt x="185" y="236"/>
                      <a:pt x="190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9" y="106"/>
                      <a:pt x="409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6" y="126"/>
                      <a:pt x="6" y="126"/>
                      <a:pt x="6" y="126"/>
                    </a:cubicBezTo>
                    <a:cubicBezTo>
                      <a:pt x="0" y="129"/>
                      <a:pt x="0" y="134"/>
                      <a:pt x="6" y="137"/>
                    </a:cubicBezTo>
                    <a:lnTo>
                      <a:pt x="171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5" name="í$ḻîďe">
                <a:extLst>
                  <a:ext uri="{FF2B5EF4-FFF2-40B4-BE49-F238E27FC236}">
                    <a16:creationId xmlns:a16="http://schemas.microsoft.com/office/drawing/2014/main" id="{5219F2AB-4A04-48E9-8DC4-4E64A4E15A05}"/>
                  </a:ext>
                </a:extLst>
              </p:cNvPr>
              <p:cNvSpPr/>
              <p:nvPr userDrawn="1"/>
            </p:nvSpPr>
            <p:spPr bwMode="auto">
              <a:xfrm>
                <a:off x="3296" y="2129"/>
                <a:ext cx="383" cy="747"/>
              </a:xfrm>
              <a:custGeom>
                <a:avLst/>
                <a:gdLst>
                  <a:gd name="T0" fmla="*/ 0 w 383"/>
                  <a:gd name="T1" fmla="*/ 222 h 747"/>
                  <a:gd name="T2" fmla="*/ 383 w 383"/>
                  <a:gd name="T3" fmla="*/ 0 h 747"/>
                  <a:gd name="T4" fmla="*/ 383 w 383"/>
                  <a:gd name="T5" fmla="*/ 524 h 747"/>
                  <a:gd name="T6" fmla="*/ 0 w 383"/>
                  <a:gd name="T7" fmla="*/ 747 h 747"/>
                  <a:gd name="T8" fmla="*/ 0 w 383"/>
                  <a:gd name="T9" fmla="*/ 222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747">
                    <a:moveTo>
                      <a:pt x="0" y="222"/>
                    </a:moveTo>
                    <a:lnTo>
                      <a:pt x="383" y="0"/>
                    </a:lnTo>
                    <a:lnTo>
                      <a:pt x="383" y="524"/>
                    </a:lnTo>
                    <a:lnTo>
                      <a:pt x="0" y="747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6" name="íṩḻiḍé">
                <a:extLst>
                  <a:ext uri="{FF2B5EF4-FFF2-40B4-BE49-F238E27FC236}">
                    <a16:creationId xmlns:a16="http://schemas.microsoft.com/office/drawing/2014/main" id="{DA6A299A-95CB-44A4-AF46-F6D139D9404E}"/>
                  </a:ext>
                </a:extLst>
              </p:cNvPr>
              <p:cNvSpPr/>
              <p:nvPr userDrawn="1"/>
            </p:nvSpPr>
            <p:spPr bwMode="auto">
              <a:xfrm>
                <a:off x="2990" y="2176"/>
                <a:ext cx="306" cy="700"/>
              </a:xfrm>
              <a:custGeom>
                <a:avLst/>
                <a:gdLst>
                  <a:gd name="T0" fmla="*/ 0 w 306"/>
                  <a:gd name="T1" fmla="*/ 0 h 700"/>
                  <a:gd name="T2" fmla="*/ 306 w 306"/>
                  <a:gd name="T3" fmla="*/ 175 h 700"/>
                  <a:gd name="T4" fmla="*/ 306 w 306"/>
                  <a:gd name="T5" fmla="*/ 700 h 700"/>
                  <a:gd name="T6" fmla="*/ 0 w 306"/>
                  <a:gd name="T7" fmla="*/ 524 h 700"/>
                  <a:gd name="T8" fmla="*/ 0 w 306"/>
                  <a:gd name="T9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700">
                    <a:moveTo>
                      <a:pt x="0" y="0"/>
                    </a:moveTo>
                    <a:lnTo>
                      <a:pt x="306" y="175"/>
                    </a:lnTo>
                    <a:lnTo>
                      <a:pt x="306" y="700"/>
                    </a:lnTo>
                    <a:lnTo>
                      <a:pt x="0" y="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7" name="iŝļidê">
                <a:extLst>
                  <a:ext uri="{FF2B5EF4-FFF2-40B4-BE49-F238E27FC236}">
                    <a16:creationId xmlns:a16="http://schemas.microsoft.com/office/drawing/2014/main" id="{46203C0D-5854-4F62-B28E-447992602575}"/>
                  </a:ext>
                </a:extLst>
              </p:cNvPr>
              <p:cNvSpPr/>
              <p:nvPr userDrawn="1"/>
            </p:nvSpPr>
            <p:spPr bwMode="auto">
              <a:xfrm>
                <a:off x="3025" y="2548"/>
                <a:ext cx="101" cy="199"/>
              </a:xfrm>
              <a:custGeom>
                <a:avLst/>
                <a:gdLst>
                  <a:gd name="T0" fmla="*/ 101 w 101"/>
                  <a:gd name="T1" fmla="*/ 60 h 199"/>
                  <a:gd name="T2" fmla="*/ 101 w 101"/>
                  <a:gd name="T3" fmla="*/ 199 h 199"/>
                  <a:gd name="T4" fmla="*/ 0 w 101"/>
                  <a:gd name="T5" fmla="*/ 141 h 199"/>
                  <a:gd name="T6" fmla="*/ 0 w 101"/>
                  <a:gd name="T7" fmla="*/ 0 h 199"/>
                  <a:gd name="T8" fmla="*/ 101 w 101"/>
                  <a:gd name="T9" fmla="*/ 6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60"/>
                    </a:moveTo>
                    <a:lnTo>
                      <a:pt x="101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1" y="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8" name="î$lîḍe">
                <a:extLst>
                  <a:ext uri="{FF2B5EF4-FFF2-40B4-BE49-F238E27FC236}">
                    <a16:creationId xmlns:a16="http://schemas.microsoft.com/office/drawing/2014/main" id="{7C7044B6-9B84-41FC-A99B-A1B6CF6E61F0}"/>
                  </a:ext>
                </a:extLst>
              </p:cNvPr>
              <p:cNvSpPr/>
              <p:nvPr userDrawn="1"/>
            </p:nvSpPr>
            <p:spPr bwMode="auto">
              <a:xfrm>
                <a:off x="3142" y="2617"/>
                <a:ext cx="114" cy="206"/>
              </a:xfrm>
              <a:custGeom>
                <a:avLst/>
                <a:gdLst>
                  <a:gd name="T0" fmla="*/ 0 w 114"/>
                  <a:gd name="T1" fmla="*/ 0 h 206"/>
                  <a:gd name="T2" fmla="*/ 114 w 114"/>
                  <a:gd name="T3" fmla="*/ 67 h 206"/>
                  <a:gd name="T4" fmla="*/ 114 w 114"/>
                  <a:gd name="T5" fmla="*/ 206 h 206"/>
                  <a:gd name="T6" fmla="*/ 0 w 114"/>
                  <a:gd name="T7" fmla="*/ 141 h 206"/>
                  <a:gd name="T8" fmla="*/ 0 w 114"/>
                  <a:gd name="T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6">
                    <a:moveTo>
                      <a:pt x="0" y="0"/>
                    </a:moveTo>
                    <a:lnTo>
                      <a:pt x="114" y="67"/>
                    </a:lnTo>
                    <a:lnTo>
                      <a:pt x="114" y="206"/>
                    </a:lnTo>
                    <a:lnTo>
                      <a:pt x="0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9" name="işļîḑê">
                <a:extLst>
                  <a:ext uri="{FF2B5EF4-FFF2-40B4-BE49-F238E27FC236}">
                    <a16:creationId xmlns:a16="http://schemas.microsoft.com/office/drawing/2014/main" id="{1C6FD945-F28F-41BA-9C2B-DAE729086712}"/>
                  </a:ext>
                </a:extLst>
              </p:cNvPr>
              <p:cNvSpPr/>
              <p:nvPr userDrawn="1"/>
            </p:nvSpPr>
            <p:spPr bwMode="auto">
              <a:xfrm>
                <a:off x="3023" y="2391"/>
                <a:ext cx="70" cy="172"/>
              </a:xfrm>
              <a:custGeom>
                <a:avLst/>
                <a:gdLst>
                  <a:gd name="T0" fmla="*/ 70 w 70"/>
                  <a:gd name="T1" fmla="*/ 172 h 172"/>
                  <a:gd name="T2" fmla="*/ 0 w 70"/>
                  <a:gd name="T3" fmla="*/ 132 h 172"/>
                  <a:gd name="T4" fmla="*/ 0 w 70"/>
                  <a:gd name="T5" fmla="*/ 0 h 172"/>
                  <a:gd name="T6" fmla="*/ 70 w 70"/>
                  <a:gd name="T7" fmla="*/ 40 h 172"/>
                  <a:gd name="T8" fmla="*/ 70 w 70"/>
                  <a:gd name="T9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2">
                    <a:moveTo>
                      <a:pt x="70" y="172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0" y="40"/>
                    </a:lnTo>
                    <a:lnTo>
                      <a:pt x="70" y="172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0" name="íŝḻïdê">
                <a:extLst>
                  <a:ext uri="{FF2B5EF4-FFF2-40B4-BE49-F238E27FC236}">
                    <a16:creationId xmlns:a16="http://schemas.microsoft.com/office/drawing/2014/main" id="{62272B2E-E390-49B5-B01F-388B6F078DC8}"/>
                  </a:ext>
                </a:extLst>
              </p:cNvPr>
              <p:cNvSpPr/>
              <p:nvPr userDrawn="1"/>
            </p:nvSpPr>
            <p:spPr bwMode="auto">
              <a:xfrm>
                <a:off x="3106" y="2438"/>
                <a:ext cx="70" cy="174"/>
              </a:xfrm>
              <a:custGeom>
                <a:avLst/>
                <a:gdLst>
                  <a:gd name="T0" fmla="*/ 70 w 70"/>
                  <a:gd name="T1" fmla="*/ 174 h 174"/>
                  <a:gd name="T2" fmla="*/ 0 w 70"/>
                  <a:gd name="T3" fmla="*/ 134 h 174"/>
                  <a:gd name="T4" fmla="*/ 0 w 70"/>
                  <a:gd name="T5" fmla="*/ 0 h 174"/>
                  <a:gd name="T6" fmla="*/ 70 w 70"/>
                  <a:gd name="T7" fmla="*/ 42 h 174"/>
                  <a:gd name="T8" fmla="*/ 70 w 70"/>
                  <a:gd name="T9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4">
                    <a:moveTo>
                      <a:pt x="70" y="174"/>
                    </a:moveTo>
                    <a:lnTo>
                      <a:pt x="0" y="134"/>
                    </a:lnTo>
                    <a:lnTo>
                      <a:pt x="0" y="0"/>
                    </a:lnTo>
                    <a:lnTo>
                      <a:pt x="70" y="42"/>
                    </a:lnTo>
                    <a:lnTo>
                      <a:pt x="70" y="17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1" name="îš1íḋe">
                <a:extLst>
                  <a:ext uri="{FF2B5EF4-FFF2-40B4-BE49-F238E27FC236}">
                    <a16:creationId xmlns:a16="http://schemas.microsoft.com/office/drawing/2014/main" id="{22478F06-953F-476B-935B-CAD7625F6E14}"/>
                  </a:ext>
                </a:extLst>
              </p:cNvPr>
              <p:cNvSpPr/>
              <p:nvPr userDrawn="1"/>
            </p:nvSpPr>
            <p:spPr bwMode="auto">
              <a:xfrm>
                <a:off x="3189" y="2487"/>
                <a:ext cx="67" cy="170"/>
              </a:xfrm>
              <a:custGeom>
                <a:avLst/>
                <a:gdLst>
                  <a:gd name="T0" fmla="*/ 67 w 67"/>
                  <a:gd name="T1" fmla="*/ 170 h 170"/>
                  <a:gd name="T2" fmla="*/ 0 w 67"/>
                  <a:gd name="T3" fmla="*/ 132 h 170"/>
                  <a:gd name="T4" fmla="*/ 0 w 67"/>
                  <a:gd name="T5" fmla="*/ 0 h 170"/>
                  <a:gd name="T6" fmla="*/ 67 w 67"/>
                  <a:gd name="T7" fmla="*/ 38 h 170"/>
                  <a:gd name="T8" fmla="*/ 67 w 67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70">
                    <a:moveTo>
                      <a:pt x="67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7" y="38"/>
                    </a:lnTo>
                    <a:lnTo>
                      <a:pt x="67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2" name="íşḻiďé">
                <a:extLst>
                  <a:ext uri="{FF2B5EF4-FFF2-40B4-BE49-F238E27FC236}">
                    <a16:creationId xmlns:a16="http://schemas.microsoft.com/office/drawing/2014/main" id="{BA4E2B01-899E-4C49-8C20-73A3D80FC2FC}"/>
                  </a:ext>
                </a:extLst>
              </p:cNvPr>
              <p:cNvSpPr/>
              <p:nvPr userDrawn="1"/>
            </p:nvSpPr>
            <p:spPr bwMode="auto">
              <a:xfrm>
                <a:off x="3064" y="2259"/>
                <a:ext cx="71" cy="172"/>
              </a:xfrm>
              <a:custGeom>
                <a:avLst/>
                <a:gdLst>
                  <a:gd name="T0" fmla="*/ 29 w 71"/>
                  <a:gd name="T1" fmla="*/ 148 h 172"/>
                  <a:gd name="T2" fmla="*/ 0 w 71"/>
                  <a:gd name="T3" fmla="*/ 132 h 172"/>
                  <a:gd name="T4" fmla="*/ 0 w 71"/>
                  <a:gd name="T5" fmla="*/ 78 h 172"/>
                  <a:gd name="T6" fmla="*/ 0 w 71"/>
                  <a:gd name="T7" fmla="*/ 0 h 172"/>
                  <a:gd name="T8" fmla="*/ 71 w 71"/>
                  <a:gd name="T9" fmla="*/ 40 h 172"/>
                  <a:gd name="T10" fmla="*/ 71 w 71"/>
                  <a:gd name="T11" fmla="*/ 172 h 172"/>
                  <a:gd name="T12" fmla="*/ 29 w 71"/>
                  <a:gd name="T13" fmla="*/ 148 h 172"/>
                  <a:gd name="T14" fmla="*/ 29 w 71"/>
                  <a:gd name="T15" fmla="*/ 14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72">
                    <a:moveTo>
                      <a:pt x="29" y="148"/>
                    </a:moveTo>
                    <a:lnTo>
                      <a:pt x="0" y="132"/>
                    </a:lnTo>
                    <a:lnTo>
                      <a:pt x="0" y="78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2"/>
                    </a:lnTo>
                    <a:lnTo>
                      <a:pt x="29" y="148"/>
                    </a:lnTo>
                    <a:lnTo>
                      <a:pt x="29" y="14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3" name="iṣľîḓè">
                <a:extLst>
                  <a:ext uri="{FF2B5EF4-FFF2-40B4-BE49-F238E27FC236}">
                    <a16:creationId xmlns:a16="http://schemas.microsoft.com/office/drawing/2014/main" id="{42F41DF0-317B-4CF8-AE3C-BB91B49D3E2C}"/>
                  </a:ext>
                </a:extLst>
              </p:cNvPr>
              <p:cNvSpPr/>
              <p:nvPr userDrawn="1"/>
            </p:nvSpPr>
            <p:spPr bwMode="auto">
              <a:xfrm>
                <a:off x="3147" y="2306"/>
                <a:ext cx="71" cy="174"/>
              </a:xfrm>
              <a:custGeom>
                <a:avLst/>
                <a:gdLst>
                  <a:gd name="T0" fmla="*/ 0 w 71"/>
                  <a:gd name="T1" fmla="*/ 80 h 174"/>
                  <a:gd name="T2" fmla="*/ 0 w 71"/>
                  <a:gd name="T3" fmla="*/ 0 h 174"/>
                  <a:gd name="T4" fmla="*/ 71 w 71"/>
                  <a:gd name="T5" fmla="*/ 42 h 174"/>
                  <a:gd name="T6" fmla="*/ 71 w 71"/>
                  <a:gd name="T7" fmla="*/ 174 h 174"/>
                  <a:gd name="T8" fmla="*/ 0 w 71"/>
                  <a:gd name="T9" fmla="*/ 134 h 174"/>
                  <a:gd name="T10" fmla="*/ 0 w 71"/>
                  <a:gd name="T11" fmla="*/ 8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174">
                    <a:moveTo>
                      <a:pt x="0" y="80"/>
                    </a:moveTo>
                    <a:lnTo>
                      <a:pt x="0" y="0"/>
                    </a:lnTo>
                    <a:lnTo>
                      <a:pt x="71" y="42"/>
                    </a:lnTo>
                    <a:lnTo>
                      <a:pt x="71" y="174"/>
                    </a:lnTo>
                    <a:lnTo>
                      <a:pt x="0" y="134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4" name="iṣḷïḑê">
                <a:extLst>
                  <a:ext uri="{FF2B5EF4-FFF2-40B4-BE49-F238E27FC236}">
                    <a16:creationId xmlns:a16="http://schemas.microsoft.com/office/drawing/2014/main" id="{6A39ED51-2071-4661-817E-F901D82290ED}"/>
                  </a:ext>
                </a:extLst>
              </p:cNvPr>
              <p:cNvSpPr/>
              <p:nvPr userDrawn="1"/>
            </p:nvSpPr>
            <p:spPr bwMode="auto">
              <a:xfrm>
                <a:off x="3023" y="2234"/>
                <a:ext cx="29" cy="150"/>
              </a:xfrm>
              <a:custGeom>
                <a:avLst/>
                <a:gdLst>
                  <a:gd name="T0" fmla="*/ 29 w 29"/>
                  <a:gd name="T1" fmla="*/ 18 h 150"/>
                  <a:gd name="T2" fmla="*/ 29 w 29"/>
                  <a:gd name="T3" fmla="*/ 150 h 150"/>
                  <a:gd name="T4" fmla="*/ 0 w 29"/>
                  <a:gd name="T5" fmla="*/ 133 h 150"/>
                  <a:gd name="T6" fmla="*/ 0 w 29"/>
                  <a:gd name="T7" fmla="*/ 0 h 150"/>
                  <a:gd name="T8" fmla="*/ 29 w 29"/>
                  <a:gd name="T9" fmla="*/ 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50">
                    <a:moveTo>
                      <a:pt x="29" y="18"/>
                    </a:moveTo>
                    <a:lnTo>
                      <a:pt x="29" y="150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29" y="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5" name="îṧḻiḓê">
                <a:extLst>
                  <a:ext uri="{FF2B5EF4-FFF2-40B4-BE49-F238E27FC236}">
                    <a16:creationId xmlns:a16="http://schemas.microsoft.com/office/drawing/2014/main" id="{3F8549C9-AC9C-4A8C-9C07-AF7C89DA6640}"/>
                  </a:ext>
                </a:extLst>
              </p:cNvPr>
              <p:cNvSpPr/>
              <p:nvPr userDrawn="1"/>
            </p:nvSpPr>
            <p:spPr bwMode="auto">
              <a:xfrm>
                <a:off x="3231" y="2355"/>
                <a:ext cx="25" cy="146"/>
              </a:xfrm>
              <a:custGeom>
                <a:avLst/>
                <a:gdLst>
                  <a:gd name="T0" fmla="*/ 0 w 25"/>
                  <a:gd name="T1" fmla="*/ 0 h 146"/>
                  <a:gd name="T2" fmla="*/ 25 w 25"/>
                  <a:gd name="T3" fmla="*/ 14 h 146"/>
                  <a:gd name="T4" fmla="*/ 25 w 25"/>
                  <a:gd name="T5" fmla="*/ 146 h 146"/>
                  <a:gd name="T6" fmla="*/ 0 w 25"/>
                  <a:gd name="T7" fmla="*/ 132 h 146"/>
                  <a:gd name="T8" fmla="*/ 0 w 25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6">
                    <a:moveTo>
                      <a:pt x="0" y="0"/>
                    </a:moveTo>
                    <a:lnTo>
                      <a:pt x="25" y="14"/>
                    </a:lnTo>
                    <a:lnTo>
                      <a:pt x="25" y="146"/>
                    </a:lnTo>
                    <a:lnTo>
                      <a:pt x="0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6" name="ï$ļîḍe">
                <a:extLst>
                  <a:ext uri="{FF2B5EF4-FFF2-40B4-BE49-F238E27FC236}">
                    <a16:creationId xmlns:a16="http://schemas.microsoft.com/office/drawing/2014/main" id="{04C576FE-0215-4242-836C-001928FC5C1E}"/>
                  </a:ext>
                </a:extLst>
              </p:cNvPr>
              <p:cNvSpPr/>
              <p:nvPr userDrawn="1"/>
            </p:nvSpPr>
            <p:spPr bwMode="auto">
              <a:xfrm>
                <a:off x="3337" y="2593"/>
                <a:ext cx="150" cy="226"/>
              </a:xfrm>
              <a:custGeom>
                <a:avLst/>
                <a:gdLst>
                  <a:gd name="T0" fmla="*/ 150 w 150"/>
                  <a:gd name="T1" fmla="*/ 140 h 226"/>
                  <a:gd name="T2" fmla="*/ 0 w 150"/>
                  <a:gd name="T3" fmla="*/ 226 h 226"/>
                  <a:gd name="T4" fmla="*/ 0 w 150"/>
                  <a:gd name="T5" fmla="*/ 85 h 226"/>
                  <a:gd name="T6" fmla="*/ 150 w 150"/>
                  <a:gd name="T7" fmla="*/ 0 h 226"/>
                  <a:gd name="T8" fmla="*/ 150 w 150"/>
                  <a:gd name="T9" fmla="*/ 14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226">
                    <a:moveTo>
                      <a:pt x="150" y="140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50" y="0"/>
                    </a:lnTo>
                    <a:lnTo>
                      <a:pt x="150" y="14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7" name="ï$ḻiḋè">
                <a:extLst>
                  <a:ext uri="{FF2B5EF4-FFF2-40B4-BE49-F238E27FC236}">
                    <a16:creationId xmlns:a16="http://schemas.microsoft.com/office/drawing/2014/main" id="{0C349027-4973-4940-A92B-F67669B5DF78}"/>
                  </a:ext>
                </a:extLst>
              </p:cNvPr>
              <p:cNvSpPr/>
              <p:nvPr userDrawn="1"/>
            </p:nvSpPr>
            <p:spPr bwMode="auto">
              <a:xfrm>
                <a:off x="3509" y="2503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8" name="is1iḍe">
                <a:extLst>
                  <a:ext uri="{FF2B5EF4-FFF2-40B4-BE49-F238E27FC236}">
                    <a16:creationId xmlns:a16="http://schemas.microsoft.com/office/drawing/2014/main" id="{FFBB3829-DBFD-4F14-ADB8-7705848209F1}"/>
                  </a:ext>
                </a:extLst>
              </p:cNvPr>
              <p:cNvSpPr/>
              <p:nvPr userDrawn="1"/>
            </p:nvSpPr>
            <p:spPr bwMode="auto">
              <a:xfrm>
                <a:off x="3617" y="2197"/>
                <a:ext cx="27" cy="143"/>
              </a:xfrm>
              <a:custGeom>
                <a:avLst/>
                <a:gdLst>
                  <a:gd name="T0" fmla="*/ 0 w 27"/>
                  <a:gd name="T1" fmla="*/ 17 h 143"/>
                  <a:gd name="T2" fmla="*/ 27 w 27"/>
                  <a:gd name="T3" fmla="*/ 0 h 143"/>
                  <a:gd name="T4" fmla="*/ 27 w 27"/>
                  <a:gd name="T5" fmla="*/ 127 h 143"/>
                  <a:gd name="T6" fmla="*/ 0 w 27"/>
                  <a:gd name="T7" fmla="*/ 143 h 143"/>
                  <a:gd name="T8" fmla="*/ 0 w 27"/>
                  <a:gd name="T9" fmla="*/ 1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43">
                    <a:moveTo>
                      <a:pt x="0" y="17"/>
                    </a:moveTo>
                    <a:lnTo>
                      <a:pt x="27" y="0"/>
                    </a:lnTo>
                    <a:lnTo>
                      <a:pt x="27" y="127"/>
                    </a:lnTo>
                    <a:lnTo>
                      <a:pt x="0" y="14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9" name="íṧḻîḓé">
                <a:extLst>
                  <a:ext uri="{FF2B5EF4-FFF2-40B4-BE49-F238E27FC236}">
                    <a16:creationId xmlns:a16="http://schemas.microsoft.com/office/drawing/2014/main" id="{BC5F4A14-FC3E-4F97-824F-47DB8B164B7A}"/>
                  </a:ext>
                </a:extLst>
              </p:cNvPr>
              <p:cNvSpPr/>
              <p:nvPr userDrawn="1"/>
            </p:nvSpPr>
            <p:spPr bwMode="auto">
              <a:xfrm>
                <a:off x="3335" y="2355"/>
                <a:ext cx="28" cy="143"/>
              </a:xfrm>
              <a:custGeom>
                <a:avLst/>
                <a:gdLst>
                  <a:gd name="T0" fmla="*/ 28 w 28"/>
                  <a:gd name="T1" fmla="*/ 0 h 143"/>
                  <a:gd name="T2" fmla="*/ 28 w 28"/>
                  <a:gd name="T3" fmla="*/ 126 h 143"/>
                  <a:gd name="T4" fmla="*/ 0 w 28"/>
                  <a:gd name="T5" fmla="*/ 143 h 143"/>
                  <a:gd name="T6" fmla="*/ 0 w 28"/>
                  <a:gd name="T7" fmla="*/ 16 h 143"/>
                  <a:gd name="T8" fmla="*/ 28 w 28"/>
                  <a:gd name="T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43">
                    <a:moveTo>
                      <a:pt x="28" y="0"/>
                    </a:moveTo>
                    <a:lnTo>
                      <a:pt x="28" y="126"/>
                    </a:lnTo>
                    <a:lnTo>
                      <a:pt x="0" y="143"/>
                    </a:lnTo>
                    <a:lnTo>
                      <a:pt x="0" y="16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0" name="ïṧľiďé">
                <a:extLst>
                  <a:ext uri="{FF2B5EF4-FFF2-40B4-BE49-F238E27FC236}">
                    <a16:creationId xmlns:a16="http://schemas.microsoft.com/office/drawing/2014/main" id="{F41E3925-1D0F-4E75-835F-FB41707F16BA}"/>
                  </a:ext>
                </a:extLst>
              </p:cNvPr>
              <p:cNvSpPr/>
              <p:nvPr userDrawn="1"/>
            </p:nvSpPr>
            <p:spPr bwMode="auto">
              <a:xfrm>
                <a:off x="3538" y="2219"/>
                <a:ext cx="67" cy="165"/>
              </a:xfrm>
              <a:custGeom>
                <a:avLst/>
                <a:gdLst>
                  <a:gd name="T0" fmla="*/ 0 w 67"/>
                  <a:gd name="T1" fmla="*/ 38 h 165"/>
                  <a:gd name="T2" fmla="*/ 67 w 67"/>
                  <a:gd name="T3" fmla="*/ 0 h 165"/>
                  <a:gd name="T4" fmla="*/ 67 w 67"/>
                  <a:gd name="T5" fmla="*/ 127 h 165"/>
                  <a:gd name="T6" fmla="*/ 0 w 67"/>
                  <a:gd name="T7" fmla="*/ 165 h 165"/>
                  <a:gd name="T8" fmla="*/ 0 w 67"/>
                  <a:gd name="T9" fmla="*/ 38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5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1" name="iṡliḋé">
                <a:extLst>
                  <a:ext uri="{FF2B5EF4-FFF2-40B4-BE49-F238E27FC236}">
                    <a16:creationId xmlns:a16="http://schemas.microsoft.com/office/drawing/2014/main" id="{7CD714FA-A4F9-497A-A4E9-8E490CFB23A0}"/>
                  </a:ext>
                </a:extLst>
              </p:cNvPr>
              <p:cNvSpPr/>
              <p:nvPr userDrawn="1"/>
            </p:nvSpPr>
            <p:spPr bwMode="auto">
              <a:xfrm>
                <a:off x="3375" y="2310"/>
                <a:ext cx="67" cy="164"/>
              </a:xfrm>
              <a:custGeom>
                <a:avLst/>
                <a:gdLst>
                  <a:gd name="T0" fmla="*/ 0 w 67"/>
                  <a:gd name="T1" fmla="*/ 38 h 164"/>
                  <a:gd name="T2" fmla="*/ 67 w 67"/>
                  <a:gd name="T3" fmla="*/ 0 h 164"/>
                  <a:gd name="T4" fmla="*/ 67 w 67"/>
                  <a:gd name="T5" fmla="*/ 126 h 164"/>
                  <a:gd name="T6" fmla="*/ 0 w 67"/>
                  <a:gd name="T7" fmla="*/ 164 h 164"/>
                  <a:gd name="T8" fmla="*/ 0 w 67"/>
                  <a:gd name="T9" fmla="*/ 3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4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6"/>
                    </a:lnTo>
                    <a:lnTo>
                      <a:pt x="0" y="164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2" name="ïṥlíḑé">
                <a:extLst>
                  <a:ext uri="{FF2B5EF4-FFF2-40B4-BE49-F238E27FC236}">
                    <a16:creationId xmlns:a16="http://schemas.microsoft.com/office/drawing/2014/main" id="{1753A01E-5269-4E8F-8F35-53A3567604F9}"/>
                  </a:ext>
                </a:extLst>
              </p:cNvPr>
              <p:cNvSpPr/>
              <p:nvPr userDrawn="1"/>
            </p:nvSpPr>
            <p:spPr bwMode="auto">
              <a:xfrm>
                <a:off x="3335" y="2481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3" name="îşľíďè">
                <a:extLst>
                  <a:ext uri="{FF2B5EF4-FFF2-40B4-BE49-F238E27FC236}">
                    <a16:creationId xmlns:a16="http://schemas.microsoft.com/office/drawing/2014/main" id="{8755DC2B-D0B7-492A-9C4E-F16E2441D7B2}"/>
                  </a:ext>
                </a:extLst>
              </p:cNvPr>
              <p:cNvSpPr/>
              <p:nvPr userDrawn="1"/>
            </p:nvSpPr>
            <p:spPr bwMode="auto">
              <a:xfrm>
                <a:off x="3415" y="2434"/>
                <a:ext cx="67" cy="167"/>
              </a:xfrm>
              <a:custGeom>
                <a:avLst/>
                <a:gdLst>
                  <a:gd name="T0" fmla="*/ 67 w 67"/>
                  <a:gd name="T1" fmla="*/ 129 h 167"/>
                  <a:gd name="T2" fmla="*/ 0 w 67"/>
                  <a:gd name="T3" fmla="*/ 167 h 167"/>
                  <a:gd name="T4" fmla="*/ 0 w 67"/>
                  <a:gd name="T5" fmla="*/ 40 h 167"/>
                  <a:gd name="T6" fmla="*/ 67 w 67"/>
                  <a:gd name="T7" fmla="*/ 0 h 167"/>
                  <a:gd name="T8" fmla="*/ 67 w 67"/>
                  <a:gd name="T9" fmla="*/ 12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7">
                    <a:moveTo>
                      <a:pt x="67" y="129"/>
                    </a:moveTo>
                    <a:lnTo>
                      <a:pt x="0" y="167"/>
                    </a:lnTo>
                    <a:lnTo>
                      <a:pt x="0" y="40"/>
                    </a:lnTo>
                    <a:lnTo>
                      <a:pt x="67" y="0"/>
                    </a:lnTo>
                    <a:lnTo>
                      <a:pt x="67" y="12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4" name="ïṡlïḓê">
                <a:extLst>
                  <a:ext uri="{FF2B5EF4-FFF2-40B4-BE49-F238E27FC236}">
                    <a16:creationId xmlns:a16="http://schemas.microsoft.com/office/drawing/2014/main" id="{13EEC1A0-88FE-4E5D-86BA-3EC94ABE0837}"/>
                  </a:ext>
                </a:extLst>
              </p:cNvPr>
              <p:cNvSpPr/>
              <p:nvPr userDrawn="1"/>
            </p:nvSpPr>
            <p:spPr bwMode="auto">
              <a:xfrm>
                <a:off x="3496" y="2391"/>
                <a:ext cx="69" cy="163"/>
              </a:xfrm>
              <a:custGeom>
                <a:avLst/>
                <a:gdLst>
                  <a:gd name="T0" fmla="*/ 69 w 69"/>
                  <a:gd name="T1" fmla="*/ 127 h 163"/>
                  <a:gd name="T2" fmla="*/ 0 w 69"/>
                  <a:gd name="T3" fmla="*/ 163 h 163"/>
                  <a:gd name="T4" fmla="*/ 0 w 69"/>
                  <a:gd name="T5" fmla="*/ 36 h 163"/>
                  <a:gd name="T6" fmla="*/ 69 w 69"/>
                  <a:gd name="T7" fmla="*/ 0 h 163"/>
                  <a:gd name="T8" fmla="*/ 69 w 69"/>
                  <a:gd name="T9" fmla="*/ 12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3">
                    <a:moveTo>
                      <a:pt x="69" y="127"/>
                    </a:moveTo>
                    <a:lnTo>
                      <a:pt x="0" y="163"/>
                    </a:lnTo>
                    <a:lnTo>
                      <a:pt x="0" y="36"/>
                    </a:lnTo>
                    <a:lnTo>
                      <a:pt x="69" y="0"/>
                    </a:lnTo>
                    <a:lnTo>
                      <a:pt x="69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5" name="ï$ļiḓé">
                <a:extLst>
                  <a:ext uri="{FF2B5EF4-FFF2-40B4-BE49-F238E27FC236}">
                    <a16:creationId xmlns:a16="http://schemas.microsoft.com/office/drawing/2014/main" id="{94D1AC7F-0EF2-4E86-A13B-6FF1FDD782B8}"/>
                  </a:ext>
                </a:extLst>
              </p:cNvPr>
              <p:cNvSpPr/>
              <p:nvPr userDrawn="1"/>
            </p:nvSpPr>
            <p:spPr bwMode="auto">
              <a:xfrm>
                <a:off x="3578" y="2348"/>
                <a:ext cx="66" cy="162"/>
              </a:xfrm>
              <a:custGeom>
                <a:avLst/>
                <a:gdLst>
                  <a:gd name="T0" fmla="*/ 0 w 66"/>
                  <a:gd name="T1" fmla="*/ 36 h 162"/>
                  <a:gd name="T2" fmla="*/ 66 w 66"/>
                  <a:gd name="T3" fmla="*/ 0 h 162"/>
                  <a:gd name="T4" fmla="*/ 66 w 66"/>
                  <a:gd name="T5" fmla="*/ 126 h 162"/>
                  <a:gd name="T6" fmla="*/ 0 w 66"/>
                  <a:gd name="T7" fmla="*/ 162 h 162"/>
                  <a:gd name="T8" fmla="*/ 0 w 66"/>
                  <a:gd name="T9" fmla="*/ 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2">
                    <a:moveTo>
                      <a:pt x="0" y="36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6" name="îṧlídê">
                <a:extLst>
                  <a:ext uri="{FF2B5EF4-FFF2-40B4-BE49-F238E27FC236}">
                    <a16:creationId xmlns:a16="http://schemas.microsoft.com/office/drawing/2014/main" id="{5C2A1980-C23B-46EC-9826-24AEA1BCCD3B}"/>
                  </a:ext>
                </a:extLst>
              </p:cNvPr>
              <p:cNvSpPr/>
              <p:nvPr userDrawn="1"/>
            </p:nvSpPr>
            <p:spPr bwMode="auto">
              <a:xfrm>
                <a:off x="3457" y="2263"/>
                <a:ext cx="66" cy="166"/>
              </a:xfrm>
              <a:custGeom>
                <a:avLst/>
                <a:gdLst>
                  <a:gd name="T0" fmla="*/ 0 w 66"/>
                  <a:gd name="T1" fmla="*/ 38 h 166"/>
                  <a:gd name="T2" fmla="*/ 66 w 66"/>
                  <a:gd name="T3" fmla="*/ 0 h 166"/>
                  <a:gd name="T4" fmla="*/ 66 w 66"/>
                  <a:gd name="T5" fmla="*/ 126 h 166"/>
                  <a:gd name="T6" fmla="*/ 0 w 66"/>
                  <a:gd name="T7" fmla="*/ 166 h 166"/>
                  <a:gd name="T8" fmla="*/ 0 w 66"/>
                  <a:gd name="T9" fmla="*/ 3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6">
                    <a:moveTo>
                      <a:pt x="0" y="38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6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7" name="išḻídê">
                <a:extLst>
                  <a:ext uri="{FF2B5EF4-FFF2-40B4-BE49-F238E27FC236}">
                    <a16:creationId xmlns:a16="http://schemas.microsoft.com/office/drawing/2014/main" id="{37A723B8-E3F7-45FF-8C6B-85AF4889DF49}"/>
                  </a:ext>
                </a:extLst>
              </p:cNvPr>
              <p:cNvSpPr/>
              <p:nvPr userDrawn="1"/>
            </p:nvSpPr>
            <p:spPr bwMode="auto">
              <a:xfrm>
                <a:off x="2990" y="1953"/>
                <a:ext cx="689" cy="398"/>
              </a:xfrm>
              <a:custGeom>
                <a:avLst/>
                <a:gdLst>
                  <a:gd name="T0" fmla="*/ 306 w 689"/>
                  <a:gd name="T1" fmla="*/ 398 h 398"/>
                  <a:gd name="T2" fmla="*/ 689 w 689"/>
                  <a:gd name="T3" fmla="*/ 176 h 398"/>
                  <a:gd name="T4" fmla="*/ 385 w 689"/>
                  <a:gd name="T5" fmla="*/ 0 h 398"/>
                  <a:gd name="T6" fmla="*/ 0 w 689"/>
                  <a:gd name="T7" fmla="*/ 223 h 398"/>
                  <a:gd name="T8" fmla="*/ 306 w 689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9" h="398">
                    <a:moveTo>
                      <a:pt x="306" y="398"/>
                    </a:moveTo>
                    <a:lnTo>
                      <a:pt x="689" y="176"/>
                    </a:lnTo>
                    <a:lnTo>
                      <a:pt x="385" y="0"/>
                    </a:lnTo>
                    <a:lnTo>
                      <a:pt x="0" y="223"/>
                    </a:lnTo>
                    <a:lnTo>
                      <a:pt x="306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8" name="ïşlídé">
                <a:extLst>
                  <a:ext uri="{FF2B5EF4-FFF2-40B4-BE49-F238E27FC236}">
                    <a16:creationId xmlns:a16="http://schemas.microsoft.com/office/drawing/2014/main" id="{8C158B84-7FCD-4F29-9F9A-6195CE5BF51F}"/>
                  </a:ext>
                </a:extLst>
              </p:cNvPr>
              <p:cNvSpPr/>
              <p:nvPr userDrawn="1"/>
            </p:nvSpPr>
            <p:spPr bwMode="auto">
              <a:xfrm>
                <a:off x="3057" y="1964"/>
                <a:ext cx="550" cy="355"/>
              </a:xfrm>
              <a:custGeom>
                <a:avLst/>
                <a:gdLst>
                  <a:gd name="T0" fmla="*/ 550 w 550"/>
                  <a:gd name="T1" fmla="*/ 170 h 355"/>
                  <a:gd name="T2" fmla="*/ 233 w 550"/>
                  <a:gd name="T3" fmla="*/ 355 h 355"/>
                  <a:gd name="T4" fmla="*/ 0 w 550"/>
                  <a:gd name="T5" fmla="*/ 221 h 355"/>
                  <a:gd name="T6" fmla="*/ 0 w 550"/>
                  <a:gd name="T7" fmla="*/ 186 h 355"/>
                  <a:gd name="T8" fmla="*/ 318 w 550"/>
                  <a:gd name="T9" fmla="*/ 0 h 355"/>
                  <a:gd name="T10" fmla="*/ 550 w 550"/>
                  <a:gd name="T11" fmla="*/ 134 h 355"/>
                  <a:gd name="T12" fmla="*/ 550 w 550"/>
                  <a:gd name="T13" fmla="*/ 17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0" h="355">
                    <a:moveTo>
                      <a:pt x="550" y="170"/>
                    </a:moveTo>
                    <a:lnTo>
                      <a:pt x="233" y="355"/>
                    </a:lnTo>
                    <a:lnTo>
                      <a:pt x="0" y="221"/>
                    </a:lnTo>
                    <a:lnTo>
                      <a:pt x="0" y="186"/>
                    </a:lnTo>
                    <a:lnTo>
                      <a:pt x="318" y="0"/>
                    </a:lnTo>
                    <a:lnTo>
                      <a:pt x="550" y="134"/>
                    </a:lnTo>
                    <a:lnTo>
                      <a:pt x="550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9" name="iṣḻiḋè">
                <a:extLst>
                  <a:ext uri="{FF2B5EF4-FFF2-40B4-BE49-F238E27FC236}">
                    <a16:creationId xmlns:a16="http://schemas.microsoft.com/office/drawing/2014/main" id="{E150726E-F5BA-42D8-BB3C-3FCB0C797848}"/>
                  </a:ext>
                </a:extLst>
              </p:cNvPr>
              <p:cNvSpPr/>
              <p:nvPr userDrawn="1"/>
            </p:nvSpPr>
            <p:spPr bwMode="auto">
              <a:xfrm>
                <a:off x="3057" y="2150"/>
                <a:ext cx="233" cy="169"/>
              </a:xfrm>
              <a:custGeom>
                <a:avLst/>
                <a:gdLst>
                  <a:gd name="T0" fmla="*/ 233 w 233"/>
                  <a:gd name="T1" fmla="*/ 169 h 169"/>
                  <a:gd name="T2" fmla="*/ 0 w 233"/>
                  <a:gd name="T3" fmla="*/ 35 h 169"/>
                  <a:gd name="T4" fmla="*/ 0 w 233"/>
                  <a:gd name="T5" fmla="*/ 0 h 169"/>
                  <a:gd name="T6" fmla="*/ 233 w 233"/>
                  <a:gd name="T7" fmla="*/ 134 h 169"/>
                  <a:gd name="T8" fmla="*/ 233 w 233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169">
                    <a:moveTo>
                      <a:pt x="233" y="169"/>
                    </a:moveTo>
                    <a:lnTo>
                      <a:pt x="0" y="35"/>
                    </a:lnTo>
                    <a:lnTo>
                      <a:pt x="0" y="0"/>
                    </a:lnTo>
                    <a:lnTo>
                      <a:pt x="233" y="134"/>
                    </a:lnTo>
                    <a:lnTo>
                      <a:pt x="233" y="169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0" name="íśļíḋe">
                <a:extLst>
                  <a:ext uri="{FF2B5EF4-FFF2-40B4-BE49-F238E27FC236}">
                    <a16:creationId xmlns:a16="http://schemas.microsoft.com/office/drawing/2014/main" id="{06621B3B-2DA5-4AE2-A1F6-BDFE8690D3AD}"/>
                  </a:ext>
                </a:extLst>
              </p:cNvPr>
              <p:cNvSpPr/>
              <p:nvPr userDrawn="1"/>
            </p:nvSpPr>
            <p:spPr bwMode="auto">
              <a:xfrm>
                <a:off x="3057" y="1964"/>
                <a:ext cx="550" cy="320"/>
              </a:xfrm>
              <a:custGeom>
                <a:avLst/>
                <a:gdLst>
                  <a:gd name="T0" fmla="*/ 233 w 550"/>
                  <a:gd name="T1" fmla="*/ 320 h 320"/>
                  <a:gd name="T2" fmla="*/ 550 w 550"/>
                  <a:gd name="T3" fmla="*/ 134 h 320"/>
                  <a:gd name="T4" fmla="*/ 318 w 550"/>
                  <a:gd name="T5" fmla="*/ 0 h 320"/>
                  <a:gd name="T6" fmla="*/ 0 w 550"/>
                  <a:gd name="T7" fmla="*/ 186 h 320"/>
                  <a:gd name="T8" fmla="*/ 233 w 550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0" h="320">
                    <a:moveTo>
                      <a:pt x="233" y="320"/>
                    </a:moveTo>
                    <a:lnTo>
                      <a:pt x="550" y="134"/>
                    </a:lnTo>
                    <a:lnTo>
                      <a:pt x="318" y="0"/>
                    </a:lnTo>
                    <a:lnTo>
                      <a:pt x="0" y="186"/>
                    </a:lnTo>
                    <a:lnTo>
                      <a:pt x="233" y="320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1" name="išḷîḑê">
                <a:extLst>
                  <a:ext uri="{FF2B5EF4-FFF2-40B4-BE49-F238E27FC236}">
                    <a16:creationId xmlns:a16="http://schemas.microsoft.com/office/drawing/2014/main" id="{1A5A7DBF-1699-407B-851E-59509BDD2401}"/>
                  </a:ext>
                </a:extLst>
              </p:cNvPr>
              <p:cNvSpPr/>
              <p:nvPr userDrawn="1"/>
            </p:nvSpPr>
            <p:spPr bwMode="auto">
              <a:xfrm>
                <a:off x="2560" y="2691"/>
                <a:ext cx="737" cy="427"/>
              </a:xfrm>
              <a:custGeom>
                <a:avLst/>
                <a:gdLst>
                  <a:gd name="T0" fmla="*/ 170 w 408"/>
                  <a:gd name="T1" fmla="*/ 233 h 236"/>
                  <a:gd name="T2" fmla="*/ 189 w 408"/>
                  <a:gd name="T3" fmla="*/ 233 h 236"/>
                  <a:gd name="T4" fmla="*/ 403 w 408"/>
                  <a:gd name="T5" fmla="*/ 109 h 236"/>
                  <a:gd name="T6" fmla="*/ 403 w 408"/>
                  <a:gd name="T7" fmla="*/ 98 h 236"/>
                  <a:gd name="T8" fmla="*/ 238 w 408"/>
                  <a:gd name="T9" fmla="*/ 3 h 236"/>
                  <a:gd name="T10" fmla="*/ 219 w 408"/>
                  <a:gd name="T11" fmla="*/ 3 h 236"/>
                  <a:gd name="T12" fmla="*/ 5 w 408"/>
                  <a:gd name="T13" fmla="*/ 126 h 236"/>
                  <a:gd name="T14" fmla="*/ 5 w 408"/>
                  <a:gd name="T15" fmla="*/ 137 h 236"/>
                  <a:gd name="T16" fmla="*/ 170 w 408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" h="236">
                    <a:moveTo>
                      <a:pt x="170" y="233"/>
                    </a:moveTo>
                    <a:cubicBezTo>
                      <a:pt x="176" y="236"/>
                      <a:pt x="184" y="236"/>
                      <a:pt x="189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8" y="106"/>
                      <a:pt x="408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5" y="126"/>
                      <a:pt x="5" y="126"/>
                      <a:pt x="5" y="126"/>
                    </a:cubicBezTo>
                    <a:cubicBezTo>
                      <a:pt x="0" y="129"/>
                      <a:pt x="0" y="134"/>
                      <a:pt x="5" y="137"/>
                    </a:cubicBezTo>
                    <a:lnTo>
                      <a:pt x="170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2" name="i$ḻíḋê">
                <a:extLst>
                  <a:ext uri="{FF2B5EF4-FFF2-40B4-BE49-F238E27FC236}">
                    <a16:creationId xmlns:a16="http://schemas.microsoft.com/office/drawing/2014/main" id="{D6C973E0-DDA7-452A-AEB9-715665946E3C}"/>
                  </a:ext>
                </a:extLst>
              </p:cNvPr>
              <p:cNvSpPr/>
              <p:nvPr userDrawn="1"/>
            </p:nvSpPr>
            <p:spPr bwMode="auto">
              <a:xfrm>
                <a:off x="2885" y="2499"/>
                <a:ext cx="385" cy="604"/>
              </a:xfrm>
              <a:custGeom>
                <a:avLst/>
                <a:gdLst>
                  <a:gd name="T0" fmla="*/ 0 w 385"/>
                  <a:gd name="T1" fmla="*/ 223 h 604"/>
                  <a:gd name="T2" fmla="*/ 385 w 385"/>
                  <a:gd name="T3" fmla="*/ 0 h 604"/>
                  <a:gd name="T4" fmla="*/ 385 w 385"/>
                  <a:gd name="T5" fmla="*/ 382 h 604"/>
                  <a:gd name="T6" fmla="*/ 0 w 385"/>
                  <a:gd name="T7" fmla="*/ 604 h 604"/>
                  <a:gd name="T8" fmla="*/ 0 w 385"/>
                  <a:gd name="T9" fmla="*/ 223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604">
                    <a:moveTo>
                      <a:pt x="0" y="223"/>
                    </a:moveTo>
                    <a:lnTo>
                      <a:pt x="385" y="0"/>
                    </a:lnTo>
                    <a:lnTo>
                      <a:pt x="385" y="382"/>
                    </a:lnTo>
                    <a:lnTo>
                      <a:pt x="0" y="604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3" name="îṡlídê">
                <a:extLst>
                  <a:ext uri="{FF2B5EF4-FFF2-40B4-BE49-F238E27FC236}">
                    <a16:creationId xmlns:a16="http://schemas.microsoft.com/office/drawing/2014/main" id="{762924AA-FCD9-4E72-8F53-0D5DF5D8DF9E}"/>
                  </a:ext>
                </a:extLst>
              </p:cNvPr>
              <p:cNvSpPr/>
              <p:nvPr userDrawn="1"/>
            </p:nvSpPr>
            <p:spPr bwMode="auto">
              <a:xfrm>
                <a:off x="2582" y="2546"/>
                <a:ext cx="303" cy="557"/>
              </a:xfrm>
              <a:custGeom>
                <a:avLst/>
                <a:gdLst>
                  <a:gd name="T0" fmla="*/ 0 w 303"/>
                  <a:gd name="T1" fmla="*/ 0 h 557"/>
                  <a:gd name="T2" fmla="*/ 303 w 303"/>
                  <a:gd name="T3" fmla="*/ 176 h 557"/>
                  <a:gd name="T4" fmla="*/ 303 w 303"/>
                  <a:gd name="T5" fmla="*/ 557 h 557"/>
                  <a:gd name="T6" fmla="*/ 0 w 303"/>
                  <a:gd name="T7" fmla="*/ 382 h 557"/>
                  <a:gd name="T8" fmla="*/ 0 w 303"/>
                  <a:gd name="T9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557">
                    <a:moveTo>
                      <a:pt x="0" y="0"/>
                    </a:moveTo>
                    <a:lnTo>
                      <a:pt x="303" y="176"/>
                    </a:lnTo>
                    <a:lnTo>
                      <a:pt x="303" y="557"/>
                    </a:lnTo>
                    <a:lnTo>
                      <a:pt x="0" y="3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4" name="îṡlïďe">
                <a:extLst>
                  <a:ext uri="{FF2B5EF4-FFF2-40B4-BE49-F238E27FC236}">
                    <a16:creationId xmlns:a16="http://schemas.microsoft.com/office/drawing/2014/main" id="{4EE85BD8-766B-41D6-B447-1BEB79185ABF}"/>
                  </a:ext>
                </a:extLst>
              </p:cNvPr>
              <p:cNvSpPr/>
              <p:nvPr userDrawn="1"/>
            </p:nvSpPr>
            <p:spPr bwMode="auto">
              <a:xfrm>
                <a:off x="2614" y="2778"/>
                <a:ext cx="101" cy="199"/>
              </a:xfrm>
              <a:custGeom>
                <a:avLst/>
                <a:gdLst>
                  <a:gd name="T0" fmla="*/ 101 w 101"/>
                  <a:gd name="T1" fmla="*/ 58 h 199"/>
                  <a:gd name="T2" fmla="*/ 101 w 101"/>
                  <a:gd name="T3" fmla="*/ 199 h 199"/>
                  <a:gd name="T4" fmla="*/ 0 w 101"/>
                  <a:gd name="T5" fmla="*/ 139 h 199"/>
                  <a:gd name="T6" fmla="*/ 0 w 101"/>
                  <a:gd name="T7" fmla="*/ 0 h 199"/>
                  <a:gd name="T8" fmla="*/ 101 w 101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58"/>
                    </a:moveTo>
                    <a:lnTo>
                      <a:pt x="101" y="199"/>
                    </a:lnTo>
                    <a:lnTo>
                      <a:pt x="0" y="139"/>
                    </a:lnTo>
                    <a:lnTo>
                      <a:pt x="0" y="0"/>
                    </a:lnTo>
                    <a:lnTo>
                      <a:pt x="101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5" name="îŝļïdé">
                <a:extLst>
                  <a:ext uri="{FF2B5EF4-FFF2-40B4-BE49-F238E27FC236}">
                    <a16:creationId xmlns:a16="http://schemas.microsoft.com/office/drawing/2014/main" id="{533D9C88-7B4C-4B5B-91B3-29718FFF3ECA}"/>
                  </a:ext>
                </a:extLst>
              </p:cNvPr>
              <p:cNvSpPr/>
              <p:nvPr userDrawn="1"/>
            </p:nvSpPr>
            <p:spPr bwMode="auto">
              <a:xfrm>
                <a:off x="2739" y="2848"/>
                <a:ext cx="103" cy="199"/>
              </a:xfrm>
              <a:custGeom>
                <a:avLst/>
                <a:gdLst>
                  <a:gd name="T0" fmla="*/ 103 w 103"/>
                  <a:gd name="T1" fmla="*/ 58 h 199"/>
                  <a:gd name="T2" fmla="*/ 103 w 103"/>
                  <a:gd name="T3" fmla="*/ 199 h 199"/>
                  <a:gd name="T4" fmla="*/ 0 w 103"/>
                  <a:gd name="T5" fmla="*/ 141 h 199"/>
                  <a:gd name="T6" fmla="*/ 0 w 103"/>
                  <a:gd name="T7" fmla="*/ 0 h 199"/>
                  <a:gd name="T8" fmla="*/ 103 w 103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99">
                    <a:moveTo>
                      <a:pt x="103" y="58"/>
                    </a:moveTo>
                    <a:lnTo>
                      <a:pt x="103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3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6" name="íšļïḍè">
                <a:extLst>
                  <a:ext uri="{FF2B5EF4-FFF2-40B4-BE49-F238E27FC236}">
                    <a16:creationId xmlns:a16="http://schemas.microsoft.com/office/drawing/2014/main" id="{029298B2-9EE3-479F-9650-7C63B4748FD7}"/>
                  </a:ext>
                </a:extLst>
              </p:cNvPr>
              <p:cNvSpPr/>
              <p:nvPr userDrawn="1"/>
            </p:nvSpPr>
            <p:spPr bwMode="auto">
              <a:xfrm>
                <a:off x="2614" y="2619"/>
                <a:ext cx="71" cy="173"/>
              </a:xfrm>
              <a:custGeom>
                <a:avLst/>
                <a:gdLst>
                  <a:gd name="T0" fmla="*/ 71 w 71"/>
                  <a:gd name="T1" fmla="*/ 173 h 173"/>
                  <a:gd name="T2" fmla="*/ 0 w 71"/>
                  <a:gd name="T3" fmla="*/ 132 h 173"/>
                  <a:gd name="T4" fmla="*/ 0 w 71"/>
                  <a:gd name="T5" fmla="*/ 0 h 173"/>
                  <a:gd name="T6" fmla="*/ 71 w 71"/>
                  <a:gd name="T7" fmla="*/ 40 h 173"/>
                  <a:gd name="T8" fmla="*/ 71 w 71"/>
                  <a:gd name="T9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3">
                    <a:moveTo>
                      <a:pt x="71" y="173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3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7" name="isľíḋê">
                <a:extLst>
                  <a:ext uri="{FF2B5EF4-FFF2-40B4-BE49-F238E27FC236}">
                    <a16:creationId xmlns:a16="http://schemas.microsoft.com/office/drawing/2014/main" id="{67ADE067-5EE8-4312-81C6-D932FC57B6B8}"/>
                  </a:ext>
                </a:extLst>
              </p:cNvPr>
              <p:cNvSpPr/>
              <p:nvPr userDrawn="1"/>
            </p:nvSpPr>
            <p:spPr bwMode="auto">
              <a:xfrm>
                <a:off x="2697" y="2668"/>
                <a:ext cx="71" cy="171"/>
              </a:xfrm>
              <a:custGeom>
                <a:avLst/>
                <a:gdLst>
                  <a:gd name="T0" fmla="*/ 71 w 71"/>
                  <a:gd name="T1" fmla="*/ 171 h 171"/>
                  <a:gd name="T2" fmla="*/ 0 w 71"/>
                  <a:gd name="T3" fmla="*/ 132 h 171"/>
                  <a:gd name="T4" fmla="*/ 0 w 71"/>
                  <a:gd name="T5" fmla="*/ 0 h 171"/>
                  <a:gd name="T6" fmla="*/ 71 w 71"/>
                  <a:gd name="T7" fmla="*/ 39 h 171"/>
                  <a:gd name="T8" fmla="*/ 71 w 71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1">
                    <a:moveTo>
                      <a:pt x="71" y="171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39"/>
                    </a:lnTo>
                    <a:lnTo>
                      <a:pt x="71" y="17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8" name="ïṣľïḍê">
                <a:extLst>
                  <a:ext uri="{FF2B5EF4-FFF2-40B4-BE49-F238E27FC236}">
                    <a16:creationId xmlns:a16="http://schemas.microsoft.com/office/drawing/2014/main" id="{56826909-0E9F-44FB-92FE-81CD88D07D60}"/>
                  </a:ext>
                </a:extLst>
              </p:cNvPr>
              <p:cNvSpPr/>
              <p:nvPr userDrawn="1"/>
            </p:nvSpPr>
            <p:spPr bwMode="auto">
              <a:xfrm>
                <a:off x="2781" y="2715"/>
                <a:ext cx="66" cy="170"/>
              </a:xfrm>
              <a:custGeom>
                <a:avLst/>
                <a:gdLst>
                  <a:gd name="T0" fmla="*/ 66 w 66"/>
                  <a:gd name="T1" fmla="*/ 170 h 170"/>
                  <a:gd name="T2" fmla="*/ 0 w 66"/>
                  <a:gd name="T3" fmla="*/ 132 h 170"/>
                  <a:gd name="T4" fmla="*/ 0 w 66"/>
                  <a:gd name="T5" fmla="*/ 0 h 170"/>
                  <a:gd name="T6" fmla="*/ 66 w 66"/>
                  <a:gd name="T7" fmla="*/ 38 h 170"/>
                  <a:gd name="T8" fmla="*/ 66 w 6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70">
                    <a:moveTo>
                      <a:pt x="66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6" y="38"/>
                    </a:lnTo>
                    <a:lnTo>
                      <a:pt x="66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9" name="işlïḑê">
                <a:extLst>
                  <a:ext uri="{FF2B5EF4-FFF2-40B4-BE49-F238E27FC236}">
                    <a16:creationId xmlns:a16="http://schemas.microsoft.com/office/drawing/2014/main" id="{756AB6D6-5C16-4C94-BDDC-F3DEC90CC5B5}"/>
                  </a:ext>
                </a:extLst>
              </p:cNvPr>
              <p:cNvSpPr/>
              <p:nvPr userDrawn="1"/>
            </p:nvSpPr>
            <p:spPr bwMode="auto">
              <a:xfrm>
                <a:off x="2929" y="2821"/>
                <a:ext cx="148" cy="226"/>
              </a:xfrm>
              <a:custGeom>
                <a:avLst/>
                <a:gdLst>
                  <a:gd name="T0" fmla="*/ 148 w 148"/>
                  <a:gd name="T1" fmla="*/ 141 h 226"/>
                  <a:gd name="T2" fmla="*/ 0 w 148"/>
                  <a:gd name="T3" fmla="*/ 226 h 226"/>
                  <a:gd name="T4" fmla="*/ 0 w 148"/>
                  <a:gd name="T5" fmla="*/ 85 h 226"/>
                  <a:gd name="T6" fmla="*/ 148 w 148"/>
                  <a:gd name="T7" fmla="*/ 0 h 226"/>
                  <a:gd name="T8" fmla="*/ 148 w 148"/>
                  <a:gd name="T9" fmla="*/ 141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26">
                    <a:moveTo>
                      <a:pt x="148" y="141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48" y="0"/>
                    </a:lnTo>
                    <a:lnTo>
                      <a:pt x="148" y="14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0" name="ïśḻîdê">
                <a:extLst>
                  <a:ext uri="{FF2B5EF4-FFF2-40B4-BE49-F238E27FC236}">
                    <a16:creationId xmlns:a16="http://schemas.microsoft.com/office/drawing/2014/main" id="{2443BC7D-C49B-41E1-8580-68B974F19785}"/>
                  </a:ext>
                </a:extLst>
              </p:cNvPr>
              <p:cNvSpPr/>
              <p:nvPr userDrawn="1"/>
            </p:nvSpPr>
            <p:spPr bwMode="auto">
              <a:xfrm>
                <a:off x="3099" y="2731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1" name="iṡ1iḋè">
                <a:extLst>
                  <a:ext uri="{FF2B5EF4-FFF2-40B4-BE49-F238E27FC236}">
                    <a16:creationId xmlns:a16="http://schemas.microsoft.com/office/drawing/2014/main" id="{CB648E25-92F3-4F1C-A3DD-F3ACD1E619AA}"/>
                  </a:ext>
                </a:extLst>
              </p:cNvPr>
              <p:cNvSpPr/>
              <p:nvPr userDrawn="1"/>
            </p:nvSpPr>
            <p:spPr bwMode="auto">
              <a:xfrm>
                <a:off x="2927" y="2709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2" name="íŝḻïḋê">
                <a:extLst>
                  <a:ext uri="{FF2B5EF4-FFF2-40B4-BE49-F238E27FC236}">
                    <a16:creationId xmlns:a16="http://schemas.microsoft.com/office/drawing/2014/main" id="{DF3B6B05-B13E-499B-B76E-CAE89DDD28BA}"/>
                  </a:ext>
                </a:extLst>
              </p:cNvPr>
              <p:cNvSpPr/>
              <p:nvPr userDrawn="1"/>
            </p:nvSpPr>
            <p:spPr bwMode="auto">
              <a:xfrm>
                <a:off x="3006" y="2664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3" name="íś1íďè">
                <a:extLst>
                  <a:ext uri="{FF2B5EF4-FFF2-40B4-BE49-F238E27FC236}">
                    <a16:creationId xmlns:a16="http://schemas.microsoft.com/office/drawing/2014/main" id="{514B7B68-FD34-474D-AF50-600B0D6A0103}"/>
                  </a:ext>
                </a:extLst>
              </p:cNvPr>
              <p:cNvSpPr/>
              <p:nvPr userDrawn="1"/>
            </p:nvSpPr>
            <p:spPr bwMode="auto">
              <a:xfrm>
                <a:off x="3086" y="2619"/>
                <a:ext cx="69" cy="164"/>
              </a:xfrm>
              <a:custGeom>
                <a:avLst/>
                <a:gdLst>
                  <a:gd name="T0" fmla="*/ 69 w 69"/>
                  <a:gd name="T1" fmla="*/ 126 h 164"/>
                  <a:gd name="T2" fmla="*/ 0 w 69"/>
                  <a:gd name="T3" fmla="*/ 164 h 164"/>
                  <a:gd name="T4" fmla="*/ 0 w 69"/>
                  <a:gd name="T5" fmla="*/ 38 h 164"/>
                  <a:gd name="T6" fmla="*/ 69 w 69"/>
                  <a:gd name="T7" fmla="*/ 0 h 164"/>
                  <a:gd name="T8" fmla="*/ 69 w 69"/>
                  <a:gd name="T9" fmla="*/ 126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4">
                    <a:moveTo>
                      <a:pt x="69" y="126"/>
                    </a:moveTo>
                    <a:lnTo>
                      <a:pt x="0" y="164"/>
                    </a:lnTo>
                    <a:lnTo>
                      <a:pt x="0" y="38"/>
                    </a:lnTo>
                    <a:lnTo>
                      <a:pt x="69" y="0"/>
                    </a:lnTo>
                    <a:lnTo>
                      <a:pt x="69" y="12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4" name="îŝlîḑe">
                <a:extLst>
                  <a:ext uri="{FF2B5EF4-FFF2-40B4-BE49-F238E27FC236}">
                    <a16:creationId xmlns:a16="http://schemas.microsoft.com/office/drawing/2014/main" id="{45657178-6732-4EC6-826B-544DCE834314}"/>
                  </a:ext>
                </a:extLst>
              </p:cNvPr>
              <p:cNvSpPr/>
              <p:nvPr userDrawn="1"/>
            </p:nvSpPr>
            <p:spPr bwMode="auto">
              <a:xfrm>
                <a:off x="3167" y="2575"/>
                <a:ext cx="67" cy="163"/>
              </a:xfrm>
              <a:custGeom>
                <a:avLst/>
                <a:gdLst>
                  <a:gd name="T0" fmla="*/ 0 w 67"/>
                  <a:gd name="T1" fmla="*/ 37 h 163"/>
                  <a:gd name="T2" fmla="*/ 67 w 67"/>
                  <a:gd name="T3" fmla="*/ 0 h 163"/>
                  <a:gd name="T4" fmla="*/ 67 w 67"/>
                  <a:gd name="T5" fmla="*/ 127 h 163"/>
                  <a:gd name="T6" fmla="*/ 0 w 67"/>
                  <a:gd name="T7" fmla="*/ 163 h 163"/>
                  <a:gd name="T8" fmla="*/ 0 w 67"/>
                  <a:gd name="T9" fmla="*/ 3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3">
                    <a:moveTo>
                      <a:pt x="0" y="37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3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5" name="íṡľîďe">
                <a:extLst>
                  <a:ext uri="{FF2B5EF4-FFF2-40B4-BE49-F238E27FC236}">
                    <a16:creationId xmlns:a16="http://schemas.microsoft.com/office/drawing/2014/main" id="{E3B1C28F-0A30-4B8E-8B5D-2636ADAC7DF9}"/>
                  </a:ext>
                </a:extLst>
              </p:cNvPr>
              <p:cNvSpPr/>
              <p:nvPr userDrawn="1"/>
            </p:nvSpPr>
            <p:spPr bwMode="auto">
              <a:xfrm>
                <a:off x="2582" y="2324"/>
                <a:ext cx="688" cy="398"/>
              </a:xfrm>
              <a:custGeom>
                <a:avLst/>
                <a:gdLst>
                  <a:gd name="T0" fmla="*/ 303 w 688"/>
                  <a:gd name="T1" fmla="*/ 398 h 398"/>
                  <a:gd name="T2" fmla="*/ 688 w 688"/>
                  <a:gd name="T3" fmla="*/ 175 h 398"/>
                  <a:gd name="T4" fmla="*/ 385 w 688"/>
                  <a:gd name="T5" fmla="*/ 0 h 398"/>
                  <a:gd name="T6" fmla="*/ 0 w 688"/>
                  <a:gd name="T7" fmla="*/ 222 h 398"/>
                  <a:gd name="T8" fmla="*/ 303 w 688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8" h="398">
                    <a:moveTo>
                      <a:pt x="303" y="398"/>
                    </a:moveTo>
                    <a:lnTo>
                      <a:pt x="688" y="175"/>
                    </a:lnTo>
                    <a:lnTo>
                      <a:pt x="385" y="0"/>
                    </a:lnTo>
                    <a:lnTo>
                      <a:pt x="0" y="222"/>
                    </a:lnTo>
                    <a:lnTo>
                      <a:pt x="303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6" name="íṡ1íḋê">
                <a:extLst>
                  <a:ext uri="{FF2B5EF4-FFF2-40B4-BE49-F238E27FC236}">
                    <a16:creationId xmlns:a16="http://schemas.microsoft.com/office/drawing/2014/main" id="{695FB0FB-09A2-4298-84D4-BAF656118B4A}"/>
                  </a:ext>
                </a:extLst>
              </p:cNvPr>
              <p:cNvSpPr/>
              <p:nvPr userDrawn="1"/>
            </p:nvSpPr>
            <p:spPr bwMode="auto">
              <a:xfrm>
                <a:off x="2649" y="2335"/>
                <a:ext cx="549" cy="354"/>
              </a:xfrm>
              <a:custGeom>
                <a:avLst/>
                <a:gdLst>
                  <a:gd name="T0" fmla="*/ 549 w 549"/>
                  <a:gd name="T1" fmla="*/ 170 h 354"/>
                  <a:gd name="T2" fmla="*/ 231 w 549"/>
                  <a:gd name="T3" fmla="*/ 354 h 354"/>
                  <a:gd name="T4" fmla="*/ 0 w 549"/>
                  <a:gd name="T5" fmla="*/ 220 h 354"/>
                  <a:gd name="T6" fmla="*/ 0 w 549"/>
                  <a:gd name="T7" fmla="*/ 184 h 354"/>
                  <a:gd name="T8" fmla="*/ 318 w 549"/>
                  <a:gd name="T9" fmla="*/ 0 h 354"/>
                  <a:gd name="T10" fmla="*/ 549 w 549"/>
                  <a:gd name="T11" fmla="*/ 134 h 354"/>
                  <a:gd name="T12" fmla="*/ 549 w 549"/>
                  <a:gd name="T13" fmla="*/ 17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9" h="354">
                    <a:moveTo>
                      <a:pt x="549" y="170"/>
                    </a:moveTo>
                    <a:lnTo>
                      <a:pt x="231" y="354"/>
                    </a:lnTo>
                    <a:lnTo>
                      <a:pt x="0" y="220"/>
                    </a:lnTo>
                    <a:lnTo>
                      <a:pt x="0" y="184"/>
                    </a:lnTo>
                    <a:lnTo>
                      <a:pt x="318" y="0"/>
                    </a:lnTo>
                    <a:lnTo>
                      <a:pt x="549" y="134"/>
                    </a:lnTo>
                    <a:lnTo>
                      <a:pt x="549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7" name="ïṣľiḑê">
                <a:extLst>
                  <a:ext uri="{FF2B5EF4-FFF2-40B4-BE49-F238E27FC236}">
                    <a16:creationId xmlns:a16="http://schemas.microsoft.com/office/drawing/2014/main" id="{263B2D79-90E4-43BD-919A-6AB868B2FE34}"/>
                  </a:ext>
                </a:extLst>
              </p:cNvPr>
              <p:cNvSpPr/>
              <p:nvPr userDrawn="1"/>
            </p:nvSpPr>
            <p:spPr bwMode="auto">
              <a:xfrm>
                <a:off x="2649" y="2519"/>
                <a:ext cx="231" cy="170"/>
              </a:xfrm>
              <a:custGeom>
                <a:avLst/>
                <a:gdLst>
                  <a:gd name="T0" fmla="*/ 231 w 231"/>
                  <a:gd name="T1" fmla="*/ 170 h 170"/>
                  <a:gd name="T2" fmla="*/ 0 w 231"/>
                  <a:gd name="T3" fmla="*/ 36 h 170"/>
                  <a:gd name="T4" fmla="*/ 0 w 231"/>
                  <a:gd name="T5" fmla="*/ 0 h 170"/>
                  <a:gd name="T6" fmla="*/ 231 w 231"/>
                  <a:gd name="T7" fmla="*/ 134 h 170"/>
                  <a:gd name="T8" fmla="*/ 231 w 231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70">
                    <a:moveTo>
                      <a:pt x="231" y="170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31" y="134"/>
                    </a:lnTo>
                    <a:lnTo>
                      <a:pt x="231" y="17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8" name="ïśḷíḍè">
                <a:extLst>
                  <a:ext uri="{FF2B5EF4-FFF2-40B4-BE49-F238E27FC236}">
                    <a16:creationId xmlns:a16="http://schemas.microsoft.com/office/drawing/2014/main" id="{D753095E-34F0-4EFB-BED1-D7B49BC3E16A}"/>
                  </a:ext>
                </a:extLst>
              </p:cNvPr>
              <p:cNvSpPr/>
              <p:nvPr userDrawn="1"/>
            </p:nvSpPr>
            <p:spPr bwMode="auto">
              <a:xfrm>
                <a:off x="2649" y="2335"/>
                <a:ext cx="549" cy="318"/>
              </a:xfrm>
              <a:custGeom>
                <a:avLst/>
                <a:gdLst>
                  <a:gd name="T0" fmla="*/ 231 w 549"/>
                  <a:gd name="T1" fmla="*/ 318 h 318"/>
                  <a:gd name="T2" fmla="*/ 549 w 549"/>
                  <a:gd name="T3" fmla="*/ 134 h 318"/>
                  <a:gd name="T4" fmla="*/ 318 w 549"/>
                  <a:gd name="T5" fmla="*/ 0 h 318"/>
                  <a:gd name="T6" fmla="*/ 0 w 549"/>
                  <a:gd name="T7" fmla="*/ 184 h 318"/>
                  <a:gd name="T8" fmla="*/ 231 w 549"/>
                  <a:gd name="T9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318">
                    <a:moveTo>
                      <a:pt x="231" y="318"/>
                    </a:moveTo>
                    <a:lnTo>
                      <a:pt x="549" y="134"/>
                    </a:lnTo>
                    <a:lnTo>
                      <a:pt x="318" y="0"/>
                    </a:lnTo>
                    <a:lnTo>
                      <a:pt x="0" y="184"/>
                    </a:lnTo>
                    <a:lnTo>
                      <a:pt x="231" y="31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9" name="ïṥlîdè">
                <a:extLst>
                  <a:ext uri="{FF2B5EF4-FFF2-40B4-BE49-F238E27FC236}">
                    <a16:creationId xmlns:a16="http://schemas.microsoft.com/office/drawing/2014/main" id="{86ADDECB-4D48-4FDD-9AD6-428EFE1CB1C2}"/>
                  </a:ext>
                </a:extLst>
              </p:cNvPr>
              <p:cNvSpPr/>
              <p:nvPr userDrawn="1"/>
            </p:nvSpPr>
            <p:spPr bwMode="auto">
              <a:xfrm>
                <a:off x="2710" y="2346"/>
                <a:ext cx="427" cy="275"/>
              </a:xfrm>
              <a:custGeom>
                <a:avLst/>
                <a:gdLst>
                  <a:gd name="T0" fmla="*/ 427 w 427"/>
                  <a:gd name="T1" fmla="*/ 132 h 275"/>
                  <a:gd name="T2" fmla="*/ 181 w 427"/>
                  <a:gd name="T3" fmla="*/ 275 h 275"/>
                  <a:gd name="T4" fmla="*/ 0 w 427"/>
                  <a:gd name="T5" fmla="*/ 172 h 275"/>
                  <a:gd name="T6" fmla="*/ 0 w 427"/>
                  <a:gd name="T7" fmla="*/ 143 h 275"/>
                  <a:gd name="T8" fmla="*/ 246 w 427"/>
                  <a:gd name="T9" fmla="*/ 0 h 275"/>
                  <a:gd name="T10" fmla="*/ 427 w 427"/>
                  <a:gd name="T11" fmla="*/ 103 h 275"/>
                  <a:gd name="T12" fmla="*/ 427 w 427"/>
                  <a:gd name="T13" fmla="*/ 13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7" h="275">
                    <a:moveTo>
                      <a:pt x="427" y="132"/>
                    </a:moveTo>
                    <a:lnTo>
                      <a:pt x="181" y="275"/>
                    </a:lnTo>
                    <a:lnTo>
                      <a:pt x="0" y="172"/>
                    </a:lnTo>
                    <a:lnTo>
                      <a:pt x="0" y="143"/>
                    </a:lnTo>
                    <a:lnTo>
                      <a:pt x="246" y="0"/>
                    </a:lnTo>
                    <a:lnTo>
                      <a:pt x="427" y="103"/>
                    </a:lnTo>
                    <a:lnTo>
                      <a:pt x="427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0" name="îṥḷïḓê">
                <a:extLst>
                  <a:ext uri="{FF2B5EF4-FFF2-40B4-BE49-F238E27FC236}">
                    <a16:creationId xmlns:a16="http://schemas.microsoft.com/office/drawing/2014/main" id="{C352EFEC-B5CF-4A18-A13D-CA5114CE3080}"/>
                  </a:ext>
                </a:extLst>
              </p:cNvPr>
              <p:cNvSpPr/>
              <p:nvPr userDrawn="1"/>
            </p:nvSpPr>
            <p:spPr bwMode="auto">
              <a:xfrm>
                <a:off x="2710" y="2489"/>
                <a:ext cx="181" cy="132"/>
              </a:xfrm>
              <a:custGeom>
                <a:avLst/>
                <a:gdLst>
                  <a:gd name="T0" fmla="*/ 181 w 181"/>
                  <a:gd name="T1" fmla="*/ 132 h 132"/>
                  <a:gd name="T2" fmla="*/ 0 w 181"/>
                  <a:gd name="T3" fmla="*/ 29 h 132"/>
                  <a:gd name="T4" fmla="*/ 0 w 181"/>
                  <a:gd name="T5" fmla="*/ 0 h 132"/>
                  <a:gd name="T6" fmla="*/ 181 w 181"/>
                  <a:gd name="T7" fmla="*/ 104 h 132"/>
                  <a:gd name="T8" fmla="*/ 181 w 18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32">
                    <a:moveTo>
                      <a:pt x="181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1" y="104"/>
                    </a:lnTo>
                    <a:lnTo>
                      <a:pt x="181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1" name="ïšḷïḑê">
                <a:extLst>
                  <a:ext uri="{FF2B5EF4-FFF2-40B4-BE49-F238E27FC236}">
                    <a16:creationId xmlns:a16="http://schemas.microsoft.com/office/drawing/2014/main" id="{7B69CC12-3A4A-4344-BEBE-0B80AE334623}"/>
                  </a:ext>
                </a:extLst>
              </p:cNvPr>
              <p:cNvSpPr/>
              <p:nvPr userDrawn="1"/>
            </p:nvSpPr>
            <p:spPr bwMode="auto">
              <a:xfrm>
                <a:off x="2710" y="2310"/>
                <a:ext cx="427" cy="283"/>
              </a:xfrm>
              <a:custGeom>
                <a:avLst/>
                <a:gdLst>
                  <a:gd name="T0" fmla="*/ 193 w 427"/>
                  <a:gd name="T1" fmla="*/ 0 h 283"/>
                  <a:gd name="T2" fmla="*/ 0 w 427"/>
                  <a:gd name="T3" fmla="*/ 179 h 283"/>
                  <a:gd name="T4" fmla="*/ 181 w 427"/>
                  <a:gd name="T5" fmla="*/ 283 h 283"/>
                  <a:gd name="T6" fmla="*/ 427 w 427"/>
                  <a:gd name="T7" fmla="*/ 139 h 283"/>
                  <a:gd name="T8" fmla="*/ 193 w 427"/>
                  <a:gd name="T9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7" h="283">
                    <a:moveTo>
                      <a:pt x="193" y="0"/>
                    </a:moveTo>
                    <a:lnTo>
                      <a:pt x="0" y="179"/>
                    </a:lnTo>
                    <a:lnTo>
                      <a:pt x="181" y="283"/>
                    </a:lnTo>
                    <a:lnTo>
                      <a:pt x="427" y="139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2" name="ïş1iḑè">
                <a:extLst>
                  <a:ext uri="{FF2B5EF4-FFF2-40B4-BE49-F238E27FC236}">
                    <a16:creationId xmlns:a16="http://schemas.microsoft.com/office/drawing/2014/main" id="{C4CF89FE-5724-4983-88D8-BACB92823203}"/>
                  </a:ext>
                </a:extLst>
              </p:cNvPr>
              <p:cNvSpPr/>
              <p:nvPr userDrawn="1"/>
            </p:nvSpPr>
            <p:spPr bwMode="auto">
              <a:xfrm>
                <a:off x="2710" y="2310"/>
                <a:ext cx="193" cy="283"/>
              </a:xfrm>
              <a:custGeom>
                <a:avLst/>
                <a:gdLst>
                  <a:gd name="T0" fmla="*/ 181 w 193"/>
                  <a:gd name="T1" fmla="*/ 283 h 283"/>
                  <a:gd name="T2" fmla="*/ 193 w 193"/>
                  <a:gd name="T3" fmla="*/ 0 h 283"/>
                  <a:gd name="T4" fmla="*/ 0 w 193"/>
                  <a:gd name="T5" fmla="*/ 179 h 283"/>
                  <a:gd name="T6" fmla="*/ 181 w 193"/>
                  <a:gd name="T7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83">
                    <a:moveTo>
                      <a:pt x="181" y="283"/>
                    </a:moveTo>
                    <a:lnTo>
                      <a:pt x="193" y="0"/>
                    </a:lnTo>
                    <a:lnTo>
                      <a:pt x="0" y="179"/>
                    </a:lnTo>
                    <a:lnTo>
                      <a:pt x="181" y="28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3" name="ïṣ1íḓè">
                <a:extLst>
                  <a:ext uri="{FF2B5EF4-FFF2-40B4-BE49-F238E27FC236}">
                    <a16:creationId xmlns:a16="http://schemas.microsoft.com/office/drawing/2014/main" id="{E41D7A8F-BEC8-4571-8D98-75AA16EECDC8}"/>
                  </a:ext>
                </a:extLst>
              </p:cNvPr>
              <p:cNvSpPr/>
              <p:nvPr userDrawn="1"/>
            </p:nvSpPr>
            <p:spPr bwMode="auto">
              <a:xfrm>
                <a:off x="3117" y="1970"/>
                <a:ext cx="428" cy="274"/>
              </a:xfrm>
              <a:custGeom>
                <a:avLst/>
                <a:gdLst>
                  <a:gd name="T0" fmla="*/ 428 w 428"/>
                  <a:gd name="T1" fmla="*/ 132 h 274"/>
                  <a:gd name="T2" fmla="*/ 180 w 428"/>
                  <a:gd name="T3" fmla="*/ 274 h 274"/>
                  <a:gd name="T4" fmla="*/ 0 w 428"/>
                  <a:gd name="T5" fmla="*/ 171 h 274"/>
                  <a:gd name="T6" fmla="*/ 0 w 428"/>
                  <a:gd name="T7" fmla="*/ 142 h 274"/>
                  <a:gd name="T8" fmla="*/ 247 w 428"/>
                  <a:gd name="T9" fmla="*/ 0 h 274"/>
                  <a:gd name="T10" fmla="*/ 428 w 428"/>
                  <a:gd name="T11" fmla="*/ 103 h 274"/>
                  <a:gd name="T12" fmla="*/ 428 w 428"/>
                  <a:gd name="T13" fmla="*/ 13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8" h="274">
                    <a:moveTo>
                      <a:pt x="428" y="132"/>
                    </a:moveTo>
                    <a:lnTo>
                      <a:pt x="180" y="274"/>
                    </a:lnTo>
                    <a:lnTo>
                      <a:pt x="0" y="171"/>
                    </a:lnTo>
                    <a:lnTo>
                      <a:pt x="0" y="142"/>
                    </a:lnTo>
                    <a:lnTo>
                      <a:pt x="247" y="0"/>
                    </a:lnTo>
                    <a:lnTo>
                      <a:pt x="428" y="103"/>
                    </a:lnTo>
                    <a:lnTo>
                      <a:pt x="428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4" name="ísḻiḓè">
                <a:extLst>
                  <a:ext uri="{FF2B5EF4-FFF2-40B4-BE49-F238E27FC236}">
                    <a16:creationId xmlns:a16="http://schemas.microsoft.com/office/drawing/2014/main" id="{202B0E72-6830-4DB1-B8A1-643750EC2EA1}"/>
                  </a:ext>
                </a:extLst>
              </p:cNvPr>
              <p:cNvSpPr/>
              <p:nvPr userDrawn="1"/>
            </p:nvSpPr>
            <p:spPr bwMode="auto">
              <a:xfrm>
                <a:off x="3117" y="2112"/>
                <a:ext cx="180" cy="132"/>
              </a:xfrm>
              <a:custGeom>
                <a:avLst/>
                <a:gdLst>
                  <a:gd name="T0" fmla="*/ 180 w 180"/>
                  <a:gd name="T1" fmla="*/ 132 h 132"/>
                  <a:gd name="T2" fmla="*/ 0 w 180"/>
                  <a:gd name="T3" fmla="*/ 29 h 132"/>
                  <a:gd name="T4" fmla="*/ 0 w 180"/>
                  <a:gd name="T5" fmla="*/ 0 h 132"/>
                  <a:gd name="T6" fmla="*/ 180 w 180"/>
                  <a:gd name="T7" fmla="*/ 105 h 132"/>
                  <a:gd name="T8" fmla="*/ 180 w 180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32">
                    <a:moveTo>
                      <a:pt x="180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0" y="105"/>
                    </a:lnTo>
                    <a:lnTo>
                      <a:pt x="180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5" name="ïŝľîḓé">
                <a:extLst>
                  <a:ext uri="{FF2B5EF4-FFF2-40B4-BE49-F238E27FC236}">
                    <a16:creationId xmlns:a16="http://schemas.microsoft.com/office/drawing/2014/main" id="{DD35E1C1-4E57-4031-8216-8D86D9D168D1}"/>
                  </a:ext>
                </a:extLst>
              </p:cNvPr>
              <p:cNvSpPr/>
              <p:nvPr userDrawn="1"/>
            </p:nvSpPr>
            <p:spPr bwMode="auto">
              <a:xfrm>
                <a:off x="3117" y="1933"/>
                <a:ext cx="428" cy="284"/>
              </a:xfrm>
              <a:custGeom>
                <a:avLst/>
                <a:gdLst>
                  <a:gd name="T0" fmla="*/ 195 w 428"/>
                  <a:gd name="T1" fmla="*/ 0 h 284"/>
                  <a:gd name="T2" fmla="*/ 0 w 428"/>
                  <a:gd name="T3" fmla="*/ 179 h 284"/>
                  <a:gd name="T4" fmla="*/ 180 w 428"/>
                  <a:gd name="T5" fmla="*/ 284 h 284"/>
                  <a:gd name="T6" fmla="*/ 428 w 428"/>
                  <a:gd name="T7" fmla="*/ 140 h 284"/>
                  <a:gd name="T8" fmla="*/ 195 w 428"/>
                  <a:gd name="T9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84">
                    <a:moveTo>
                      <a:pt x="195" y="0"/>
                    </a:moveTo>
                    <a:lnTo>
                      <a:pt x="0" y="179"/>
                    </a:lnTo>
                    <a:lnTo>
                      <a:pt x="180" y="284"/>
                    </a:lnTo>
                    <a:lnTo>
                      <a:pt x="428" y="140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</p:grpSp>
        <p:sp>
          <p:nvSpPr>
            <p:cNvPr id="270" name="iṧḻîdé">
              <a:extLst>
                <a:ext uri="{FF2B5EF4-FFF2-40B4-BE49-F238E27FC236}">
                  <a16:creationId xmlns:a16="http://schemas.microsoft.com/office/drawing/2014/main" id="{0D2131F1-8FE1-4534-88FF-21F32A2C475B}"/>
                </a:ext>
              </a:extLst>
            </p:cNvPr>
            <p:cNvSpPr/>
            <p:nvPr userDrawn="1"/>
          </p:nvSpPr>
          <p:spPr bwMode="auto">
            <a:xfrm>
              <a:off x="4772026" y="3068638"/>
              <a:ext cx="309563" cy="450850"/>
            </a:xfrm>
            <a:custGeom>
              <a:avLst/>
              <a:gdLst>
                <a:gd name="T0" fmla="*/ 180 w 195"/>
                <a:gd name="T1" fmla="*/ 284 h 284"/>
                <a:gd name="T2" fmla="*/ 195 w 195"/>
                <a:gd name="T3" fmla="*/ 0 h 284"/>
                <a:gd name="T4" fmla="*/ 0 w 195"/>
                <a:gd name="T5" fmla="*/ 179 h 284"/>
                <a:gd name="T6" fmla="*/ 180 w 195"/>
                <a:gd name="T7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284">
                  <a:moveTo>
                    <a:pt x="180" y="284"/>
                  </a:moveTo>
                  <a:lnTo>
                    <a:pt x="195" y="0"/>
                  </a:lnTo>
                  <a:lnTo>
                    <a:pt x="0" y="179"/>
                  </a:lnTo>
                  <a:lnTo>
                    <a:pt x="180" y="28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1" name="isḷïḍè">
              <a:extLst>
                <a:ext uri="{FF2B5EF4-FFF2-40B4-BE49-F238E27FC236}">
                  <a16:creationId xmlns:a16="http://schemas.microsoft.com/office/drawing/2014/main" id="{16D6458D-3794-4EF3-A097-77EEB76F3180}"/>
                </a:ext>
              </a:extLst>
            </p:cNvPr>
            <p:cNvSpPr/>
            <p:nvPr userDrawn="1"/>
          </p:nvSpPr>
          <p:spPr bwMode="auto">
            <a:xfrm>
              <a:off x="6189663" y="4022725"/>
              <a:ext cx="1671638" cy="1382712"/>
            </a:xfrm>
            <a:custGeom>
              <a:avLst/>
              <a:gdLst>
                <a:gd name="T0" fmla="*/ 583 w 583"/>
                <a:gd name="T1" fmla="*/ 284 h 482"/>
                <a:gd name="T2" fmla="*/ 583 w 583"/>
                <a:gd name="T3" fmla="*/ 283 h 482"/>
                <a:gd name="T4" fmla="*/ 583 w 583"/>
                <a:gd name="T5" fmla="*/ 282 h 482"/>
                <a:gd name="T6" fmla="*/ 583 w 583"/>
                <a:gd name="T7" fmla="*/ 178 h 482"/>
                <a:gd name="T8" fmla="*/ 583 w 583"/>
                <a:gd name="T9" fmla="*/ 177 h 482"/>
                <a:gd name="T10" fmla="*/ 583 w 583"/>
                <a:gd name="T11" fmla="*/ 175 h 482"/>
                <a:gd name="T12" fmla="*/ 583 w 583"/>
                <a:gd name="T13" fmla="*/ 174 h 482"/>
                <a:gd name="T14" fmla="*/ 583 w 583"/>
                <a:gd name="T15" fmla="*/ 173 h 482"/>
                <a:gd name="T16" fmla="*/ 583 w 583"/>
                <a:gd name="T17" fmla="*/ 171 h 482"/>
                <a:gd name="T18" fmla="*/ 583 w 583"/>
                <a:gd name="T19" fmla="*/ 170 h 482"/>
                <a:gd name="T20" fmla="*/ 273 w 583"/>
                <a:gd name="T21" fmla="*/ 5 h 482"/>
                <a:gd name="T22" fmla="*/ 0 w 583"/>
                <a:gd name="T23" fmla="*/ 170 h 482"/>
                <a:gd name="T24" fmla="*/ 0 w 583"/>
                <a:gd name="T25" fmla="*/ 172 h 482"/>
                <a:gd name="T26" fmla="*/ 0 w 583"/>
                <a:gd name="T27" fmla="*/ 173 h 482"/>
                <a:gd name="T28" fmla="*/ 0 w 583"/>
                <a:gd name="T29" fmla="*/ 174 h 482"/>
                <a:gd name="T30" fmla="*/ 0 w 583"/>
                <a:gd name="T31" fmla="*/ 175 h 482"/>
                <a:gd name="T32" fmla="*/ 0 w 583"/>
                <a:gd name="T33" fmla="*/ 177 h 482"/>
                <a:gd name="T34" fmla="*/ 0 w 583"/>
                <a:gd name="T35" fmla="*/ 178 h 482"/>
                <a:gd name="T36" fmla="*/ 0 w 583"/>
                <a:gd name="T37" fmla="*/ 179 h 482"/>
                <a:gd name="T38" fmla="*/ 0 w 583"/>
                <a:gd name="T39" fmla="*/ 180 h 482"/>
                <a:gd name="T40" fmla="*/ 0 w 583"/>
                <a:gd name="T41" fmla="*/ 182 h 482"/>
                <a:gd name="T42" fmla="*/ 0 w 583"/>
                <a:gd name="T43" fmla="*/ 183 h 482"/>
                <a:gd name="T44" fmla="*/ 0 w 583"/>
                <a:gd name="T45" fmla="*/ 287 h 482"/>
                <a:gd name="T46" fmla="*/ 0 w 583"/>
                <a:gd name="T47" fmla="*/ 288 h 482"/>
                <a:gd name="T48" fmla="*/ 0 w 583"/>
                <a:gd name="T49" fmla="*/ 290 h 482"/>
                <a:gd name="T50" fmla="*/ 0 w 583"/>
                <a:gd name="T51" fmla="*/ 291 h 482"/>
                <a:gd name="T52" fmla="*/ 0 w 583"/>
                <a:gd name="T53" fmla="*/ 292 h 482"/>
                <a:gd name="T54" fmla="*/ 0 w 583"/>
                <a:gd name="T55" fmla="*/ 294 h 482"/>
                <a:gd name="T56" fmla="*/ 0 w 583"/>
                <a:gd name="T57" fmla="*/ 295 h 482"/>
                <a:gd name="T58" fmla="*/ 0 w 583"/>
                <a:gd name="T59" fmla="*/ 296 h 482"/>
                <a:gd name="T60" fmla="*/ 0 w 583"/>
                <a:gd name="T61" fmla="*/ 297 h 482"/>
                <a:gd name="T62" fmla="*/ 0 w 583"/>
                <a:gd name="T63" fmla="*/ 299 h 482"/>
                <a:gd name="T64" fmla="*/ 0 w 583"/>
                <a:gd name="T65" fmla="*/ 300 h 482"/>
                <a:gd name="T66" fmla="*/ 0 w 583"/>
                <a:gd name="T67" fmla="*/ 301 h 482"/>
                <a:gd name="T68" fmla="*/ 0 w 583"/>
                <a:gd name="T69" fmla="*/ 303 h 482"/>
                <a:gd name="T70" fmla="*/ 0 w 583"/>
                <a:gd name="T71" fmla="*/ 304 h 482"/>
                <a:gd name="T72" fmla="*/ 0 w 583"/>
                <a:gd name="T73" fmla="*/ 305 h 482"/>
                <a:gd name="T74" fmla="*/ 0 w 583"/>
                <a:gd name="T75" fmla="*/ 306 h 482"/>
                <a:gd name="T76" fmla="*/ 0 w 583"/>
                <a:gd name="T77" fmla="*/ 308 h 482"/>
                <a:gd name="T78" fmla="*/ 0 w 583"/>
                <a:gd name="T79" fmla="*/ 309 h 482"/>
                <a:gd name="T80" fmla="*/ 0 w 583"/>
                <a:gd name="T81" fmla="*/ 310 h 482"/>
                <a:gd name="T82" fmla="*/ 0 w 583"/>
                <a:gd name="T83" fmla="*/ 311 h 482"/>
                <a:gd name="T84" fmla="*/ 575 w 583"/>
                <a:gd name="T85" fmla="*/ 323 h 482"/>
                <a:gd name="T86" fmla="*/ 583 w 583"/>
                <a:gd name="T87" fmla="*/ 311 h 482"/>
                <a:gd name="T88" fmla="*/ 583 w 583"/>
                <a:gd name="T89" fmla="*/ 310 h 482"/>
                <a:gd name="T90" fmla="*/ 583 w 583"/>
                <a:gd name="T91" fmla="*/ 308 h 482"/>
                <a:gd name="T92" fmla="*/ 583 w 583"/>
                <a:gd name="T93" fmla="*/ 307 h 482"/>
                <a:gd name="T94" fmla="*/ 583 w 583"/>
                <a:gd name="T95" fmla="*/ 306 h 482"/>
                <a:gd name="T96" fmla="*/ 583 w 583"/>
                <a:gd name="T97" fmla="*/ 305 h 482"/>
                <a:gd name="T98" fmla="*/ 583 w 583"/>
                <a:gd name="T99" fmla="*/ 303 h 482"/>
                <a:gd name="T100" fmla="*/ 583 w 583"/>
                <a:gd name="T101" fmla="*/ 302 h 482"/>
                <a:gd name="T102" fmla="*/ 583 w 583"/>
                <a:gd name="T103" fmla="*/ 301 h 482"/>
                <a:gd name="T104" fmla="*/ 583 w 583"/>
                <a:gd name="T105" fmla="*/ 299 h 482"/>
                <a:gd name="T106" fmla="*/ 583 w 583"/>
                <a:gd name="T107" fmla="*/ 298 h 482"/>
                <a:gd name="T108" fmla="*/ 583 w 583"/>
                <a:gd name="T109" fmla="*/ 297 h 482"/>
                <a:gd name="T110" fmla="*/ 583 w 583"/>
                <a:gd name="T111" fmla="*/ 296 h 482"/>
                <a:gd name="T112" fmla="*/ 583 w 583"/>
                <a:gd name="T113" fmla="*/ 294 h 482"/>
                <a:gd name="T114" fmla="*/ 583 w 583"/>
                <a:gd name="T115" fmla="*/ 293 h 482"/>
                <a:gd name="T116" fmla="*/ 583 w 583"/>
                <a:gd name="T117" fmla="*/ 292 h 482"/>
                <a:gd name="T118" fmla="*/ 583 w 583"/>
                <a:gd name="T119" fmla="*/ 291 h 482"/>
                <a:gd name="T120" fmla="*/ 583 w 583"/>
                <a:gd name="T121" fmla="*/ 289 h 482"/>
                <a:gd name="T122" fmla="*/ 583 w 583"/>
                <a:gd name="T123" fmla="*/ 288 h 482"/>
                <a:gd name="T124" fmla="*/ 583 w 583"/>
                <a:gd name="T125" fmla="*/ 28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3" h="482">
                  <a:moveTo>
                    <a:pt x="583" y="286"/>
                  </a:move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179"/>
                    <a:pt x="583" y="179"/>
                  </a:cubicBezTo>
                  <a:cubicBezTo>
                    <a:pt x="583" y="179"/>
                    <a:pt x="583" y="179"/>
                    <a:pt x="583" y="179"/>
                  </a:cubicBezTo>
                  <a:cubicBezTo>
                    <a:pt x="583" y="179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69"/>
                  </a:cubicBezTo>
                  <a:cubicBezTo>
                    <a:pt x="583" y="169"/>
                    <a:pt x="583" y="169"/>
                    <a:pt x="583" y="169"/>
                  </a:cubicBezTo>
                  <a:cubicBezTo>
                    <a:pt x="583" y="166"/>
                    <a:pt x="580" y="162"/>
                    <a:pt x="575" y="159"/>
                  </a:cubicBezTo>
                  <a:cubicBezTo>
                    <a:pt x="309" y="5"/>
                    <a:pt x="309" y="5"/>
                    <a:pt x="309" y="5"/>
                  </a:cubicBezTo>
                  <a:cubicBezTo>
                    <a:pt x="299" y="0"/>
                    <a:pt x="283" y="0"/>
                    <a:pt x="273" y="5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2" y="162"/>
                    <a:pt x="0" y="166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6"/>
                    <a:pt x="2" y="320"/>
                    <a:pt x="7" y="323"/>
                  </a:cubicBezTo>
                  <a:cubicBezTo>
                    <a:pt x="273" y="476"/>
                    <a:pt x="273" y="476"/>
                    <a:pt x="273" y="476"/>
                  </a:cubicBezTo>
                  <a:cubicBezTo>
                    <a:pt x="283" y="482"/>
                    <a:pt x="299" y="482"/>
                    <a:pt x="309" y="476"/>
                  </a:cubicBezTo>
                  <a:cubicBezTo>
                    <a:pt x="575" y="323"/>
                    <a:pt x="575" y="323"/>
                    <a:pt x="575" y="323"/>
                  </a:cubicBezTo>
                  <a:cubicBezTo>
                    <a:pt x="580" y="320"/>
                    <a:pt x="583" y="316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2" name="iṧ1ïḓè">
              <a:extLst>
                <a:ext uri="{FF2B5EF4-FFF2-40B4-BE49-F238E27FC236}">
                  <a16:creationId xmlns:a16="http://schemas.microsoft.com/office/drawing/2014/main" id="{30E81F76-D085-4FE5-8160-0D8267A7A9CD}"/>
                </a:ext>
              </a:extLst>
            </p:cNvPr>
            <p:cNvSpPr/>
            <p:nvPr userDrawn="1"/>
          </p:nvSpPr>
          <p:spPr bwMode="auto">
            <a:xfrm>
              <a:off x="7310438" y="4745038"/>
              <a:ext cx="355600" cy="506412"/>
            </a:xfrm>
            <a:custGeom>
              <a:avLst/>
              <a:gdLst>
                <a:gd name="T0" fmla="*/ 0 w 224"/>
                <a:gd name="T1" fmla="*/ 319 h 319"/>
                <a:gd name="T2" fmla="*/ 98 w 224"/>
                <a:gd name="T3" fmla="*/ 264 h 319"/>
                <a:gd name="T4" fmla="*/ 224 w 224"/>
                <a:gd name="T5" fmla="*/ 192 h 319"/>
                <a:gd name="T6" fmla="*/ 224 w 224"/>
                <a:gd name="T7" fmla="*/ 0 h 319"/>
                <a:gd name="T8" fmla="*/ 0 w 224"/>
                <a:gd name="T9" fmla="*/ 125 h 319"/>
                <a:gd name="T10" fmla="*/ 0 w 224"/>
                <a:gd name="T11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319">
                  <a:moveTo>
                    <a:pt x="0" y="319"/>
                  </a:moveTo>
                  <a:lnTo>
                    <a:pt x="98" y="264"/>
                  </a:lnTo>
                  <a:lnTo>
                    <a:pt x="224" y="192"/>
                  </a:lnTo>
                  <a:lnTo>
                    <a:pt x="224" y="0"/>
                  </a:lnTo>
                  <a:lnTo>
                    <a:pt x="0" y="125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3" name="iṡḻíḍé">
              <a:extLst>
                <a:ext uri="{FF2B5EF4-FFF2-40B4-BE49-F238E27FC236}">
                  <a16:creationId xmlns:a16="http://schemas.microsoft.com/office/drawing/2014/main" id="{B4A53B12-F4CA-44DB-BBDA-A70607C56629}"/>
                </a:ext>
              </a:extLst>
            </p:cNvPr>
            <p:cNvSpPr/>
            <p:nvPr userDrawn="1"/>
          </p:nvSpPr>
          <p:spPr bwMode="auto">
            <a:xfrm>
              <a:off x="6189663" y="4025900"/>
              <a:ext cx="835025" cy="1374775"/>
            </a:xfrm>
            <a:custGeom>
              <a:avLst/>
              <a:gdLst>
                <a:gd name="T0" fmla="*/ 0 w 291"/>
                <a:gd name="T1" fmla="*/ 168 h 479"/>
                <a:gd name="T2" fmla="*/ 0 w 291"/>
                <a:gd name="T3" fmla="*/ 169 h 479"/>
                <a:gd name="T4" fmla="*/ 0 w 291"/>
                <a:gd name="T5" fmla="*/ 170 h 479"/>
                <a:gd name="T6" fmla="*/ 0 w 291"/>
                <a:gd name="T7" fmla="*/ 171 h 479"/>
                <a:gd name="T8" fmla="*/ 0 w 291"/>
                <a:gd name="T9" fmla="*/ 172 h 479"/>
                <a:gd name="T10" fmla="*/ 0 w 291"/>
                <a:gd name="T11" fmla="*/ 172 h 479"/>
                <a:gd name="T12" fmla="*/ 0 w 291"/>
                <a:gd name="T13" fmla="*/ 173 h 479"/>
                <a:gd name="T14" fmla="*/ 0 w 291"/>
                <a:gd name="T15" fmla="*/ 174 h 479"/>
                <a:gd name="T16" fmla="*/ 0 w 291"/>
                <a:gd name="T17" fmla="*/ 175 h 479"/>
                <a:gd name="T18" fmla="*/ 0 w 291"/>
                <a:gd name="T19" fmla="*/ 176 h 479"/>
                <a:gd name="T20" fmla="*/ 0 w 291"/>
                <a:gd name="T21" fmla="*/ 176 h 479"/>
                <a:gd name="T22" fmla="*/ 0 w 291"/>
                <a:gd name="T23" fmla="*/ 177 h 479"/>
                <a:gd name="T24" fmla="*/ 0 w 291"/>
                <a:gd name="T25" fmla="*/ 178 h 479"/>
                <a:gd name="T26" fmla="*/ 0 w 291"/>
                <a:gd name="T27" fmla="*/ 179 h 479"/>
                <a:gd name="T28" fmla="*/ 0 w 291"/>
                <a:gd name="T29" fmla="*/ 180 h 479"/>
                <a:gd name="T30" fmla="*/ 0 w 291"/>
                <a:gd name="T31" fmla="*/ 180 h 479"/>
                <a:gd name="T32" fmla="*/ 0 w 291"/>
                <a:gd name="T33" fmla="*/ 181 h 479"/>
                <a:gd name="T34" fmla="*/ 0 w 291"/>
                <a:gd name="T35" fmla="*/ 182 h 479"/>
                <a:gd name="T36" fmla="*/ 0 w 291"/>
                <a:gd name="T37" fmla="*/ 183 h 479"/>
                <a:gd name="T38" fmla="*/ 0 w 291"/>
                <a:gd name="T39" fmla="*/ 286 h 479"/>
                <a:gd name="T40" fmla="*/ 0 w 291"/>
                <a:gd name="T41" fmla="*/ 287 h 479"/>
                <a:gd name="T42" fmla="*/ 0 w 291"/>
                <a:gd name="T43" fmla="*/ 288 h 479"/>
                <a:gd name="T44" fmla="*/ 0 w 291"/>
                <a:gd name="T45" fmla="*/ 289 h 479"/>
                <a:gd name="T46" fmla="*/ 0 w 291"/>
                <a:gd name="T47" fmla="*/ 290 h 479"/>
                <a:gd name="T48" fmla="*/ 0 w 291"/>
                <a:gd name="T49" fmla="*/ 290 h 479"/>
                <a:gd name="T50" fmla="*/ 0 w 291"/>
                <a:gd name="T51" fmla="*/ 291 h 479"/>
                <a:gd name="T52" fmla="*/ 0 w 291"/>
                <a:gd name="T53" fmla="*/ 292 h 479"/>
                <a:gd name="T54" fmla="*/ 0 w 291"/>
                <a:gd name="T55" fmla="*/ 293 h 479"/>
                <a:gd name="T56" fmla="*/ 0 w 291"/>
                <a:gd name="T57" fmla="*/ 294 h 479"/>
                <a:gd name="T58" fmla="*/ 0 w 291"/>
                <a:gd name="T59" fmla="*/ 294 h 479"/>
                <a:gd name="T60" fmla="*/ 0 w 291"/>
                <a:gd name="T61" fmla="*/ 295 h 479"/>
                <a:gd name="T62" fmla="*/ 0 w 291"/>
                <a:gd name="T63" fmla="*/ 296 h 479"/>
                <a:gd name="T64" fmla="*/ 0 w 291"/>
                <a:gd name="T65" fmla="*/ 297 h 479"/>
                <a:gd name="T66" fmla="*/ 0 w 291"/>
                <a:gd name="T67" fmla="*/ 298 h 479"/>
                <a:gd name="T68" fmla="*/ 0 w 291"/>
                <a:gd name="T69" fmla="*/ 298 h 479"/>
                <a:gd name="T70" fmla="*/ 0 w 291"/>
                <a:gd name="T71" fmla="*/ 299 h 479"/>
                <a:gd name="T72" fmla="*/ 0 w 291"/>
                <a:gd name="T73" fmla="*/ 300 h 479"/>
                <a:gd name="T74" fmla="*/ 0 w 291"/>
                <a:gd name="T75" fmla="*/ 301 h 479"/>
                <a:gd name="T76" fmla="*/ 0 w 291"/>
                <a:gd name="T77" fmla="*/ 302 h 479"/>
                <a:gd name="T78" fmla="*/ 0 w 291"/>
                <a:gd name="T79" fmla="*/ 302 h 479"/>
                <a:gd name="T80" fmla="*/ 0 w 291"/>
                <a:gd name="T81" fmla="*/ 303 h 479"/>
                <a:gd name="T82" fmla="*/ 0 w 291"/>
                <a:gd name="T83" fmla="*/ 304 h 479"/>
                <a:gd name="T84" fmla="*/ 0 w 291"/>
                <a:gd name="T85" fmla="*/ 305 h 479"/>
                <a:gd name="T86" fmla="*/ 0 w 291"/>
                <a:gd name="T87" fmla="*/ 306 h 479"/>
                <a:gd name="T88" fmla="*/ 0 w 291"/>
                <a:gd name="T89" fmla="*/ 306 h 479"/>
                <a:gd name="T90" fmla="*/ 0 w 291"/>
                <a:gd name="T91" fmla="*/ 307 h 479"/>
                <a:gd name="T92" fmla="*/ 0 w 291"/>
                <a:gd name="T93" fmla="*/ 308 h 479"/>
                <a:gd name="T94" fmla="*/ 0 w 291"/>
                <a:gd name="T95" fmla="*/ 309 h 479"/>
                <a:gd name="T96" fmla="*/ 0 w 291"/>
                <a:gd name="T97" fmla="*/ 310 h 479"/>
                <a:gd name="T98" fmla="*/ 0 w 291"/>
                <a:gd name="T99" fmla="*/ 310 h 479"/>
                <a:gd name="T100" fmla="*/ 7 w 291"/>
                <a:gd name="T101" fmla="*/ 322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479">
                  <a:moveTo>
                    <a:pt x="291" y="0"/>
                  </a:moveTo>
                  <a:cubicBezTo>
                    <a:pt x="285" y="0"/>
                    <a:pt x="278" y="1"/>
                    <a:pt x="273" y="4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2" y="161"/>
                    <a:pt x="0" y="165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5"/>
                    <a:pt x="2" y="319"/>
                    <a:pt x="7" y="322"/>
                  </a:cubicBezTo>
                  <a:cubicBezTo>
                    <a:pt x="273" y="475"/>
                    <a:pt x="273" y="475"/>
                    <a:pt x="273" y="475"/>
                  </a:cubicBezTo>
                  <a:cubicBezTo>
                    <a:pt x="278" y="478"/>
                    <a:pt x="285" y="479"/>
                    <a:pt x="291" y="479"/>
                  </a:cubicBezTo>
                  <a:lnTo>
                    <a:pt x="291" y="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4" name="ïš1íďê">
              <a:extLst>
                <a:ext uri="{FF2B5EF4-FFF2-40B4-BE49-F238E27FC236}">
                  <a16:creationId xmlns:a16="http://schemas.microsoft.com/office/drawing/2014/main" id="{13D21A14-7C1E-4DE4-88A5-1D594046EDC0}"/>
                </a:ext>
              </a:extLst>
            </p:cNvPr>
            <p:cNvSpPr/>
            <p:nvPr userDrawn="1"/>
          </p:nvSpPr>
          <p:spPr bwMode="auto">
            <a:xfrm>
              <a:off x="6592888" y="4865688"/>
              <a:ext cx="115888" cy="284162"/>
            </a:xfrm>
            <a:custGeom>
              <a:avLst/>
              <a:gdLst>
                <a:gd name="T0" fmla="*/ 31 w 73"/>
                <a:gd name="T1" fmla="*/ 154 h 179"/>
                <a:gd name="T2" fmla="*/ 0 w 73"/>
                <a:gd name="T3" fmla="*/ 138 h 179"/>
                <a:gd name="T4" fmla="*/ 0 w 73"/>
                <a:gd name="T5" fmla="*/ 82 h 179"/>
                <a:gd name="T6" fmla="*/ 0 w 73"/>
                <a:gd name="T7" fmla="*/ 0 h 179"/>
                <a:gd name="T8" fmla="*/ 73 w 73"/>
                <a:gd name="T9" fmla="*/ 42 h 179"/>
                <a:gd name="T10" fmla="*/ 73 w 73"/>
                <a:gd name="T11" fmla="*/ 179 h 179"/>
                <a:gd name="T12" fmla="*/ 31 w 73"/>
                <a:gd name="T13" fmla="*/ 154 h 179"/>
                <a:gd name="T14" fmla="*/ 31 w 73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79">
                  <a:moveTo>
                    <a:pt x="31" y="154"/>
                  </a:moveTo>
                  <a:lnTo>
                    <a:pt x="0" y="138"/>
                  </a:lnTo>
                  <a:lnTo>
                    <a:pt x="0" y="82"/>
                  </a:ln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31" y="154"/>
                  </a:lnTo>
                  <a:lnTo>
                    <a:pt x="31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5" name="íślíďé">
              <a:extLst>
                <a:ext uri="{FF2B5EF4-FFF2-40B4-BE49-F238E27FC236}">
                  <a16:creationId xmlns:a16="http://schemas.microsoft.com/office/drawing/2014/main" id="{B1642A18-388F-4E6A-A6C1-A58C600C42AC}"/>
                </a:ext>
              </a:extLst>
            </p:cNvPr>
            <p:cNvSpPr/>
            <p:nvPr userDrawn="1"/>
          </p:nvSpPr>
          <p:spPr bwMode="auto">
            <a:xfrm>
              <a:off x="6731001" y="4946650"/>
              <a:ext cx="115888" cy="284162"/>
            </a:xfrm>
            <a:custGeom>
              <a:avLst/>
              <a:gdLst>
                <a:gd name="T0" fmla="*/ 0 w 73"/>
                <a:gd name="T1" fmla="*/ 80 h 179"/>
                <a:gd name="T2" fmla="*/ 0 w 73"/>
                <a:gd name="T3" fmla="*/ 0 h 179"/>
                <a:gd name="T4" fmla="*/ 73 w 73"/>
                <a:gd name="T5" fmla="*/ 42 h 179"/>
                <a:gd name="T6" fmla="*/ 73 w 73"/>
                <a:gd name="T7" fmla="*/ 179 h 179"/>
                <a:gd name="T8" fmla="*/ 0 w 73"/>
                <a:gd name="T9" fmla="*/ 137 h 179"/>
                <a:gd name="T10" fmla="*/ 0 w 73"/>
                <a:gd name="T11" fmla="*/ 8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79">
                  <a:moveTo>
                    <a:pt x="0" y="80"/>
                  </a:move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0" y="13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6" name="î$ļíḋé">
              <a:extLst>
                <a:ext uri="{FF2B5EF4-FFF2-40B4-BE49-F238E27FC236}">
                  <a16:creationId xmlns:a16="http://schemas.microsoft.com/office/drawing/2014/main" id="{DE70B20B-0F3E-4697-B62B-F265B4B4DA71}"/>
                </a:ext>
              </a:extLst>
            </p:cNvPr>
            <p:cNvSpPr/>
            <p:nvPr userDrawn="1"/>
          </p:nvSpPr>
          <p:spPr bwMode="auto">
            <a:xfrm>
              <a:off x="6459538" y="4786313"/>
              <a:ext cx="114300" cy="284162"/>
            </a:xfrm>
            <a:custGeom>
              <a:avLst/>
              <a:gdLst>
                <a:gd name="T0" fmla="*/ 28 w 72"/>
                <a:gd name="T1" fmla="*/ 155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1 h 179"/>
                <a:gd name="T10" fmla="*/ 72 w 72"/>
                <a:gd name="T11" fmla="*/ 179 h 179"/>
                <a:gd name="T12" fmla="*/ 28 w 72"/>
                <a:gd name="T13" fmla="*/ 155 h 179"/>
                <a:gd name="T14" fmla="*/ 28 w 72"/>
                <a:gd name="T15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8" y="155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1"/>
                  </a:lnTo>
                  <a:lnTo>
                    <a:pt x="72" y="179"/>
                  </a:lnTo>
                  <a:lnTo>
                    <a:pt x="28" y="155"/>
                  </a:lnTo>
                  <a:lnTo>
                    <a:pt x="28" y="15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7" name="îṥḷíḓê">
              <a:extLst>
                <a:ext uri="{FF2B5EF4-FFF2-40B4-BE49-F238E27FC236}">
                  <a16:creationId xmlns:a16="http://schemas.microsoft.com/office/drawing/2014/main" id="{B62FB566-D617-4AAB-BEE5-E407B2385DB4}"/>
                </a:ext>
              </a:extLst>
            </p:cNvPr>
            <p:cNvSpPr/>
            <p:nvPr userDrawn="1"/>
          </p:nvSpPr>
          <p:spPr bwMode="auto">
            <a:xfrm>
              <a:off x="6321426" y="4708525"/>
              <a:ext cx="114300" cy="284162"/>
            </a:xfrm>
            <a:custGeom>
              <a:avLst/>
              <a:gdLst>
                <a:gd name="T0" fmla="*/ 29 w 72"/>
                <a:gd name="T1" fmla="*/ 154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2 h 179"/>
                <a:gd name="T10" fmla="*/ 72 w 72"/>
                <a:gd name="T11" fmla="*/ 179 h 179"/>
                <a:gd name="T12" fmla="*/ 29 w 72"/>
                <a:gd name="T13" fmla="*/ 154 h 179"/>
                <a:gd name="T14" fmla="*/ 29 w 72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9" y="154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2"/>
                  </a:lnTo>
                  <a:lnTo>
                    <a:pt x="72" y="179"/>
                  </a:lnTo>
                  <a:lnTo>
                    <a:pt x="29" y="154"/>
                  </a:lnTo>
                  <a:lnTo>
                    <a:pt x="29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8" name="íşḻïḍè">
              <a:extLst>
                <a:ext uri="{FF2B5EF4-FFF2-40B4-BE49-F238E27FC236}">
                  <a16:creationId xmlns:a16="http://schemas.microsoft.com/office/drawing/2014/main" id="{65FB42DF-3B27-4558-A39E-ACB0BE16FEF0}"/>
                </a:ext>
              </a:extLst>
            </p:cNvPr>
            <p:cNvSpPr/>
            <p:nvPr userDrawn="1"/>
          </p:nvSpPr>
          <p:spPr bwMode="auto">
            <a:xfrm>
              <a:off x="6251576" y="4668838"/>
              <a:ext cx="46038" cy="242887"/>
            </a:xfrm>
            <a:custGeom>
              <a:avLst/>
              <a:gdLst>
                <a:gd name="T0" fmla="*/ 29 w 29"/>
                <a:gd name="T1" fmla="*/ 16 h 153"/>
                <a:gd name="T2" fmla="*/ 29 w 29"/>
                <a:gd name="T3" fmla="*/ 153 h 153"/>
                <a:gd name="T4" fmla="*/ 0 w 29"/>
                <a:gd name="T5" fmla="*/ 137 h 153"/>
                <a:gd name="T6" fmla="*/ 0 w 29"/>
                <a:gd name="T7" fmla="*/ 0 h 153"/>
                <a:gd name="T8" fmla="*/ 29 w 29"/>
                <a:gd name="T9" fmla="*/ 1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3">
                  <a:moveTo>
                    <a:pt x="29" y="16"/>
                  </a:moveTo>
                  <a:lnTo>
                    <a:pt x="29" y="153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9" name="ïŝľiḓe">
              <a:extLst>
                <a:ext uri="{FF2B5EF4-FFF2-40B4-BE49-F238E27FC236}">
                  <a16:creationId xmlns:a16="http://schemas.microsoft.com/office/drawing/2014/main" id="{AD4061B3-A987-4177-B143-7602DF435A95}"/>
                </a:ext>
              </a:extLst>
            </p:cNvPr>
            <p:cNvSpPr/>
            <p:nvPr userDrawn="1"/>
          </p:nvSpPr>
          <p:spPr bwMode="auto">
            <a:xfrm>
              <a:off x="6869113" y="5024438"/>
              <a:ext cx="39688" cy="241300"/>
            </a:xfrm>
            <a:custGeom>
              <a:avLst/>
              <a:gdLst>
                <a:gd name="T0" fmla="*/ 0 w 25"/>
                <a:gd name="T1" fmla="*/ 0 h 152"/>
                <a:gd name="T2" fmla="*/ 25 w 25"/>
                <a:gd name="T3" fmla="*/ 14 h 152"/>
                <a:gd name="T4" fmla="*/ 25 w 25"/>
                <a:gd name="T5" fmla="*/ 152 h 152"/>
                <a:gd name="T6" fmla="*/ 0 w 25"/>
                <a:gd name="T7" fmla="*/ 137 h 152"/>
                <a:gd name="T8" fmla="*/ 0 w 25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2">
                  <a:moveTo>
                    <a:pt x="0" y="0"/>
                  </a:moveTo>
                  <a:lnTo>
                    <a:pt x="25" y="14"/>
                  </a:lnTo>
                  <a:lnTo>
                    <a:pt x="25" y="152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0" name="îš1ïḍe">
              <a:extLst>
                <a:ext uri="{FF2B5EF4-FFF2-40B4-BE49-F238E27FC236}">
                  <a16:creationId xmlns:a16="http://schemas.microsoft.com/office/drawing/2014/main" id="{8E4589DB-7854-4883-BB8A-CDE3C18487F7}"/>
                </a:ext>
              </a:extLst>
            </p:cNvPr>
            <p:cNvSpPr/>
            <p:nvPr userDrawn="1"/>
          </p:nvSpPr>
          <p:spPr bwMode="auto">
            <a:xfrm>
              <a:off x="6180138" y="4019550"/>
              <a:ext cx="1687513" cy="973137"/>
            </a:xfrm>
            <a:custGeom>
              <a:avLst/>
              <a:gdLst>
                <a:gd name="T0" fmla="*/ 312 w 588"/>
                <a:gd name="T1" fmla="*/ 334 h 339"/>
                <a:gd name="T2" fmla="*/ 276 w 588"/>
                <a:gd name="T3" fmla="*/ 334 h 339"/>
                <a:gd name="T4" fmla="*/ 10 w 588"/>
                <a:gd name="T5" fmla="*/ 180 h 339"/>
                <a:gd name="T6" fmla="*/ 10 w 588"/>
                <a:gd name="T7" fmla="*/ 159 h 339"/>
                <a:gd name="T8" fmla="*/ 276 w 588"/>
                <a:gd name="T9" fmla="*/ 6 h 339"/>
                <a:gd name="T10" fmla="*/ 312 w 588"/>
                <a:gd name="T11" fmla="*/ 6 h 339"/>
                <a:gd name="T12" fmla="*/ 578 w 588"/>
                <a:gd name="T13" fmla="*/ 159 h 339"/>
                <a:gd name="T14" fmla="*/ 578 w 588"/>
                <a:gd name="T15" fmla="*/ 180 h 339"/>
                <a:gd name="T16" fmla="*/ 312 w 588"/>
                <a:gd name="T17" fmla="*/ 33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8" h="339">
                  <a:moveTo>
                    <a:pt x="312" y="334"/>
                  </a:moveTo>
                  <a:cubicBezTo>
                    <a:pt x="302" y="339"/>
                    <a:pt x="286" y="339"/>
                    <a:pt x="276" y="334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0" y="174"/>
                    <a:pt x="0" y="165"/>
                    <a:pt x="10" y="159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86" y="0"/>
                    <a:pt x="302" y="0"/>
                    <a:pt x="312" y="6"/>
                  </a:cubicBezTo>
                  <a:cubicBezTo>
                    <a:pt x="578" y="159"/>
                    <a:pt x="578" y="159"/>
                    <a:pt x="578" y="159"/>
                  </a:cubicBezTo>
                  <a:cubicBezTo>
                    <a:pt x="588" y="165"/>
                    <a:pt x="588" y="174"/>
                    <a:pt x="578" y="180"/>
                  </a:cubicBezTo>
                  <a:lnTo>
                    <a:pt x="312" y="33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1" name="išḷíḍé">
              <a:extLst>
                <a:ext uri="{FF2B5EF4-FFF2-40B4-BE49-F238E27FC236}">
                  <a16:creationId xmlns:a16="http://schemas.microsoft.com/office/drawing/2014/main" id="{E644ED7E-1DC0-4AE0-9596-ADAEAE26B0C8}"/>
                </a:ext>
              </a:extLst>
            </p:cNvPr>
            <p:cNvSpPr/>
            <p:nvPr userDrawn="1"/>
          </p:nvSpPr>
          <p:spPr bwMode="auto">
            <a:xfrm>
              <a:off x="6275388" y="3683000"/>
              <a:ext cx="1497013" cy="1241425"/>
            </a:xfrm>
            <a:custGeom>
              <a:avLst/>
              <a:gdLst>
                <a:gd name="T0" fmla="*/ 522 w 522"/>
                <a:gd name="T1" fmla="*/ 255 h 432"/>
                <a:gd name="T2" fmla="*/ 522 w 522"/>
                <a:gd name="T3" fmla="*/ 254 h 432"/>
                <a:gd name="T4" fmla="*/ 522 w 522"/>
                <a:gd name="T5" fmla="*/ 253 h 432"/>
                <a:gd name="T6" fmla="*/ 522 w 522"/>
                <a:gd name="T7" fmla="*/ 160 h 432"/>
                <a:gd name="T8" fmla="*/ 522 w 522"/>
                <a:gd name="T9" fmla="*/ 158 h 432"/>
                <a:gd name="T10" fmla="*/ 522 w 522"/>
                <a:gd name="T11" fmla="*/ 157 h 432"/>
                <a:gd name="T12" fmla="*/ 522 w 522"/>
                <a:gd name="T13" fmla="*/ 156 h 432"/>
                <a:gd name="T14" fmla="*/ 522 w 522"/>
                <a:gd name="T15" fmla="*/ 155 h 432"/>
                <a:gd name="T16" fmla="*/ 522 w 522"/>
                <a:gd name="T17" fmla="*/ 154 h 432"/>
                <a:gd name="T18" fmla="*/ 522 w 522"/>
                <a:gd name="T19" fmla="*/ 153 h 432"/>
                <a:gd name="T20" fmla="*/ 245 w 522"/>
                <a:gd name="T21" fmla="*/ 5 h 432"/>
                <a:gd name="T22" fmla="*/ 0 w 522"/>
                <a:gd name="T23" fmla="*/ 153 h 432"/>
                <a:gd name="T24" fmla="*/ 0 w 522"/>
                <a:gd name="T25" fmla="*/ 154 h 432"/>
                <a:gd name="T26" fmla="*/ 0 w 522"/>
                <a:gd name="T27" fmla="*/ 155 h 432"/>
                <a:gd name="T28" fmla="*/ 0 w 522"/>
                <a:gd name="T29" fmla="*/ 156 h 432"/>
                <a:gd name="T30" fmla="*/ 0 w 522"/>
                <a:gd name="T31" fmla="*/ 157 h 432"/>
                <a:gd name="T32" fmla="*/ 0 w 522"/>
                <a:gd name="T33" fmla="*/ 159 h 432"/>
                <a:gd name="T34" fmla="*/ 0 w 522"/>
                <a:gd name="T35" fmla="*/ 160 h 432"/>
                <a:gd name="T36" fmla="*/ 0 w 522"/>
                <a:gd name="T37" fmla="*/ 161 h 432"/>
                <a:gd name="T38" fmla="*/ 0 w 522"/>
                <a:gd name="T39" fmla="*/ 162 h 432"/>
                <a:gd name="T40" fmla="*/ 0 w 522"/>
                <a:gd name="T41" fmla="*/ 163 h 432"/>
                <a:gd name="T42" fmla="*/ 0 w 522"/>
                <a:gd name="T43" fmla="*/ 164 h 432"/>
                <a:gd name="T44" fmla="*/ 0 w 522"/>
                <a:gd name="T45" fmla="*/ 258 h 432"/>
                <a:gd name="T46" fmla="*/ 0 w 522"/>
                <a:gd name="T47" fmla="*/ 259 h 432"/>
                <a:gd name="T48" fmla="*/ 0 w 522"/>
                <a:gd name="T49" fmla="*/ 260 h 432"/>
                <a:gd name="T50" fmla="*/ 0 w 522"/>
                <a:gd name="T51" fmla="*/ 261 h 432"/>
                <a:gd name="T52" fmla="*/ 0 w 522"/>
                <a:gd name="T53" fmla="*/ 262 h 432"/>
                <a:gd name="T54" fmla="*/ 0 w 522"/>
                <a:gd name="T55" fmla="*/ 263 h 432"/>
                <a:gd name="T56" fmla="*/ 0 w 522"/>
                <a:gd name="T57" fmla="*/ 264 h 432"/>
                <a:gd name="T58" fmla="*/ 0 w 522"/>
                <a:gd name="T59" fmla="*/ 266 h 432"/>
                <a:gd name="T60" fmla="*/ 0 w 522"/>
                <a:gd name="T61" fmla="*/ 267 h 432"/>
                <a:gd name="T62" fmla="*/ 0 w 522"/>
                <a:gd name="T63" fmla="*/ 268 h 432"/>
                <a:gd name="T64" fmla="*/ 0 w 522"/>
                <a:gd name="T65" fmla="*/ 269 h 432"/>
                <a:gd name="T66" fmla="*/ 0 w 522"/>
                <a:gd name="T67" fmla="*/ 270 h 432"/>
                <a:gd name="T68" fmla="*/ 0 w 522"/>
                <a:gd name="T69" fmla="*/ 271 h 432"/>
                <a:gd name="T70" fmla="*/ 0 w 522"/>
                <a:gd name="T71" fmla="*/ 272 h 432"/>
                <a:gd name="T72" fmla="*/ 0 w 522"/>
                <a:gd name="T73" fmla="*/ 274 h 432"/>
                <a:gd name="T74" fmla="*/ 0 w 522"/>
                <a:gd name="T75" fmla="*/ 275 h 432"/>
                <a:gd name="T76" fmla="*/ 0 w 522"/>
                <a:gd name="T77" fmla="*/ 276 h 432"/>
                <a:gd name="T78" fmla="*/ 0 w 522"/>
                <a:gd name="T79" fmla="*/ 277 h 432"/>
                <a:gd name="T80" fmla="*/ 0 w 522"/>
                <a:gd name="T81" fmla="*/ 278 h 432"/>
                <a:gd name="T82" fmla="*/ 0 w 522"/>
                <a:gd name="T83" fmla="*/ 279 h 432"/>
                <a:gd name="T84" fmla="*/ 516 w 522"/>
                <a:gd name="T85" fmla="*/ 289 h 432"/>
                <a:gd name="T86" fmla="*/ 522 w 522"/>
                <a:gd name="T87" fmla="*/ 279 h 432"/>
                <a:gd name="T88" fmla="*/ 522 w 522"/>
                <a:gd name="T89" fmla="*/ 278 h 432"/>
                <a:gd name="T90" fmla="*/ 522 w 522"/>
                <a:gd name="T91" fmla="*/ 277 h 432"/>
                <a:gd name="T92" fmla="*/ 522 w 522"/>
                <a:gd name="T93" fmla="*/ 276 h 432"/>
                <a:gd name="T94" fmla="*/ 522 w 522"/>
                <a:gd name="T95" fmla="*/ 274 h 432"/>
                <a:gd name="T96" fmla="*/ 522 w 522"/>
                <a:gd name="T97" fmla="*/ 273 h 432"/>
                <a:gd name="T98" fmla="*/ 522 w 522"/>
                <a:gd name="T99" fmla="*/ 272 h 432"/>
                <a:gd name="T100" fmla="*/ 522 w 522"/>
                <a:gd name="T101" fmla="*/ 271 h 432"/>
                <a:gd name="T102" fmla="*/ 522 w 522"/>
                <a:gd name="T103" fmla="*/ 270 h 432"/>
                <a:gd name="T104" fmla="*/ 522 w 522"/>
                <a:gd name="T105" fmla="*/ 269 h 432"/>
                <a:gd name="T106" fmla="*/ 522 w 522"/>
                <a:gd name="T107" fmla="*/ 267 h 432"/>
                <a:gd name="T108" fmla="*/ 522 w 522"/>
                <a:gd name="T109" fmla="*/ 266 h 432"/>
                <a:gd name="T110" fmla="*/ 522 w 522"/>
                <a:gd name="T111" fmla="*/ 265 h 432"/>
                <a:gd name="T112" fmla="*/ 522 w 522"/>
                <a:gd name="T113" fmla="*/ 264 h 432"/>
                <a:gd name="T114" fmla="*/ 522 w 522"/>
                <a:gd name="T115" fmla="*/ 263 h 432"/>
                <a:gd name="T116" fmla="*/ 522 w 522"/>
                <a:gd name="T117" fmla="*/ 262 h 432"/>
                <a:gd name="T118" fmla="*/ 522 w 522"/>
                <a:gd name="T119" fmla="*/ 261 h 432"/>
                <a:gd name="T120" fmla="*/ 522 w 522"/>
                <a:gd name="T121" fmla="*/ 259 h 432"/>
                <a:gd name="T122" fmla="*/ 522 w 522"/>
                <a:gd name="T123" fmla="*/ 258 h 432"/>
                <a:gd name="T124" fmla="*/ 522 w 522"/>
                <a:gd name="T125" fmla="*/ 25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2" h="432">
                  <a:moveTo>
                    <a:pt x="522" y="256"/>
                  </a:move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49"/>
                    <a:pt x="520" y="145"/>
                    <a:pt x="516" y="143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69" y="0"/>
                    <a:pt x="254" y="0"/>
                    <a:pt x="245" y="5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2" y="145"/>
                    <a:pt x="0" y="149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3"/>
                    <a:pt x="2" y="287"/>
                    <a:pt x="7" y="289"/>
                  </a:cubicBezTo>
                  <a:cubicBezTo>
                    <a:pt x="245" y="427"/>
                    <a:pt x="245" y="427"/>
                    <a:pt x="245" y="427"/>
                  </a:cubicBezTo>
                  <a:cubicBezTo>
                    <a:pt x="254" y="432"/>
                    <a:pt x="269" y="432"/>
                    <a:pt x="277" y="427"/>
                  </a:cubicBezTo>
                  <a:cubicBezTo>
                    <a:pt x="516" y="289"/>
                    <a:pt x="516" y="289"/>
                    <a:pt x="516" y="289"/>
                  </a:cubicBezTo>
                  <a:cubicBezTo>
                    <a:pt x="520" y="287"/>
                    <a:pt x="522" y="283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2" name="ïŝ1íďê">
              <a:extLst>
                <a:ext uri="{FF2B5EF4-FFF2-40B4-BE49-F238E27FC236}">
                  <a16:creationId xmlns:a16="http://schemas.microsoft.com/office/drawing/2014/main" id="{4A574C83-85A7-4629-BDEB-C8ABEBF850C7}"/>
                </a:ext>
              </a:extLst>
            </p:cNvPr>
            <p:cNvSpPr/>
            <p:nvPr userDrawn="1"/>
          </p:nvSpPr>
          <p:spPr bwMode="auto">
            <a:xfrm>
              <a:off x="6275388" y="3686175"/>
              <a:ext cx="749300" cy="1235075"/>
            </a:xfrm>
            <a:custGeom>
              <a:avLst/>
              <a:gdLst>
                <a:gd name="T0" fmla="*/ 0 w 261"/>
                <a:gd name="T1" fmla="*/ 151 h 430"/>
                <a:gd name="T2" fmla="*/ 0 w 261"/>
                <a:gd name="T3" fmla="*/ 152 h 430"/>
                <a:gd name="T4" fmla="*/ 0 w 261"/>
                <a:gd name="T5" fmla="*/ 153 h 430"/>
                <a:gd name="T6" fmla="*/ 0 w 261"/>
                <a:gd name="T7" fmla="*/ 153 h 430"/>
                <a:gd name="T8" fmla="*/ 0 w 261"/>
                <a:gd name="T9" fmla="*/ 154 h 430"/>
                <a:gd name="T10" fmla="*/ 0 w 261"/>
                <a:gd name="T11" fmla="*/ 155 h 430"/>
                <a:gd name="T12" fmla="*/ 0 w 261"/>
                <a:gd name="T13" fmla="*/ 155 h 430"/>
                <a:gd name="T14" fmla="*/ 0 w 261"/>
                <a:gd name="T15" fmla="*/ 156 h 430"/>
                <a:gd name="T16" fmla="*/ 0 w 261"/>
                <a:gd name="T17" fmla="*/ 157 h 430"/>
                <a:gd name="T18" fmla="*/ 0 w 261"/>
                <a:gd name="T19" fmla="*/ 158 h 430"/>
                <a:gd name="T20" fmla="*/ 0 w 261"/>
                <a:gd name="T21" fmla="*/ 158 h 430"/>
                <a:gd name="T22" fmla="*/ 0 w 261"/>
                <a:gd name="T23" fmla="*/ 159 h 430"/>
                <a:gd name="T24" fmla="*/ 0 w 261"/>
                <a:gd name="T25" fmla="*/ 160 h 430"/>
                <a:gd name="T26" fmla="*/ 0 w 261"/>
                <a:gd name="T27" fmla="*/ 160 h 430"/>
                <a:gd name="T28" fmla="*/ 0 w 261"/>
                <a:gd name="T29" fmla="*/ 161 h 430"/>
                <a:gd name="T30" fmla="*/ 0 w 261"/>
                <a:gd name="T31" fmla="*/ 162 h 430"/>
                <a:gd name="T32" fmla="*/ 0 w 261"/>
                <a:gd name="T33" fmla="*/ 163 h 430"/>
                <a:gd name="T34" fmla="*/ 0 w 261"/>
                <a:gd name="T35" fmla="*/ 163 h 430"/>
                <a:gd name="T36" fmla="*/ 0 w 261"/>
                <a:gd name="T37" fmla="*/ 164 h 430"/>
                <a:gd name="T38" fmla="*/ 0 w 261"/>
                <a:gd name="T39" fmla="*/ 257 h 430"/>
                <a:gd name="T40" fmla="*/ 0 w 261"/>
                <a:gd name="T41" fmla="*/ 258 h 430"/>
                <a:gd name="T42" fmla="*/ 0 w 261"/>
                <a:gd name="T43" fmla="*/ 258 h 430"/>
                <a:gd name="T44" fmla="*/ 0 w 261"/>
                <a:gd name="T45" fmla="*/ 259 h 430"/>
                <a:gd name="T46" fmla="*/ 0 w 261"/>
                <a:gd name="T47" fmla="*/ 260 h 430"/>
                <a:gd name="T48" fmla="*/ 0 w 261"/>
                <a:gd name="T49" fmla="*/ 260 h 430"/>
                <a:gd name="T50" fmla="*/ 0 w 261"/>
                <a:gd name="T51" fmla="*/ 261 h 430"/>
                <a:gd name="T52" fmla="*/ 0 w 261"/>
                <a:gd name="T53" fmla="*/ 262 h 430"/>
                <a:gd name="T54" fmla="*/ 0 w 261"/>
                <a:gd name="T55" fmla="*/ 263 h 430"/>
                <a:gd name="T56" fmla="*/ 0 w 261"/>
                <a:gd name="T57" fmla="*/ 263 h 430"/>
                <a:gd name="T58" fmla="*/ 0 w 261"/>
                <a:gd name="T59" fmla="*/ 264 h 430"/>
                <a:gd name="T60" fmla="*/ 0 w 261"/>
                <a:gd name="T61" fmla="*/ 265 h 430"/>
                <a:gd name="T62" fmla="*/ 0 w 261"/>
                <a:gd name="T63" fmla="*/ 265 h 430"/>
                <a:gd name="T64" fmla="*/ 0 w 261"/>
                <a:gd name="T65" fmla="*/ 266 h 430"/>
                <a:gd name="T66" fmla="*/ 0 w 261"/>
                <a:gd name="T67" fmla="*/ 267 h 430"/>
                <a:gd name="T68" fmla="*/ 0 w 261"/>
                <a:gd name="T69" fmla="*/ 268 h 430"/>
                <a:gd name="T70" fmla="*/ 0 w 261"/>
                <a:gd name="T71" fmla="*/ 268 h 430"/>
                <a:gd name="T72" fmla="*/ 0 w 261"/>
                <a:gd name="T73" fmla="*/ 269 h 430"/>
                <a:gd name="T74" fmla="*/ 0 w 261"/>
                <a:gd name="T75" fmla="*/ 270 h 430"/>
                <a:gd name="T76" fmla="*/ 0 w 261"/>
                <a:gd name="T77" fmla="*/ 270 h 430"/>
                <a:gd name="T78" fmla="*/ 0 w 261"/>
                <a:gd name="T79" fmla="*/ 271 h 430"/>
                <a:gd name="T80" fmla="*/ 0 w 261"/>
                <a:gd name="T81" fmla="*/ 272 h 430"/>
                <a:gd name="T82" fmla="*/ 0 w 261"/>
                <a:gd name="T83" fmla="*/ 273 h 430"/>
                <a:gd name="T84" fmla="*/ 0 w 261"/>
                <a:gd name="T85" fmla="*/ 273 h 430"/>
                <a:gd name="T86" fmla="*/ 0 w 261"/>
                <a:gd name="T87" fmla="*/ 274 h 430"/>
                <a:gd name="T88" fmla="*/ 0 w 261"/>
                <a:gd name="T89" fmla="*/ 275 h 430"/>
                <a:gd name="T90" fmla="*/ 0 w 261"/>
                <a:gd name="T91" fmla="*/ 276 h 430"/>
                <a:gd name="T92" fmla="*/ 0 w 261"/>
                <a:gd name="T93" fmla="*/ 276 h 430"/>
                <a:gd name="T94" fmla="*/ 0 w 261"/>
                <a:gd name="T95" fmla="*/ 277 h 430"/>
                <a:gd name="T96" fmla="*/ 0 w 261"/>
                <a:gd name="T97" fmla="*/ 278 h 430"/>
                <a:gd name="T98" fmla="*/ 0 w 261"/>
                <a:gd name="T99" fmla="*/ 278 h 430"/>
                <a:gd name="T100" fmla="*/ 7 w 261"/>
                <a:gd name="T101" fmla="*/ 2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1" h="430">
                  <a:moveTo>
                    <a:pt x="261" y="0"/>
                  </a:moveTo>
                  <a:cubicBezTo>
                    <a:pt x="256" y="0"/>
                    <a:pt x="250" y="1"/>
                    <a:pt x="245" y="4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2" y="144"/>
                    <a:pt x="0" y="148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256"/>
                    <a:pt x="0" y="256"/>
                  </a:cubicBezTo>
                  <a:cubicBezTo>
                    <a:pt x="0" y="256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2"/>
                    <a:pt x="2" y="286"/>
                    <a:pt x="7" y="288"/>
                  </a:cubicBezTo>
                  <a:cubicBezTo>
                    <a:pt x="245" y="426"/>
                    <a:pt x="245" y="426"/>
                    <a:pt x="245" y="426"/>
                  </a:cubicBezTo>
                  <a:cubicBezTo>
                    <a:pt x="250" y="428"/>
                    <a:pt x="256" y="430"/>
                    <a:pt x="261" y="430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3" name="ïṡ1íďe">
              <a:extLst>
                <a:ext uri="{FF2B5EF4-FFF2-40B4-BE49-F238E27FC236}">
                  <a16:creationId xmlns:a16="http://schemas.microsoft.com/office/drawing/2014/main" id="{27D447C0-7DA3-42A5-B7AF-7557B82606E8}"/>
                </a:ext>
              </a:extLst>
            </p:cNvPr>
            <p:cNvSpPr/>
            <p:nvPr userDrawn="1"/>
          </p:nvSpPr>
          <p:spPr bwMode="auto">
            <a:xfrm>
              <a:off x="6269038" y="3681413"/>
              <a:ext cx="1512888" cy="871537"/>
            </a:xfrm>
            <a:custGeom>
              <a:avLst/>
              <a:gdLst>
                <a:gd name="T0" fmla="*/ 279 w 527"/>
                <a:gd name="T1" fmla="*/ 299 h 304"/>
                <a:gd name="T2" fmla="*/ 247 w 527"/>
                <a:gd name="T3" fmla="*/ 299 h 304"/>
                <a:gd name="T4" fmla="*/ 9 w 527"/>
                <a:gd name="T5" fmla="*/ 162 h 304"/>
                <a:gd name="T6" fmla="*/ 9 w 527"/>
                <a:gd name="T7" fmla="*/ 143 h 304"/>
                <a:gd name="T8" fmla="*/ 247 w 527"/>
                <a:gd name="T9" fmla="*/ 5 h 304"/>
                <a:gd name="T10" fmla="*/ 279 w 527"/>
                <a:gd name="T11" fmla="*/ 5 h 304"/>
                <a:gd name="T12" fmla="*/ 518 w 527"/>
                <a:gd name="T13" fmla="*/ 143 h 304"/>
                <a:gd name="T14" fmla="*/ 518 w 527"/>
                <a:gd name="T15" fmla="*/ 162 h 304"/>
                <a:gd name="T16" fmla="*/ 279 w 527"/>
                <a:gd name="T17" fmla="*/ 29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7" h="304">
                  <a:moveTo>
                    <a:pt x="279" y="299"/>
                  </a:moveTo>
                  <a:cubicBezTo>
                    <a:pt x="271" y="304"/>
                    <a:pt x="256" y="304"/>
                    <a:pt x="247" y="299"/>
                  </a:cubicBezTo>
                  <a:cubicBezTo>
                    <a:pt x="9" y="162"/>
                    <a:pt x="9" y="162"/>
                    <a:pt x="9" y="162"/>
                  </a:cubicBezTo>
                  <a:cubicBezTo>
                    <a:pt x="0" y="156"/>
                    <a:pt x="0" y="148"/>
                    <a:pt x="9" y="143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56" y="0"/>
                    <a:pt x="271" y="0"/>
                    <a:pt x="279" y="5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27" y="148"/>
                    <a:pt x="527" y="156"/>
                    <a:pt x="518" y="162"/>
                  </a:cubicBezTo>
                  <a:lnTo>
                    <a:pt x="279" y="299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4" name="iṩḷïḑe">
              <a:extLst>
                <a:ext uri="{FF2B5EF4-FFF2-40B4-BE49-F238E27FC236}">
                  <a16:creationId xmlns:a16="http://schemas.microsoft.com/office/drawing/2014/main" id="{A3B2C23D-9F44-4703-BD5A-7DF47931FEDC}"/>
                </a:ext>
              </a:extLst>
            </p:cNvPr>
            <p:cNvSpPr/>
            <p:nvPr userDrawn="1"/>
          </p:nvSpPr>
          <p:spPr bwMode="auto">
            <a:xfrm>
              <a:off x="6361113" y="3735388"/>
              <a:ext cx="1325563" cy="766762"/>
            </a:xfrm>
            <a:custGeom>
              <a:avLst/>
              <a:gdLst>
                <a:gd name="T0" fmla="*/ 245 w 462"/>
                <a:gd name="T1" fmla="*/ 262 h 267"/>
                <a:gd name="T2" fmla="*/ 217 w 462"/>
                <a:gd name="T3" fmla="*/ 262 h 267"/>
                <a:gd name="T4" fmla="*/ 8 w 462"/>
                <a:gd name="T5" fmla="*/ 141 h 267"/>
                <a:gd name="T6" fmla="*/ 8 w 462"/>
                <a:gd name="T7" fmla="*/ 125 h 267"/>
                <a:gd name="T8" fmla="*/ 217 w 462"/>
                <a:gd name="T9" fmla="*/ 4 h 267"/>
                <a:gd name="T10" fmla="*/ 245 w 462"/>
                <a:gd name="T11" fmla="*/ 4 h 267"/>
                <a:gd name="T12" fmla="*/ 455 w 462"/>
                <a:gd name="T13" fmla="*/ 125 h 267"/>
                <a:gd name="T14" fmla="*/ 455 w 462"/>
                <a:gd name="T15" fmla="*/ 141 h 267"/>
                <a:gd name="T16" fmla="*/ 245 w 462"/>
                <a:gd name="T17" fmla="*/ 26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267">
                  <a:moveTo>
                    <a:pt x="245" y="262"/>
                  </a:moveTo>
                  <a:cubicBezTo>
                    <a:pt x="238" y="267"/>
                    <a:pt x="225" y="267"/>
                    <a:pt x="217" y="262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0" y="137"/>
                    <a:pt x="0" y="130"/>
                    <a:pt x="8" y="125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25" y="0"/>
                    <a:pt x="238" y="0"/>
                    <a:pt x="245" y="4"/>
                  </a:cubicBezTo>
                  <a:cubicBezTo>
                    <a:pt x="455" y="125"/>
                    <a:pt x="455" y="125"/>
                    <a:pt x="455" y="125"/>
                  </a:cubicBezTo>
                  <a:cubicBezTo>
                    <a:pt x="462" y="130"/>
                    <a:pt x="462" y="137"/>
                    <a:pt x="455" y="141"/>
                  </a:cubicBezTo>
                  <a:lnTo>
                    <a:pt x="245" y="262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5" name="íśľíďè">
              <a:extLst>
                <a:ext uri="{FF2B5EF4-FFF2-40B4-BE49-F238E27FC236}">
                  <a16:creationId xmlns:a16="http://schemas.microsoft.com/office/drawing/2014/main" id="{9770438E-74D7-4425-9561-34A865238746}"/>
                </a:ext>
              </a:extLst>
            </p:cNvPr>
            <p:cNvSpPr/>
            <p:nvPr userDrawn="1"/>
          </p:nvSpPr>
          <p:spPr bwMode="auto">
            <a:xfrm>
              <a:off x="6361113" y="3735388"/>
              <a:ext cx="1325563" cy="401637"/>
            </a:xfrm>
            <a:custGeom>
              <a:avLst/>
              <a:gdLst>
                <a:gd name="T0" fmla="*/ 6 w 462"/>
                <a:gd name="T1" fmla="*/ 140 h 140"/>
                <a:gd name="T2" fmla="*/ 8 w 462"/>
                <a:gd name="T3" fmla="*/ 139 h 140"/>
                <a:gd name="T4" fmla="*/ 217 w 462"/>
                <a:gd name="T5" fmla="*/ 18 h 140"/>
                <a:gd name="T6" fmla="*/ 245 w 462"/>
                <a:gd name="T7" fmla="*/ 18 h 140"/>
                <a:gd name="T8" fmla="*/ 455 w 462"/>
                <a:gd name="T9" fmla="*/ 139 h 140"/>
                <a:gd name="T10" fmla="*/ 456 w 462"/>
                <a:gd name="T11" fmla="*/ 140 h 140"/>
                <a:gd name="T12" fmla="*/ 455 w 462"/>
                <a:gd name="T13" fmla="*/ 125 h 140"/>
                <a:gd name="T14" fmla="*/ 245 w 462"/>
                <a:gd name="T15" fmla="*/ 4 h 140"/>
                <a:gd name="T16" fmla="*/ 217 w 462"/>
                <a:gd name="T17" fmla="*/ 4 h 140"/>
                <a:gd name="T18" fmla="*/ 8 w 462"/>
                <a:gd name="T19" fmla="*/ 125 h 140"/>
                <a:gd name="T20" fmla="*/ 6 w 462"/>
                <a:gd name="T2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2" h="140">
                  <a:moveTo>
                    <a:pt x="6" y="140"/>
                  </a:moveTo>
                  <a:cubicBezTo>
                    <a:pt x="7" y="140"/>
                    <a:pt x="7" y="139"/>
                    <a:pt x="8" y="139"/>
                  </a:cubicBezTo>
                  <a:cubicBezTo>
                    <a:pt x="217" y="18"/>
                    <a:pt x="217" y="18"/>
                    <a:pt x="217" y="18"/>
                  </a:cubicBezTo>
                  <a:cubicBezTo>
                    <a:pt x="225" y="14"/>
                    <a:pt x="238" y="14"/>
                    <a:pt x="245" y="18"/>
                  </a:cubicBezTo>
                  <a:cubicBezTo>
                    <a:pt x="455" y="139"/>
                    <a:pt x="455" y="139"/>
                    <a:pt x="455" y="139"/>
                  </a:cubicBezTo>
                  <a:cubicBezTo>
                    <a:pt x="455" y="139"/>
                    <a:pt x="456" y="140"/>
                    <a:pt x="456" y="140"/>
                  </a:cubicBezTo>
                  <a:cubicBezTo>
                    <a:pt x="462" y="136"/>
                    <a:pt x="462" y="129"/>
                    <a:pt x="455" y="125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38" y="0"/>
                    <a:pt x="225" y="0"/>
                    <a:pt x="217" y="4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" y="129"/>
                    <a:pt x="0" y="136"/>
                    <a:pt x="6" y="140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6" name="íš1îḋê">
              <a:extLst>
                <a:ext uri="{FF2B5EF4-FFF2-40B4-BE49-F238E27FC236}">
                  <a16:creationId xmlns:a16="http://schemas.microsoft.com/office/drawing/2014/main" id="{28C43B71-B17F-4646-8469-B96F9C589707}"/>
                </a:ext>
              </a:extLst>
            </p:cNvPr>
            <p:cNvSpPr/>
            <p:nvPr userDrawn="1"/>
          </p:nvSpPr>
          <p:spPr bwMode="auto">
            <a:xfrm>
              <a:off x="6496051" y="3927475"/>
              <a:ext cx="528638" cy="396875"/>
            </a:xfrm>
            <a:custGeom>
              <a:avLst/>
              <a:gdLst>
                <a:gd name="T0" fmla="*/ 333 w 333"/>
                <a:gd name="T1" fmla="*/ 170 h 250"/>
                <a:gd name="T2" fmla="*/ 197 w 333"/>
                <a:gd name="T3" fmla="*/ 250 h 250"/>
                <a:gd name="T4" fmla="*/ 0 w 333"/>
                <a:gd name="T5" fmla="*/ 138 h 250"/>
                <a:gd name="T6" fmla="*/ 0 w 333"/>
                <a:gd name="T7" fmla="*/ 80 h 250"/>
                <a:gd name="T8" fmla="*/ 136 w 333"/>
                <a:gd name="T9" fmla="*/ 0 h 250"/>
                <a:gd name="T10" fmla="*/ 333 w 333"/>
                <a:gd name="T11" fmla="*/ 114 h 250"/>
                <a:gd name="T12" fmla="*/ 333 w 333"/>
                <a:gd name="T13" fmla="*/ 1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250">
                  <a:moveTo>
                    <a:pt x="333" y="170"/>
                  </a:moveTo>
                  <a:lnTo>
                    <a:pt x="197" y="250"/>
                  </a:lnTo>
                  <a:lnTo>
                    <a:pt x="0" y="138"/>
                  </a:lnTo>
                  <a:lnTo>
                    <a:pt x="0" y="80"/>
                  </a:lnTo>
                  <a:lnTo>
                    <a:pt x="136" y="0"/>
                  </a:lnTo>
                  <a:lnTo>
                    <a:pt x="333" y="114"/>
                  </a:lnTo>
                  <a:lnTo>
                    <a:pt x="333" y="17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7" name="iSļíḋé">
              <a:extLst>
                <a:ext uri="{FF2B5EF4-FFF2-40B4-BE49-F238E27FC236}">
                  <a16:creationId xmlns:a16="http://schemas.microsoft.com/office/drawing/2014/main" id="{F748315C-EF88-4545-8242-2603D5EE703B}"/>
                </a:ext>
              </a:extLst>
            </p:cNvPr>
            <p:cNvSpPr/>
            <p:nvPr userDrawn="1"/>
          </p:nvSpPr>
          <p:spPr bwMode="auto">
            <a:xfrm>
              <a:off x="6496051" y="4054475"/>
              <a:ext cx="312738" cy="269875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58 h 170"/>
                <a:gd name="T4" fmla="*/ 0 w 197"/>
                <a:gd name="T5" fmla="*/ 0 h 170"/>
                <a:gd name="T6" fmla="*/ 197 w 197"/>
                <a:gd name="T7" fmla="*/ 112 h 170"/>
                <a:gd name="T8" fmla="*/ 197 w 197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197" y="112"/>
                  </a:lnTo>
                  <a:lnTo>
                    <a:pt x="197" y="17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8" name="íṥḻíḍè">
              <a:extLst>
                <a:ext uri="{FF2B5EF4-FFF2-40B4-BE49-F238E27FC236}">
                  <a16:creationId xmlns:a16="http://schemas.microsoft.com/office/drawing/2014/main" id="{DEE1C39F-F729-4888-9733-410100A3B069}"/>
                </a:ext>
              </a:extLst>
            </p:cNvPr>
            <p:cNvSpPr/>
            <p:nvPr userDrawn="1"/>
          </p:nvSpPr>
          <p:spPr bwMode="auto">
            <a:xfrm>
              <a:off x="6496051" y="3927475"/>
              <a:ext cx="528638" cy="304800"/>
            </a:xfrm>
            <a:custGeom>
              <a:avLst/>
              <a:gdLst>
                <a:gd name="T0" fmla="*/ 197 w 333"/>
                <a:gd name="T1" fmla="*/ 192 h 192"/>
                <a:gd name="T2" fmla="*/ 333 w 333"/>
                <a:gd name="T3" fmla="*/ 114 h 192"/>
                <a:gd name="T4" fmla="*/ 136 w 333"/>
                <a:gd name="T5" fmla="*/ 0 h 192"/>
                <a:gd name="T6" fmla="*/ 0 w 333"/>
                <a:gd name="T7" fmla="*/ 80 h 192"/>
                <a:gd name="T8" fmla="*/ 197 w 33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192">
                  <a:moveTo>
                    <a:pt x="197" y="192"/>
                  </a:moveTo>
                  <a:lnTo>
                    <a:pt x="333" y="114"/>
                  </a:lnTo>
                  <a:lnTo>
                    <a:pt x="136" y="0"/>
                  </a:lnTo>
                  <a:lnTo>
                    <a:pt x="0" y="80"/>
                  </a:lnTo>
                  <a:lnTo>
                    <a:pt x="197" y="192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9" name="iśḻiḓê">
              <a:extLst>
                <a:ext uri="{FF2B5EF4-FFF2-40B4-BE49-F238E27FC236}">
                  <a16:creationId xmlns:a16="http://schemas.microsoft.com/office/drawing/2014/main" id="{08B7D109-5980-4E1C-8A11-8B8F9E932AA0}"/>
                </a:ext>
              </a:extLst>
            </p:cNvPr>
            <p:cNvSpPr/>
            <p:nvPr userDrawn="1"/>
          </p:nvSpPr>
          <p:spPr bwMode="auto">
            <a:xfrm>
              <a:off x="6886576" y="4171950"/>
              <a:ext cx="331788" cy="246062"/>
            </a:xfrm>
            <a:custGeom>
              <a:avLst/>
              <a:gdLst>
                <a:gd name="T0" fmla="*/ 209 w 209"/>
                <a:gd name="T1" fmla="*/ 106 h 155"/>
                <a:gd name="T2" fmla="*/ 125 w 209"/>
                <a:gd name="T3" fmla="*/ 155 h 155"/>
                <a:gd name="T4" fmla="*/ 0 w 209"/>
                <a:gd name="T5" fmla="*/ 85 h 155"/>
                <a:gd name="T6" fmla="*/ 0 w 209"/>
                <a:gd name="T7" fmla="*/ 49 h 155"/>
                <a:gd name="T8" fmla="*/ 85 w 209"/>
                <a:gd name="T9" fmla="*/ 0 h 155"/>
                <a:gd name="T10" fmla="*/ 209 w 209"/>
                <a:gd name="T11" fmla="*/ 70 h 155"/>
                <a:gd name="T12" fmla="*/ 209 w 209"/>
                <a:gd name="T13" fmla="*/ 10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5">
                  <a:moveTo>
                    <a:pt x="209" y="106"/>
                  </a:moveTo>
                  <a:lnTo>
                    <a:pt x="125" y="155"/>
                  </a:lnTo>
                  <a:lnTo>
                    <a:pt x="0" y="85"/>
                  </a:lnTo>
                  <a:lnTo>
                    <a:pt x="0" y="49"/>
                  </a:lnTo>
                  <a:lnTo>
                    <a:pt x="85" y="0"/>
                  </a:lnTo>
                  <a:lnTo>
                    <a:pt x="209" y="70"/>
                  </a:lnTo>
                  <a:lnTo>
                    <a:pt x="209" y="106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0" name="í$ľîďe">
              <a:extLst>
                <a:ext uri="{FF2B5EF4-FFF2-40B4-BE49-F238E27FC236}">
                  <a16:creationId xmlns:a16="http://schemas.microsoft.com/office/drawing/2014/main" id="{F26DB58F-C2A7-4300-935D-B73E5F025362}"/>
                </a:ext>
              </a:extLst>
            </p:cNvPr>
            <p:cNvSpPr/>
            <p:nvPr userDrawn="1"/>
          </p:nvSpPr>
          <p:spPr bwMode="auto">
            <a:xfrm>
              <a:off x="6886576" y="4249738"/>
              <a:ext cx="198438" cy="168275"/>
            </a:xfrm>
            <a:custGeom>
              <a:avLst/>
              <a:gdLst>
                <a:gd name="T0" fmla="*/ 125 w 125"/>
                <a:gd name="T1" fmla="*/ 106 h 106"/>
                <a:gd name="T2" fmla="*/ 0 w 125"/>
                <a:gd name="T3" fmla="*/ 36 h 106"/>
                <a:gd name="T4" fmla="*/ 0 w 125"/>
                <a:gd name="T5" fmla="*/ 0 h 106"/>
                <a:gd name="T6" fmla="*/ 125 w 125"/>
                <a:gd name="T7" fmla="*/ 72 h 106"/>
                <a:gd name="T8" fmla="*/ 125 w 125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06">
                  <a:moveTo>
                    <a:pt x="125" y="10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125" y="72"/>
                  </a:lnTo>
                  <a:lnTo>
                    <a:pt x="125" y="10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1" name="iṡḷîďê">
              <a:extLst>
                <a:ext uri="{FF2B5EF4-FFF2-40B4-BE49-F238E27FC236}">
                  <a16:creationId xmlns:a16="http://schemas.microsoft.com/office/drawing/2014/main" id="{D81174F5-4A36-48CA-93D4-DC694BC71558}"/>
                </a:ext>
              </a:extLst>
            </p:cNvPr>
            <p:cNvSpPr/>
            <p:nvPr userDrawn="1"/>
          </p:nvSpPr>
          <p:spPr bwMode="auto">
            <a:xfrm>
              <a:off x="6886576" y="4171950"/>
              <a:ext cx="331788" cy="192087"/>
            </a:xfrm>
            <a:custGeom>
              <a:avLst/>
              <a:gdLst>
                <a:gd name="T0" fmla="*/ 125 w 209"/>
                <a:gd name="T1" fmla="*/ 121 h 121"/>
                <a:gd name="T2" fmla="*/ 209 w 209"/>
                <a:gd name="T3" fmla="*/ 70 h 121"/>
                <a:gd name="T4" fmla="*/ 85 w 209"/>
                <a:gd name="T5" fmla="*/ 0 h 121"/>
                <a:gd name="T6" fmla="*/ 0 w 209"/>
                <a:gd name="T7" fmla="*/ 49 h 121"/>
                <a:gd name="T8" fmla="*/ 125 w 209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125" y="121"/>
                  </a:moveTo>
                  <a:lnTo>
                    <a:pt x="209" y="70"/>
                  </a:lnTo>
                  <a:lnTo>
                    <a:pt x="85" y="0"/>
                  </a:lnTo>
                  <a:lnTo>
                    <a:pt x="0" y="49"/>
                  </a:lnTo>
                  <a:lnTo>
                    <a:pt x="125" y="12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2" name="ï$1iḋê">
              <a:extLst>
                <a:ext uri="{FF2B5EF4-FFF2-40B4-BE49-F238E27FC236}">
                  <a16:creationId xmlns:a16="http://schemas.microsoft.com/office/drawing/2014/main" id="{E0475B01-B25B-4941-A6C8-AC8F74050281}"/>
                </a:ext>
              </a:extLst>
            </p:cNvPr>
            <p:cNvSpPr/>
            <p:nvPr userDrawn="1"/>
          </p:nvSpPr>
          <p:spPr bwMode="auto">
            <a:xfrm>
              <a:off x="6831013" y="3695700"/>
              <a:ext cx="407988" cy="373062"/>
            </a:xfrm>
            <a:custGeom>
              <a:avLst/>
              <a:gdLst>
                <a:gd name="T0" fmla="*/ 257 w 257"/>
                <a:gd name="T1" fmla="*/ 173 h 235"/>
                <a:gd name="T2" fmla="*/ 152 w 257"/>
                <a:gd name="T3" fmla="*/ 235 h 235"/>
                <a:gd name="T4" fmla="*/ 0 w 257"/>
                <a:gd name="T5" fmla="*/ 148 h 235"/>
                <a:gd name="T6" fmla="*/ 0 w 257"/>
                <a:gd name="T7" fmla="*/ 59 h 235"/>
                <a:gd name="T8" fmla="*/ 105 w 257"/>
                <a:gd name="T9" fmla="*/ 0 h 235"/>
                <a:gd name="T10" fmla="*/ 257 w 257"/>
                <a:gd name="T11" fmla="*/ 86 h 235"/>
                <a:gd name="T12" fmla="*/ 257 w 257"/>
                <a:gd name="T13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35">
                  <a:moveTo>
                    <a:pt x="257" y="173"/>
                  </a:moveTo>
                  <a:lnTo>
                    <a:pt x="152" y="235"/>
                  </a:lnTo>
                  <a:lnTo>
                    <a:pt x="0" y="148"/>
                  </a:lnTo>
                  <a:lnTo>
                    <a:pt x="0" y="59"/>
                  </a:lnTo>
                  <a:lnTo>
                    <a:pt x="105" y="0"/>
                  </a:lnTo>
                  <a:lnTo>
                    <a:pt x="257" y="86"/>
                  </a:lnTo>
                  <a:lnTo>
                    <a:pt x="257" y="173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3" name="íṧliḓe">
              <a:extLst>
                <a:ext uri="{FF2B5EF4-FFF2-40B4-BE49-F238E27FC236}">
                  <a16:creationId xmlns:a16="http://schemas.microsoft.com/office/drawing/2014/main" id="{F494D277-02C2-4419-B314-74646C1F3B22}"/>
                </a:ext>
              </a:extLst>
            </p:cNvPr>
            <p:cNvSpPr/>
            <p:nvPr userDrawn="1"/>
          </p:nvSpPr>
          <p:spPr bwMode="auto">
            <a:xfrm>
              <a:off x="6831013" y="3789363"/>
              <a:ext cx="241300" cy="279400"/>
            </a:xfrm>
            <a:custGeom>
              <a:avLst/>
              <a:gdLst>
                <a:gd name="T0" fmla="*/ 152 w 152"/>
                <a:gd name="T1" fmla="*/ 176 h 176"/>
                <a:gd name="T2" fmla="*/ 0 w 152"/>
                <a:gd name="T3" fmla="*/ 89 h 176"/>
                <a:gd name="T4" fmla="*/ 0 w 152"/>
                <a:gd name="T5" fmla="*/ 0 h 176"/>
                <a:gd name="T6" fmla="*/ 152 w 152"/>
                <a:gd name="T7" fmla="*/ 87 h 176"/>
                <a:gd name="T8" fmla="*/ 152 w 152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76">
                  <a:moveTo>
                    <a:pt x="152" y="176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2" y="87"/>
                  </a:lnTo>
                  <a:lnTo>
                    <a:pt x="152" y="17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4" name="íşḻiḍé">
              <a:extLst>
                <a:ext uri="{FF2B5EF4-FFF2-40B4-BE49-F238E27FC236}">
                  <a16:creationId xmlns:a16="http://schemas.microsoft.com/office/drawing/2014/main" id="{085B59B4-5602-4EF4-B2CB-EB5392FC4F80}"/>
                </a:ext>
              </a:extLst>
            </p:cNvPr>
            <p:cNvSpPr/>
            <p:nvPr userDrawn="1"/>
          </p:nvSpPr>
          <p:spPr bwMode="auto">
            <a:xfrm>
              <a:off x="6831013" y="3695700"/>
              <a:ext cx="407988" cy="231775"/>
            </a:xfrm>
            <a:custGeom>
              <a:avLst/>
              <a:gdLst>
                <a:gd name="T0" fmla="*/ 152 w 257"/>
                <a:gd name="T1" fmla="*/ 146 h 146"/>
                <a:gd name="T2" fmla="*/ 257 w 257"/>
                <a:gd name="T3" fmla="*/ 86 h 146"/>
                <a:gd name="T4" fmla="*/ 105 w 257"/>
                <a:gd name="T5" fmla="*/ 0 h 146"/>
                <a:gd name="T6" fmla="*/ 0 w 257"/>
                <a:gd name="T7" fmla="*/ 59 h 146"/>
                <a:gd name="T8" fmla="*/ 152 w 257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46">
                  <a:moveTo>
                    <a:pt x="152" y="146"/>
                  </a:moveTo>
                  <a:lnTo>
                    <a:pt x="257" y="86"/>
                  </a:lnTo>
                  <a:lnTo>
                    <a:pt x="105" y="0"/>
                  </a:lnTo>
                  <a:lnTo>
                    <a:pt x="0" y="59"/>
                  </a:lnTo>
                  <a:lnTo>
                    <a:pt x="152" y="146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5" name="íśliḋe">
              <a:extLst>
                <a:ext uri="{FF2B5EF4-FFF2-40B4-BE49-F238E27FC236}">
                  <a16:creationId xmlns:a16="http://schemas.microsoft.com/office/drawing/2014/main" id="{C0ED3632-AEDA-45AC-9424-8BFDA308D683}"/>
                </a:ext>
              </a:extLst>
            </p:cNvPr>
            <p:cNvSpPr/>
            <p:nvPr userDrawn="1"/>
          </p:nvSpPr>
          <p:spPr bwMode="auto">
            <a:xfrm>
              <a:off x="6908801" y="3703638"/>
              <a:ext cx="252413" cy="187325"/>
            </a:xfrm>
            <a:custGeom>
              <a:avLst/>
              <a:gdLst>
                <a:gd name="T0" fmla="*/ 159 w 159"/>
                <a:gd name="T1" fmla="*/ 80 h 118"/>
                <a:gd name="T2" fmla="*/ 94 w 159"/>
                <a:gd name="T3" fmla="*/ 118 h 118"/>
                <a:gd name="T4" fmla="*/ 0 w 159"/>
                <a:gd name="T5" fmla="*/ 63 h 118"/>
                <a:gd name="T6" fmla="*/ 0 w 159"/>
                <a:gd name="T7" fmla="*/ 36 h 118"/>
                <a:gd name="T8" fmla="*/ 65 w 159"/>
                <a:gd name="T9" fmla="*/ 0 h 118"/>
                <a:gd name="T10" fmla="*/ 159 w 159"/>
                <a:gd name="T11" fmla="*/ 53 h 118"/>
                <a:gd name="T12" fmla="*/ 159 w 159"/>
                <a:gd name="T13" fmla="*/ 8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18">
                  <a:moveTo>
                    <a:pt x="159" y="80"/>
                  </a:moveTo>
                  <a:lnTo>
                    <a:pt x="94" y="118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59" y="53"/>
                  </a:lnTo>
                  <a:lnTo>
                    <a:pt x="159" y="8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6" name="îṥ1ídê">
              <a:extLst>
                <a:ext uri="{FF2B5EF4-FFF2-40B4-BE49-F238E27FC236}">
                  <a16:creationId xmlns:a16="http://schemas.microsoft.com/office/drawing/2014/main" id="{9EDC7100-CCF7-4A71-AFDD-F392DB3FF4A8}"/>
                </a:ext>
              </a:extLst>
            </p:cNvPr>
            <p:cNvSpPr/>
            <p:nvPr userDrawn="1"/>
          </p:nvSpPr>
          <p:spPr bwMode="auto">
            <a:xfrm>
              <a:off x="6908801" y="3760788"/>
              <a:ext cx="149225" cy="130175"/>
            </a:xfrm>
            <a:custGeom>
              <a:avLst/>
              <a:gdLst>
                <a:gd name="T0" fmla="*/ 94 w 94"/>
                <a:gd name="T1" fmla="*/ 82 h 82"/>
                <a:gd name="T2" fmla="*/ 0 w 94"/>
                <a:gd name="T3" fmla="*/ 27 h 82"/>
                <a:gd name="T4" fmla="*/ 0 w 94"/>
                <a:gd name="T5" fmla="*/ 0 h 82"/>
                <a:gd name="T6" fmla="*/ 94 w 94"/>
                <a:gd name="T7" fmla="*/ 54 h 82"/>
                <a:gd name="T8" fmla="*/ 94 w 94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82">
                  <a:moveTo>
                    <a:pt x="94" y="8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94" y="54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7" name="ïṣļïḑe">
              <a:extLst>
                <a:ext uri="{FF2B5EF4-FFF2-40B4-BE49-F238E27FC236}">
                  <a16:creationId xmlns:a16="http://schemas.microsoft.com/office/drawing/2014/main" id="{065A157D-23BC-46BB-BD40-DFBEB677A935}"/>
                </a:ext>
              </a:extLst>
            </p:cNvPr>
            <p:cNvSpPr/>
            <p:nvPr userDrawn="1"/>
          </p:nvSpPr>
          <p:spPr bwMode="auto">
            <a:xfrm>
              <a:off x="6908801" y="3703638"/>
              <a:ext cx="252413" cy="142875"/>
            </a:xfrm>
            <a:custGeom>
              <a:avLst/>
              <a:gdLst>
                <a:gd name="T0" fmla="*/ 94 w 159"/>
                <a:gd name="T1" fmla="*/ 90 h 90"/>
                <a:gd name="T2" fmla="*/ 159 w 159"/>
                <a:gd name="T3" fmla="*/ 53 h 90"/>
                <a:gd name="T4" fmla="*/ 65 w 159"/>
                <a:gd name="T5" fmla="*/ 0 h 90"/>
                <a:gd name="T6" fmla="*/ 0 w 159"/>
                <a:gd name="T7" fmla="*/ 36 h 90"/>
                <a:gd name="T8" fmla="*/ 94 w 15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0">
                  <a:moveTo>
                    <a:pt x="94" y="90"/>
                  </a:moveTo>
                  <a:lnTo>
                    <a:pt x="159" y="53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94" y="90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8" name="iš1iḑê">
              <a:extLst>
                <a:ext uri="{FF2B5EF4-FFF2-40B4-BE49-F238E27FC236}">
                  <a16:creationId xmlns:a16="http://schemas.microsoft.com/office/drawing/2014/main" id="{EABCE1AE-4F75-47BC-BE85-8093E6CCE025}"/>
                </a:ext>
              </a:extLst>
            </p:cNvPr>
            <p:cNvSpPr/>
            <p:nvPr userDrawn="1"/>
          </p:nvSpPr>
          <p:spPr bwMode="auto">
            <a:xfrm>
              <a:off x="7138988" y="3878263"/>
              <a:ext cx="409575" cy="373062"/>
            </a:xfrm>
            <a:custGeom>
              <a:avLst/>
              <a:gdLst>
                <a:gd name="T0" fmla="*/ 258 w 258"/>
                <a:gd name="T1" fmla="*/ 174 h 235"/>
                <a:gd name="T2" fmla="*/ 154 w 258"/>
                <a:gd name="T3" fmla="*/ 235 h 235"/>
                <a:gd name="T4" fmla="*/ 0 w 258"/>
                <a:gd name="T5" fmla="*/ 149 h 235"/>
                <a:gd name="T6" fmla="*/ 0 w 258"/>
                <a:gd name="T7" fmla="*/ 60 h 235"/>
                <a:gd name="T8" fmla="*/ 105 w 258"/>
                <a:gd name="T9" fmla="*/ 0 h 235"/>
                <a:gd name="T10" fmla="*/ 258 w 258"/>
                <a:gd name="T11" fmla="*/ 87 h 235"/>
                <a:gd name="T12" fmla="*/ 258 w 258"/>
                <a:gd name="T13" fmla="*/ 17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35">
                  <a:moveTo>
                    <a:pt x="258" y="174"/>
                  </a:moveTo>
                  <a:lnTo>
                    <a:pt x="154" y="235"/>
                  </a:lnTo>
                  <a:lnTo>
                    <a:pt x="0" y="149"/>
                  </a:lnTo>
                  <a:lnTo>
                    <a:pt x="0" y="60"/>
                  </a:lnTo>
                  <a:lnTo>
                    <a:pt x="105" y="0"/>
                  </a:lnTo>
                  <a:lnTo>
                    <a:pt x="258" y="87"/>
                  </a:lnTo>
                  <a:lnTo>
                    <a:pt x="258" y="174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9" name="î$ļíḋe">
              <a:extLst>
                <a:ext uri="{FF2B5EF4-FFF2-40B4-BE49-F238E27FC236}">
                  <a16:creationId xmlns:a16="http://schemas.microsoft.com/office/drawing/2014/main" id="{CEBFFE0C-B428-4F71-970C-4669EFE8DEA1}"/>
                </a:ext>
              </a:extLst>
            </p:cNvPr>
            <p:cNvSpPr/>
            <p:nvPr userDrawn="1"/>
          </p:nvSpPr>
          <p:spPr bwMode="auto">
            <a:xfrm>
              <a:off x="7138988" y="3973513"/>
              <a:ext cx="244475" cy="277812"/>
            </a:xfrm>
            <a:custGeom>
              <a:avLst/>
              <a:gdLst>
                <a:gd name="T0" fmla="*/ 154 w 154"/>
                <a:gd name="T1" fmla="*/ 175 h 175"/>
                <a:gd name="T2" fmla="*/ 0 w 154"/>
                <a:gd name="T3" fmla="*/ 89 h 175"/>
                <a:gd name="T4" fmla="*/ 0 w 154"/>
                <a:gd name="T5" fmla="*/ 0 h 175"/>
                <a:gd name="T6" fmla="*/ 154 w 154"/>
                <a:gd name="T7" fmla="*/ 87 h 175"/>
                <a:gd name="T8" fmla="*/ 154 w 154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5">
                  <a:moveTo>
                    <a:pt x="154" y="175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4" y="87"/>
                  </a:lnTo>
                  <a:lnTo>
                    <a:pt x="154" y="1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0" name="iS1iḋé">
              <a:extLst>
                <a:ext uri="{FF2B5EF4-FFF2-40B4-BE49-F238E27FC236}">
                  <a16:creationId xmlns:a16="http://schemas.microsoft.com/office/drawing/2014/main" id="{8B972E09-1D8C-4D88-840C-3DCF2E84C91B}"/>
                </a:ext>
              </a:extLst>
            </p:cNvPr>
            <p:cNvSpPr/>
            <p:nvPr userDrawn="1"/>
          </p:nvSpPr>
          <p:spPr bwMode="auto">
            <a:xfrm>
              <a:off x="7138988" y="3878263"/>
              <a:ext cx="409575" cy="233362"/>
            </a:xfrm>
            <a:custGeom>
              <a:avLst/>
              <a:gdLst>
                <a:gd name="T0" fmla="*/ 154 w 258"/>
                <a:gd name="T1" fmla="*/ 147 h 147"/>
                <a:gd name="T2" fmla="*/ 258 w 258"/>
                <a:gd name="T3" fmla="*/ 87 h 147"/>
                <a:gd name="T4" fmla="*/ 105 w 258"/>
                <a:gd name="T5" fmla="*/ 0 h 147"/>
                <a:gd name="T6" fmla="*/ 0 w 258"/>
                <a:gd name="T7" fmla="*/ 60 h 147"/>
                <a:gd name="T8" fmla="*/ 154 w 258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47">
                  <a:moveTo>
                    <a:pt x="154" y="147"/>
                  </a:moveTo>
                  <a:lnTo>
                    <a:pt x="258" y="87"/>
                  </a:lnTo>
                  <a:lnTo>
                    <a:pt x="105" y="0"/>
                  </a:lnTo>
                  <a:lnTo>
                    <a:pt x="0" y="60"/>
                  </a:lnTo>
                  <a:lnTo>
                    <a:pt x="154" y="147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1" name="ïṥḻiḑé">
              <a:extLst>
                <a:ext uri="{FF2B5EF4-FFF2-40B4-BE49-F238E27FC236}">
                  <a16:creationId xmlns:a16="http://schemas.microsoft.com/office/drawing/2014/main" id="{22DFFA54-BE18-4D0B-A60C-5A0A2AFC6B29}"/>
                </a:ext>
              </a:extLst>
            </p:cNvPr>
            <p:cNvSpPr/>
            <p:nvPr userDrawn="1"/>
          </p:nvSpPr>
          <p:spPr bwMode="auto">
            <a:xfrm>
              <a:off x="7202488" y="3876675"/>
              <a:ext cx="177800" cy="142875"/>
            </a:xfrm>
            <a:custGeom>
              <a:avLst/>
              <a:gdLst>
                <a:gd name="T0" fmla="*/ 112 w 112"/>
                <a:gd name="T1" fmla="*/ 52 h 90"/>
                <a:gd name="T2" fmla="*/ 47 w 112"/>
                <a:gd name="T3" fmla="*/ 90 h 90"/>
                <a:gd name="T4" fmla="*/ 0 w 112"/>
                <a:gd name="T5" fmla="*/ 63 h 90"/>
                <a:gd name="T6" fmla="*/ 0 w 112"/>
                <a:gd name="T7" fmla="*/ 36 h 90"/>
                <a:gd name="T8" fmla="*/ 65 w 112"/>
                <a:gd name="T9" fmla="*/ 0 h 90"/>
                <a:gd name="T10" fmla="*/ 112 w 112"/>
                <a:gd name="T11" fmla="*/ 25 h 90"/>
                <a:gd name="T12" fmla="*/ 112 w 112"/>
                <a:gd name="T13" fmla="*/ 5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90">
                  <a:moveTo>
                    <a:pt x="112" y="52"/>
                  </a:moveTo>
                  <a:lnTo>
                    <a:pt x="47" y="90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12" y="25"/>
                  </a:lnTo>
                  <a:lnTo>
                    <a:pt x="112" y="52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2" name="ïSḷíḋe">
              <a:extLst>
                <a:ext uri="{FF2B5EF4-FFF2-40B4-BE49-F238E27FC236}">
                  <a16:creationId xmlns:a16="http://schemas.microsoft.com/office/drawing/2014/main" id="{B64646D4-2AEA-4B9C-AA2B-4615027BA2D1}"/>
                </a:ext>
              </a:extLst>
            </p:cNvPr>
            <p:cNvSpPr/>
            <p:nvPr userDrawn="1"/>
          </p:nvSpPr>
          <p:spPr bwMode="auto">
            <a:xfrm>
              <a:off x="7202488" y="3933825"/>
              <a:ext cx="74613" cy="85725"/>
            </a:xfrm>
            <a:custGeom>
              <a:avLst/>
              <a:gdLst>
                <a:gd name="T0" fmla="*/ 47 w 47"/>
                <a:gd name="T1" fmla="*/ 54 h 54"/>
                <a:gd name="T2" fmla="*/ 0 w 47"/>
                <a:gd name="T3" fmla="*/ 27 h 54"/>
                <a:gd name="T4" fmla="*/ 0 w 47"/>
                <a:gd name="T5" fmla="*/ 0 h 54"/>
                <a:gd name="T6" fmla="*/ 47 w 47"/>
                <a:gd name="T7" fmla="*/ 27 h 54"/>
                <a:gd name="T8" fmla="*/ 47 w 47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4">
                  <a:moveTo>
                    <a:pt x="47" y="54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7" y="27"/>
                  </a:lnTo>
                  <a:lnTo>
                    <a:pt x="47" y="54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3" name="íṡlïďè">
              <a:extLst>
                <a:ext uri="{FF2B5EF4-FFF2-40B4-BE49-F238E27FC236}">
                  <a16:creationId xmlns:a16="http://schemas.microsoft.com/office/drawing/2014/main" id="{49D4CE8D-4AC3-4B39-BF9E-EF68192B7F74}"/>
                </a:ext>
              </a:extLst>
            </p:cNvPr>
            <p:cNvSpPr/>
            <p:nvPr userDrawn="1"/>
          </p:nvSpPr>
          <p:spPr bwMode="auto">
            <a:xfrm>
              <a:off x="7202488" y="3876675"/>
              <a:ext cx="177800" cy="100012"/>
            </a:xfrm>
            <a:custGeom>
              <a:avLst/>
              <a:gdLst>
                <a:gd name="T0" fmla="*/ 47 w 112"/>
                <a:gd name="T1" fmla="*/ 63 h 63"/>
                <a:gd name="T2" fmla="*/ 112 w 112"/>
                <a:gd name="T3" fmla="*/ 25 h 63"/>
                <a:gd name="T4" fmla="*/ 65 w 112"/>
                <a:gd name="T5" fmla="*/ 0 h 63"/>
                <a:gd name="T6" fmla="*/ 0 w 112"/>
                <a:gd name="T7" fmla="*/ 36 h 63"/>
                <a:gd name="T8" fmla="*/ 47 w 11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3">
                  <a:moveTo>
                    <a:pt x="47" y="63"/>
                  </a:moveTo>
                  <a:lnTo>
                    <a:pt x="112" y="25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47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4" name="îṡļíḑe">
              <a:extLst>
                <a:ext uri="{FF2B5EF4-FFF2-40B4-BE49-F238E27FC236}">
                  <a16:creationId xmlns:a16="http://schemas.microsoft.com/office/drawing/2014/main" id="{7953C78E-521C-471E-B548-C19661D76E7A}"/>
                </a:ext>
              </a:extLst>
            </p:cNvPr>
            <p:cNvSpPr/>
            <p:nvPr userDrawn="1"/>
          </p:nvSpPr>
          <p:spPr bwMode="auto">
            <a:xfrm>
              <a:off x="7308851" y="3937000"/>
              <a:ext cx="174625" cy="142875"/>
            </a:xfrm>
            <a:custGeom>
              <a:avLst/>
              <a:gdLst>
                <a:gd name="T0" fmla="*/ 110 w 110"/>
                <a:gd name="T1" fmla="*/ 54 h 90"/>
                <a:gd name="T2" fmla="*/ 45 w 110"/>
                <a:gd name="T3" fmla="*/ 90 h 90"/>
                <a:gd name="T4" fmla="*/ 0 w 110"/>
                <a:gd name="T5" fmla="*/ 65 h 90"/>
                <a:gd name="T6" fmla="*/ 0 w 110"/>
                <a:gd name="T7" fmla="*/ 38 h 90"/>
                <a:gd name="T8" fmla="*/ 63 w 110"/>
                <a:gd name="T9" fmla="*/ 0 h 90"/>
                <a:gd name="T10" fmla="*/ 110 w 110"/>
                <a:gd name="T11" fmla="*/ 27 h 90"/>
                <a:gd name="T12" fmla="*/ 110 w 110"/>
                <a:gd name="T13" fmla="*/ 5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90">
                  <a:moveTo>
                    <a:pt x="110" y="54"/>
                  </a:moveTo>
                  <a:lnTo>
                    <a:pt x="45" y="90"/>
                  </a:lnTo>
                  <a:lnTo>
                    <a:pt x="0" y="65"/>
                  </a:lnTo>
                  <a:lnTo>
                    <a:pt x="0" y="38"/>
                  </a:lnTo>
                  <a:lnTo>
                    <a:pt x="63" y="0"/>
                  </a:lnTo>
                  <a:lnTo>
                    <a:pt x="110" y="27"/>
                  </a:lnTo>
                  <a:lnTo>
                    <a:pt x="110" y="54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5" name="í$lïḋe">
              <a:extLst>
                <a:ext uri="{FF2B5EF4-FFF2-40B4-BE49-F238E27FC236}">
                  <a16:creationId xmlns:a16="http://schemas.microsoft.com/office/drawing/2014/main" id="{0CD57023-B62C-443A-91AC-FEE10623E3FA}"/>
                </a:ext>
              </a:extLst>
            </p:cNvPr>
            <p:cNvSpPr/>
            <p:nvPr userDrawn="1"/>
          </p:nvSpPr>
          <p:spPr bwMode="auto">
            <a:xfrm>
              <a:off x="7308851" y="3997325"/>
              <a:ext cx="71438" cy="82550"/>
            </a:xfrm>
            <a:custGeom>
              <a:avLst/>
              <a:gdLst>
                <a:gd name="T0" fmla="*/ 45 w 45"/>
                <a:gd name="T1" fmla="*/ 52 h 52"/>
                <a:gd name="T2" fmla="*/ 0 w 45"/>
                <a:gd name="T3" fmla="*/ 27 h 52"/>
                <a:gd name="T4" fmla="*/ 0 w 45"/>
                <a:gd name="T5" fmla="*/ 0 h 52"/>
                <a:gd name="T6" fmla="*/ 45 w 45"/>
                <a:gd name="T7" fmla="*/ 25 h 52"/>
                <a:gd name="T8" fmla="*/ 45 w 45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45" y="5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5" y="25"/>
                  </a:lnTo>
                  <a:lnTo>
                    <a:pt x="45" y="5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6" name="ïṧľide">
              <a:extLst>
                <a:ext uri="{FF2B5EF4-FFF2-40B4-BE49-F238E27FC236}">
                  <a16:creationId xmlns:a16="http://schemas.microsoft.com/office/drawing/2014/main" id="{CF8DA130-BE02-4302-99B4-55F9222FFC58}"/>
                </a:ext>
              </a:extLst>
            </p:cNvPr>
            <p:cNvSpPr/>
            <p:nvPr userDrawn="1"/>
          </p:nvSpPr>
          <p:spPr bwMode="auto">
            <a:xfrm>
              <a:off x="7308851" y="3937000"/>
              <a:ext cx="174625" cy="100012"/>
            </a:xfrm>
            <a:custGeom>
              <a:avLst/>
              <a:gdLst>
                <a:gd name="T0" fmla="*/ 45 w 110"/>
                <a:gd name="T1" fmla="*/ 63 h 63"/>
                <a:gd name="T2" fmla="*/ 110 w 110"/>
                <a:gd name="T3" fmla="*/ 27 h 63"/>
                <a:gd name="T4" fmla="*/ 63 w 110"/>
                <a:gd name="T5" fmla="*/ 0 h 63"/>
                <a:gd name="T6" fmla="*/ 0 w 110"/>
                <a:gd name="T7" fmla="*/ 38 h 63"/>
                <a:gd name="T8" fmla="*/ 45 w 110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3">
                  <a:moveTo>
                    <a:pt x="45" y="63"/>
                  </a:moveTo>
                  <a:lnTo>
                    <a:pt x="110" y="27"/>
                  </a:lnTo>
                  <a:lnTo>
                    <a:pt x="63" y="0"/>
                  </a:lnTo>
                  <a:lnTo>
                    <a:pt x="0" y="38"/>
                  </a:lnTo>
                  <a:lnTo>
                    <a:pt x="45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7" name="islíḋé">
              <a:extLst>
                <a:ext uri="{FF2B5EF4-FFF2-40B4-BE49-F238E27FC236}">
                  <a16:creationId xmlns:a16="http://schemas.microsoft.com/office/drawing/2014/main" id="{E8EA7CB7-D632-4737-A214-12EB86D80BDE}"/>
                </a:ext>
              </a:extLst>
            </p:cNvPr>
            <p:cNvSpPr/>
            <p:nvPr userDrawn="1"/>
          </p:nvSpPr>
          <p:spPr bwMode="auto">
            <a:xfrm>
              <a:off x="7292976" y="4435475"/>
              <a:ext cx="104775" cy="255587"/>
            </a:xfrm>
            <a:custGeom>
              <a:avLst/>
              <a:gdLst>
                <a:gd name="T0" fmla="*/ 38 w 66"/>
                <a:gd name="T1" fmla="*/ 139 h 161"/>
                <a:gd name="T2" fmla="*/ 66 w 66"/>
                <a:gd name="T3" fmla="*/ 125 h 161"/>
                <a:gd name="T4" fmla="*/ 66 w 66"/>
                <a:gd name="T5" fmla="*/ 74 h 161"/>
                <a:gd name="T6" fmla="*/ 66 w 66"/>
                <a:gd name="T7" fmla="*/ 0 h 161"/>
                <a:gd name="T8" fmla="*/ 0 w 66"/>
                <a:gd name="T9" fmla="*/ 38 h 161"/>
                <a:gd name="T10" fmla="*/ 0 w 66"/>
                <a:gd name="T11" fmla="*/ 161 h 161"/>
                <a:gd name="T12" fmla="*/ 38 w 66"/>
                <a:gd name="T13" fmla="*/ 139 h 161"/>
                <a:gd name="T14" fmla="*/ 38 w 66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1">
                  <a:moveTo>
                    <a:pt x="38" y="139"/>
                  </a:moveTo>
                  <a:lnTo>
                    <a:pt x="66" y="125"/>
                  </a:lnTo>
                  <a:lnTo>
                    <a:pt x="66" y="74"/>
                  </a:lnTo>
                  <a:lnTo>
                    <a:pt x="66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38" y="139"/>
                  </a:lnTo>
                  <a:lnTo>
                    <a:pt x="38" y="13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8" name="i$1íďê">
              <a:extLst>
                <a:ext uri="{FF2B5EF4-FFF2-40B4-BE49-F238E27FC236}">
                  <a16:creationId xmlns:a16="http://schemas.microsoft.com/office/drawing/2014/main" id="{637AC233-8A46-46DD-A159-60196305D9E5}"/>
                </a:ext>
              </a:extLst>
            </p:cNvPr>
            <p:cNvSpPr/>
            <p:nvPr userDrawn="1"/>
          </p:nvSpPr>
          <p:spPr bwMode="auto">
            <a:xfrm>
              <a:off x="7170738" y="4506913"/>
              <a:ext cx="103188" cy="255587"/>
            </a:xfrm>
            <a:custGeom>
              <a:avLst/>
              <a:gdLst>
                <a:gd name="T0" fmla="*/ 65 w 65"/>
                <a:gd name="T1" fmla="*/ 73 h 161"/>
                <a:gd name="T2" fmla="*/ 65 w 65"/>
                <a:gd name="T3" fmla="*/ 0 h 161"/>
                <a:gd name="T4" fmla="*/ 0 w 65"/>
                <a:gd name="T5" fmla="*/ 38 h 161"/>
                <a:gd name="T6" fmla="*/ 0 w 65"/>
                <a:gd name="T7" fmla="*/ 161 h 161"/>
                <a:gd name="T8" fmla="*/ 65 w 65"/>
                <a:gd name="T9" fmla="*/ 123 h 161"/>
                <a:gd name="T10" fmla="*/ 65 w 65"/>
                <a:gd name="T11" fmla="*/ 7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65" y="73"/>
                  </a:moveTo>
                  <a:lnTo>
                    <a:pt x="65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65" y="123"/>
                  </a:lnTo>
                  <a:lnTo>
                    <a:pt x="65" y="73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9" name="îś1îḍê">
              <a:extLst>
                <a:ext uri="{FF2B5EF4-FFF2-40B4-BE49-F238E27FC236}">
                  <a16:creationId xmlns:a16="http://schemas.microsoft.com/office/drawing/2014/main" id="{08961201-A2A7-428E-A88D-2C7C8D83BF78}"/>
                </a:ext>
              </a:extLst>
            </p:cNvPr>
            <p:cNvSpPr/>
            <p:nvPr userDrawn="1"/>
          </p:nvSpPr>
          <p:spPr bwMode="auto">
            <a:xfrm>
              <a:off x="7413626" y="4367213"/>
              <a:ext cx="103188" cy="252412"/>
            </a:xfrm>
            <a:custGeom>
              <a:avLst/>
              <a:gdLst>
                <a:gd name="T0" fmla="*/ 40 w 65"/>
                <a:gd name="T1" fmla="*/ 137 h 159"/>
                <a:gd name="T2" fmla="*/ 65 w 65"/>
                <a:gd name="T3" fmla="*/ 123 h 159"/>
                <a:gd name="T4" fmla="*/ 65 w 65"/>
                <a:gd name="T5" fmla="*/ 72 h 159"/>
                <a:gd name="T6" fmla="*/ 65 w 65"/>
                <a:gd name="T7" fmla="*/ 0 h 159"/>
                <a:gd name="T8" fmla="*/ 0 w 65"/>
                <a:gd name="T9" fmla="*/ 36 h 159"/>
                <a:gd name="T10" fmla="*/ 0 w 65"/>
                <a:gd name="T11" fmla="*/ 159 h 159"/>
                <a:gd name="T12" fmla="*/ 40 w 65"/>
                <a:gd name="T13" fmla="*/ 137 h 159"/>
                <a:gd name="T14" fmla="*/ 40 w 65"/>
                <a:gd name="T15" fmla="*/ 1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0" y="159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0" name="ïṩḻïḑè">
              <a:extLst>
                <a:ext uri="{FF2B5EF4-FFF2-40B4-BE49-F238E27FC236}">
                  <a16:creationId xmlns:a16="http://schemas.microsoft.com/office/drawing/2014/main" id="{CAFA4EDC-A6A3-4637-AF0B-EA10CDCE4229}"/>
                </a:ext>
              </a:extLst>
            </p:cNvPr>
            <p:cNvSpPr/>
            <p:nvPr userDrawn="1"/>
          </p:nvSpPr>
          <p:spPr bwMode="auto">
            <a:xfrm>
              <a:off x="7537451" y="4295775"/>
              <a:ext cx="103188" cy="254000"/>
            </a:xfrm>
            <a:custGeom>
              <a:avLst/>
              <a:gdLst>
                <a:gd name="T0" fmla="*/ 40 w 65"/>
                <a:gd name="T1" fmla="*/ 137 h 160"/>
                <a:gd name="T2" fmla="*/ 65 w 65"/>
                <a:gd name="T3" fmla="*/ 123 h 160"/>
                <a:gd name="T4" fmla="*/ 65 w 65"/>
                <a:gd name="T5" fmla="*/ 72 h 160"/>
                <a:gd name="T6" fmla="*/ 65 w 65"/>
                <a:gd name="T7" fmla="*/ 0 h 160"/>
                <a:gd name="T8" fmla="*/ 0 w 65"/>
                <a:gd name="T9" fmla="*/ 38 h 160"/>
                <a:gd name="T10" fmla="*/ 0 w 65"/>
                <a:gd name="T11" fmla="*/ 160 h 160"/>
                <a:gd name="T12" fmla="*/ 40 w 65"/>
                <a:gd name="T13" fmla="*/ 137 h 160"/>
                <a:gd name="T14" fmla="*/ 40 w 65"/>
                <a:gd name="T15" fmla="*/ 13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0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8"/>
                  </a:lnTo>
                  <a:lnTo>
                    <a:pt x="0" y="160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1" name="íšḷîḑè">
              <a:extLst>
                <a:ext uri="{FF2B5EF4-FFF2-40B4-BE49-F238E27FC236}">
                  <a16:creationId xmlns:a16="http://schemas.microsoft.com/office/drawing/2014/main" id="{4036C737-A1A3-4E11-B54C-AE558B6C8180}"/>
                </a:ext>
              </a:extLst>
            </p:cNvPr>
            <p:cNvSpPr/>
            <p:nvPr userDrawn="1"/>
          </p:nvSpPr>
          <p:spPr bwMode="auto">
            <a:xfrm>
              <a:off x="7661276" y="4260850"/>
              <a:ext cx="42863" cy="217487"/>
            </a:xfrm>
            <a:custGeom>
              <a:avLst/>
              <a:gdLst>
                <a:gd name="T0" fmla="*/ 0 w 27"/>
                <a:gd name="T1" fmla="*/ 14 h 137"/>
                <a:gd name="T2" fmla="*/ 0 w 27"/>
                <a:gd name="T3" fmla="*/ 137 h 137"/>
                <a:gd name="T4" fmla="*/ 27 w 27"/>
                <a:gd name="T5" fmla="*/ 123 h 137"/>
                <a:gd name="T6" fmla="*/ 27 w 27"/>
                <a:gd name="T7" fmla="*/ 0 h 137"/>
                <a:gd name="T8" fmla="*/ 0 w 27"/>
                <a:gd name="T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7">
                  <a:moveTo>
                    <a:pt x="0" y="14"/>
                  </a:moveTo>
                  <a:lnTo>
                    <a:pt x="0" y="137"/>
                  </a:lnTo>
                  <a:lnTo>
                    <a:pt x="27" y="123"/>
                  </a:lnTo>
                  <a:lnTo>
                    <a:pt x="27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2" name="îśliḓê">
              <a:extLst>
                <a:ext uri="{FF2B5EF4-FFF2-40B4-BE49-F238E27FC236}">
                  <a16:creationId xmlns:a16="http://schemas.microsoft.com/office/drawing/2014/main" id="{591BE2C7-0096-4B45-ABCF-74ACD0E68E11}"/>
                </a:ext>
              </a:extLst>
            </p:cNvPr>
            <p:cNvSpPr/>
            <p:nvPr userDrawn="1"/>
          </p:nvSpPr>
          <p:spPr bwMode="auto">
            <a:xfrm>
              <a:off x="7115176" y="4579938"/>
              <a:ext cx="34925" cy="214312"/>
            </a:xfrm>
            <a:custGeom>
              <a:avLst/>
              <a:gdLst>
                <a:gd name="T0" fmla="*/ 22 w 22"/>
                <a:gd name="T1" fmla="*/ 0 h 135"/>
                <a:gd name="T2" fmla="*/ 0 w 22"/>
                <a:gd name="T3" fmla="*/ 12 h 135"/>
                <a:gd name="T4" fmla="*/ 0 w 22"/>
                <a:gd name="T5" fmla="*/ 135 h 135"/>
                <a:gd name="T6" fmla="*/ 22 w 22"/>
                <a:gd name="T7" fmla="*/ 123 h 135"/>
                <a:gd name="T8" fmla="*/ 22 w 2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5">
                  <a:moveTo>
                    <a:pt x="22" y="0"/>
                  </a:moveTo>
                  <a:lnTo>
                    <a:pt x="0" y="12"/>
                  </a:lnTo>
                  <a:lnTo>
                    <a:pt x="0" y="135"/>
                  </a:lnTo>
                  <a:lnTo>
                    <a:pt x="22" y="1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3" name="i$1iḋè">
              <a:extLst>
                <a:ext uri="{FF2B5EF4-FFF2-40B4-BE49-F238E27FC236}">
                  <a16:creationId xmlns:a16="http://schemas.microsoft.com/office/drawing/2014/main" id="{E20B44E0-18C0-47C9-8FD4-3682D1102759}"/>
                </a:ext>
              </a:extLst>
            </p:cNvPr>
            <p:cNvSpPr/>
            <p:nvPr userDrawn="1"/>
          </p:nvSpPr>
          <p:spPr bwMode="auto">
            <a:xfrm>
              <a:off x="6648451" y="4432300"/>
              <a:ext cx="103188" cy="252412"/>
            </a:xfrm>
            <a:custGeom>
              <a:avLst/>
              <a:gdLst>
                <a:gd name="T0" fmla="*/ 25 w 65"/>
                <a:gd name="T1" fmla="*/ 138 h 159"/>
                <a:gd name="T2" fmla="*/ 0 w 65"/>
                <a:gd name="T3" fmla="*/ 123 h 159"/>
                <a:gd name="T4" fmla="*/ 0 w 65"/>
                <a:gd name="T5" fmla="*/ 73 h 159"/>
                <a:gd name="T6" fmla="*/ 0 w 65"/>
                <a:gd name="T7" fmla="*/ 0 h 159"/>
                <a:gd name="T8" fmla="*/ 65 w 65"/>
                <a:gd name="T9" fmla="*/ 37 h 159"/>
                <a:gd name="T10" fmla="*/ 65 w 65"/>
                <a:gd name="T11" fmla="*/ 159 h 159"/>
                <a:gd name="T12" fmla="*/ 25 w 65"/>
                <a:gd name="T13" fmla="*/ 138 h 159"/>
                <a:gd name="T14" fmla="*/ 25 w 65"/>
                <a:gd name="T15" fmla="*/ 13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25" y="138"/>
                  </a:moveTo>
                  <a:lnTo>
                    <a:pt x="0" y="12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65" y="37"/>
                  </a:lnTo>
                  <a:lnTo>
                    <a:pt x="65" y="159"/>
                  </a:lnTo>
                  <a:lnTo>
                    <a:pt x="25" y="138"/>
                  </a:lnTo>
                  <a:lnTo>
                    <a:pt x="25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4" name="işlíḋê">
              <a:extLst>
                <a:ext uri="{FF2B5EF4-FFF2-40B4-BE49-F238E27FC236}">
                  <a16:creationId xmlns:a16="http://schemas.microsoft.com/office/drawing/2014/main" id="{92ABD7DB-4482-4D6C-A65E-6E98E53C7317}"/>
                </a:ext>
              </a:extLst>
            </p:cNvPr>
            <p:cNvSpPr/>
            <p:nvPr userDrawn="1"/>
          </p:nvSpPr>
          <p:spPr bwMode="auto">
            <a:xfrm>
              <a:off x="6772276" y="4502150"/>
              <a:ext cx="103188" cy="255587"/>
            </a:xfrm>
            <a:custGeom>
              <a:avLst/>
              <a:gdLst>
                <a:gd name="T0" fmla="*/ 0 w 65"/>
                <a:gd name="T1" fmla="*/ 72 h 161"/>
                <a:gd name="T2" fmla="*/ 0 w 65"/>
                <a:gd name="T3" fmla="*/ 0 h 161"/>
                <a:gd name="T4" fmla="*/ 65 w 65"/>
                <a:gd name="T5" fmla="*/ 38 h 161"/>
                <a:gd name="T6" fmla="*/ 65 w 65"/>
                <a:gd name="T7" fmla="*/ 161 h 161"/>
                <a:gd name="T8" fmla="*/ 0 w 65"/>
                <a:gd name="T9" fmla="*/ 123 h 161"/>
                <a:gd name="T10" fmla="*/ 0 w 65"/>
                <a:gd name="T11" fmla="*/ 7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0" y="72"/>
                  </a:move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0" y="12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5" name="ï$ľîdé">
              <a:extLst>
                <a:ext uri="{FF2B5EF4-FFF2-40B4-BE49-F238E27FC236}">
                  <a16:creationId xmlns:a16="http://schemas.microsoft.com/office/drawing/2014/main" id="{1213E59C-67C5-43C7-82D9-BFE445E95911}"/>
                </a:ext>
              </a:extLst>
            </p:cNvPr>
            <p:cNvSpPr/>
            <p:nvPr userDrawn="1"/>
          </p:nvSpPr>
          <p:spPr bwMode="auto">
            <a:xfrm>
              <a:off x="6524626" y="4360863"/>
              <a:ext cx="103188" cy="255587"/>
            </a:xfrm>
            <a:custGeom>
              <a:avLst/>
              <a:gdLst>
                <a:gd name="T0" fmla="*/ 27 w 65"/>
                <a:gd name="T1" fmla="*/ 138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6 h 161"/>
                <a:gd name="T10" fmla="*/ 65 w 65"/>
                <a:gd name="T11" fmla="*/ 161 h 161"/>
                <a:gd name="T12" fmla="*/ 27 w 65"/>
                <a:gd name="T13" fmla="*/ 138 h 161"/>
                <a:gd name="T14" fmla="*/ 27 w 65"/>
                <a:gd name="T15" fmla="*/ 13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8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6"/>
                  </a:lnTo>
                  <a:lnTo>
                    <a:pt x="65" y="161"/>
                  </a:lnTo>
                  <a:lnTo>
                    <a:pt x="27" y="138"/>
                  </a:lnTo>
                  <a:lnTo>
                    <a:pt x="27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6" name="iśļïdè">
              <a:extLst>
                <a:ext uri="{FF2B5EF4-FFF2-40B4-BE49-F238E27FC236}">
                  <a16:creationId xmlns:a16="http://schemas.microsoft.com/office/drawing/2014/main" id="{77B11B95-3167-4B1C-BAE2-8CC51D6D326A}"/>
                </a:ext>
              </a:extLst>
            </p:cNvPr>
            <p:cNvSpPr/>
            <p:nvPr userDrawn="1"/>
          </p:nvSpPr>
          <p:spPr bwMode="auto">
            <a:xfrm>
              <a:off x="6400801" y="4289425"/>
              <a:ext cx="103188" cy="255587"/>
            </a:xfrm>
            <a:custGeom>
              <a:avLst/>
              <a:gdLst>
                <a:gd name="T0" fmla="*/ 27 w 65"/>
                <a:gd name="T1" fmla="*/ 139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8 h 161"/>
                <a:gd name="T10" fmla="*/ 65 w 65"/>
                <a:gd name="T11" fmla="*/ 161 h 161"/>
                <a:gd name="T12" fmla="*/ 27 w 65"/>
                <a:gd name="T13" fmla="*/ 139 h 161"/>
                <a:gd name="T14" fmla="*/ 27 w 65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9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27" y="139"/>
                  </a:lnTo>
                  <a:lnTo>
                    <a:pt x="27" y="139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7" name="ïṩļîďé">
              <a:extLst>
                <a:ext uri="{FF2B5EF4-FFF2-40B4-BE49-F238E27FC236}">
                  <a16:creationId xmlns:a16="http://schemas.microsoft.com/office/drawing/2014/main" id="{683D1A2E-781E-41AA-AE35-EBE40851EA65}"/>
                </a:ext>
              </a:extLst>
            </p:cNvPr>
            <p:cNvSpPr/>
            <p:nvPr userDrawn="1"/>
          </p:nvSpPr>
          <p:spPr bwMode="auto">
            <a:xfrm>
              <a:off x="6340476" y="4254500"/>
              <a:ext cx="41275" cy="219075"/>
            </a:xfrm>
            <a:custGeom>
              <a:avLst/>
              <a:gdLst>
                <a:gd name="T0" fmla="*/ 26 w 26"/>
                <a:gd name="T1" fmla="*/ 15 h 138"/>
                <a:gd name="T2" fmla="*/ 26 w 26"/>
                <a:gd name="T3" fmla="*/ 138 h 138"/>
                <a:gd name="T4" fmla="*/ 0 w 26"/>
                <a:gd name="T5" fmla="*/ 123 h 138"/>
                <a:gd name="T6" fmla="*/ 0 w 26"/>
                <a:gd name="T7" fmla="*/ 0 h 138"/>
                <a:gd name="T8" fmla="*/ 26 w 2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8">
                  <a:moveTo>
                    <a:pt x="26" y="15"/>
                  </a:moveTo>
                  <a:lnTo>
                    <a:pt x="26" y="138"/>
                  </a:lnTo>
                  <a:lnTo>
                    <a:pt x="0" y="123"/>
                  </a:lnTo>
                  <a:lnTo>
                    <a:pt x="0" y="0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8" name="îṩļíḍè">
              <a:extLst>
                <a:ext uri="{FF2B5EF4-FFF2-40B4-BE49-F238E27FC236}">
                  <a16:creationId xmlns:a16="http://schemas.microsoft.com/office/drawing/2014/main" id="{35086E7D-5849-47CF-BA8B-9F428E7C1436}"/>
                </a:ext>
              </a:extLst>
            </p:cNvPr>
            <p:cNvSpPr/>
            <p:nvPr userDrawn="1"/>
          </p:nvSpPr>
          <p:spPr bwMode="auto">
            <a:xfrm>
              <a:off x="6891338" y="4573588"/>
              <a:ext cx="38100" cy="215900"/>
            </a:xfrm>
            <a:custGeom>
              <a:avLst/>
              <a:gdLst>
                <a:gd name="T0" fmla="*/ 0 w 24"/>
                <a:gd name="T1" fmla="*/ 0 h 136"/>
                <a:gd name="T2" fmla="*/ 24 w 24"/>
                <a:gd name="T3" fmla="*/ 13 h 136"/>
                <a:gd name="T4" fmla="*/ 24 w 24"/>
                <a:gd name="T5" fmla="*/ 136 h 136"/>
                <a:gd name="T6" fmla="*/ 0 w 24"/>
                <a:gd name="T7" fmla="*/ 123 h 136"/>
                <a:gd name="T8" fmla="*/ 0 w 2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6">
                  <a:moveTo>
                    <a:pt x="0" y="0"/>
                  </a:moveTo>
                  <a:lnTo>
                    <a:pt x="24" y="13"/>
                  </a:lnTo>
                  <a:lnTo>
                    <a:pt x="24" y="136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9" name="îšlîḓé">
              <a:extLst>
                <a:ext uri="{FF2B5EF4-FFF2-40B4-BE49-F238E27FC236}">
                  <a16:creationId xmlns:a16="http://schemas.microsoft.com/office/drawing/2014/main" id="{415F0553-80EC-430C-8985-24D8116E70E9}"/>
                </a:ext>
              </a:extLst>
            </p:cNvPr>
            <p:cNvSpPr/>
            <p:nvPr userDrawn="1"/>
          </p:nvSpPr>
          <p:spPr bwMode="auto">
            <a:xfrm>
              <a:off x="7950201" y="4570413"/>
              <a:ext cx="98425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6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7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0" name="íşļïḓè">
              <a:extLst>
                <a:ext uri="{FF2B5EF4-FFF2-40B4-BE49-F238E27FC236}">
                  <a16:creationId xmlns:a16="http://schemas.microsoft.com/office/drawing/2014/main" id="{22293CF0-85B3-4CD3-A100-6734132CC6FB}"/>
                </a:ext>
              </a:extLst>
            </p:cNvPr>
            <p:cNvSpPr/>
            <p:nvPr userDrawn="1"/>
          </p:nvSpPr>
          <p:spPr bwMode="auto">
            <a:xfrm>
              <a:off x="7950201" y="4570413"/>
              <a:ext cx="98425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1" name="işlîdè">
              <a:extLst>
                <a:ext uri="{FF2B5EF4-FFF2-40B4-BE49-F238E27FC236}">
                  <a16:creationId xmlns:a16="http://schemas.microsoft.com/office/drawing/2014/main" id="{5B1872F2-9BF8-4C93-9DA7-850F09AF3632}"/>
                </a:ext>
              </a:extLst>
            </p:cNvPr>
            <p:cNvSpPr/>
            <p:nvPr userDrawn="1"/>
          </p:nvSpPr>
          <p:spPr bwMode="auto">
            <a:xfrm>
              <a:off x="7761288" y="4140200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7 h 394"/>
                <a:gd name="T4" fmla="*/ 150 w 300"/>
                <a:gd name="T5" fmla="*/ 0 h 394"/>
                <a:gd name="T6" fmla="*/ 300 w 300"/>
                <a:gd name="T7" fmla="*/ 307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7"/>
                  </a:lnTo>
                  <a:lnTo>
                    <a:pt x="150" y="0"/>
                  </a:lnTo>
                  <a:lnTo>
                    <a:pt x="300" y="307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2" name="íślîḋê">
              <a:extLst>
                <a:ext uri="{FF2B5EF4-FFF2-40B4-BE49-F238E27FC236}">
                  <a16:creationId xmlns:a16="http://schemas.microsoft.com/office/drawing/2014/main" id="{2830EBAC-9643-4411-8689-E2EF230D6E7E}"/>
                </a:ext>
              </a:extLst>
            </p:cNvPr>
            <p:cNvSpPr/>
            <p:nvPr userDrawn="1"/>
          </p:nvSpPr>
          <p:spPr bwMode="auto">
            <a:xfrm>
              <a:off x="7999413" y="4140200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7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7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3" name="ïṡ1îďê">
              <a:extLst>
                <a:ext uri="{FF2B5EF4-FFF2-40B4-BE49-F238E27FC236}">
                  <a16:creationId xmlns:a16="http://schemas.microsoft.com/office/drawing/2014/main" id="{04E98778-AF75-40E8-82EE-63EF0D287E5F}"/>
                </a:ext>
              </a:extLst>
            </p:cNvPr>
            <p:cNvSpPr/>
            <p:nvPr userDrawn="1"/>
          </p:nvSpPr>
          <p:spPr bwMode="auto">
            <a:xfrm>
              <a:off x="6011863" y="4610100"/>
              <a:ext cx="96838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7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8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7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4" name="íṣḷidè">
              <a:extLst>
                <a:ext uri="{FF2B5EF4-FFF2-40B4-BE49-F238E27FC236}">
                  <a16:creationId xmlns:a16="http://schemas.microsoft.com/office/drawing/2014/main" id="{CD2012DE-24EB-4F6B-81A8-4DDEB20BB721}"/>
                </a:ext>
              </a:extLst>
            </p:cNvPr>
            <p:cNvSpPr/>
            <p:nvPr userDrawn="1"/>
          </p:nvSpPr>
          <p:spPr bwMode="auto">
            <a:xfrm>
              <a:off x="6011863" y="4610100"/>
              <a:ext cx="96838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5" name="îṣļïḑe">
              <a:extLst>
                <a:ext uri="{FF2B5EF4-FFF2-40B4-BE49-F238E27FC236}">
                  <a16:creationId xmlns:a16="http://schemas.microsoft.com/office/drawing/2014/main" id="{58D2C8D2-10B0-4F75-8D8E-4ED12C876554}"/>
                </a:ext>
              </a:extLst>
            </p:cNvPr>
            <p:cNvSpPr/>
            <p:nvPr userDrawn="1"/>
          </p:nvSpPr>
          <p:spPr bwMode="auto">
            <a:xfrm>
              <a:off x="5821363" y="4179888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8 h 394"/>
                <a:gd name="T4" fmla="*/ 150 w 300"/>
                <a:gd name="T5" fmla="*/ 0 h 394"/>
                <a:gd name="T6" fmla="*/ 300 w 300"/>
                <a:gd name="T7" fmla="*/ 308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8"/>
                  </a:lnTo>
                  <a:lnTo>
                    <a:pt x="150" y="0"/>
                  </a:lnTo>
                  <a:lnTo>
                    <a:pt x="300" y="308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6" name="ïSḷiḓê">
              <a:extLst>
                <a:ext uri="{FF2B5EF4-FFF2-40B4-BE49-F238E27FC236}">
                  <a16:creationId xmlns:a16="http://schemas.microsoft.com/office/drawing/2014/main" id="{9BC7096C-51AE-43E6-B0BE-563FF39711EA}"/>
                </a:ext>
              </a:extLst>
            </p:cNvPr>
            <p:cNvSpPr/>
            <p:nvPr userDrawn="1"/>
          </p:nvSpPr>
          <p:spPr bwMode="auto">
            <a:xfrm>
              <a:off x="6059488" y="4179888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8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8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C84768D-CC06-418F-BBF3-2AA5B0936213}"/>
              </a:ext>
            </a:extLst>
          </p:cNvPr>
          <p:cNvGrpSpPr/>
          <p:nvPr userDrawn="1"/>
        </p:nvGrpSpPr>
        <p:grpSpPr>
          <a:xfrm>
            <a:off x="-1" y="5319949"/>
            <a:ext cx="13017600" cy="4433653"/>
            <a:chOff x="-1" y="2921374"/>
            <a:chExt cx="12213083" cy="3936625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46D3185-8A94-43A7-98F1-C3FD014A3C21}"/>
                </a:ext>
              </a:extLst>
            </p:cNvPr>
            <p:cNvSpPr/>
            <p:nvPr userDrawn="1"/>
          </p:nvSpPr>
          <p:spPr>
            <a:xfrm>
              <a:off x="-1" y="3282582"/>
              <a:ext cx="12213083" cy="3575417"/>
            </a:xfrm>
            <a:custGeom>
              <a:avLst/>
              <a:gdLst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12185554 w 12204719"/>
                <a:gd name="connsiteY10" fmla="*/ 4047 h 6858000"/>
                <a:gd name="connsiteX11" fmla="*/ 0 w 12204719"/>
                <a:gd name="connsiteY11" fmla="*/ 0 h 6858000"/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0 w 12204719"/>
                <a:gd name="connsiteY10" fmla="*/ 0 h 6858000"/>
                <a:gd name="connsiteX0" fmla="*/ 12204584 w 12382695"/>
                <a:gd name="connsiteY0" fmla="*/ 3786103 h 6907877"/>
                <a:gd name="connsiteX1" fmla="*/ 12204719 w 12382695"/>
                <a:gd name="connsiteY1" fmla="*/ 49877 h 6907877"/>
                <a:gd name="connsiteX2" fmla="*/ 12204719 w 12382695"/>
                <a:gd name="connsiteY2" fmla="*/ 6907877 h 6907877"/>
                <a:gd name="connsiteX3" fmla="*/ 0 w 12382695"/>
                <a:gd name="connsiteY3" fmla="*/ 6907877 h 6907877"/>
                <a:gd name="connsiteX4" fmla="*/ 0 w 12382695"/>
                <a:gd name="connsiteY4" fmla="*/ 3399057 h 6907877"/>
                <a:gd name="connsiteX5" fmla="*/ 2133184 w 12382695"/>
                <a:gd name="connsiteY5" fmla="*/ 3869812 h 6907877"/>
                <a:gd name="connsiteX6" fmla="*/ 4597985 w 12382695"/>
                <a:gd name="connsiteY6" fmla="*/ 3359492 h 6907877"/>
                <a:gd name="connsiteX7" fmla="*/ 7256017 w 12382695"/>
                <a:gd name="connsiteY7" fmla="*/ 3875499 h 6907877"/>
                <a:gd name="connsiteX8" fmla="*/ 9800623 w 12382695"/>
                <a:gd name="connsiteY8" fmla="*/ 3332974 h 6907877"/>
                <a:gd name="connsiteX9" fmla="*/ 12204584 w 12382695"/>
                <a:gd name="connsiteY9" fmla="*/ 3786103 h 690787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3083"/>
                <a:gd name="connsiteY0" fmla="*/ 453643 h 3575417"/>
                <a:gd name="connsiteX1" fmla="*/ 12204719 w 12213083"/>
                <a:gd name="connsiteY1" fmla="*/ 3575417 h 3575417"/>
                <a:gd name="connsiteX2" fmla="*/ 0 w 12213083"/>
                <a:gd name="connsiteY2" fmla="*/ 3575417 h 3575417"/>
                <a:gd name="connsiteX3" fmla="*/ 0 w 12213083"/>
                <a:gd name="connsiteY3" fmla="*/ 66597 h 3575417"/>
                <a:gd name="connsiteX4" fmla="*/ 2133184 w 12213083"/>
                <a:gd name="connsiteY4" fmla="*/ 537352 h 3575417"/>
                <a:gd name="connsiteX5" fmla="*/ 4597985 w 12213083"/>
                <a:gd name="connsiteY5" fmla="*/ 27032 h 3575417"/>
                <a:gd name="connsiteX6" fmla="*/ 7256017 w 12213083"/>
                <a:gd name="connsiteY6" fmla="*/ 543039 h 3575417"/>
                <a:gd name="connsiteX7" fmla="*/ 9800623 w 12213083"/>
                <a:gd name="connsiteY7" fmla="*/ 514 h 3575417"/>
                <a:gd name="connsiteX8" fmla="*/ 12204584 w 12213083"/>
                <a:gd name="connsiteY8" fmla="*/ 453643 h 357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13083" h="3575417">
                  <a:moveTo>
                    <a:pt x="12204584" y="453643"/>
                  </a:moveTo>
                  <a:cubicBezTo>
                    <a:pt x="12211567" y="1214560"/>
                    <a:pt x="12219516" y="2572521"/>
                    <a:pt x="12204719" y="3575417"/>
                  </a:cubicBezTo>
                  <a:lnTo>
                    <a:pt x="0" y="3575417"/>
                  </a:lnTo>
                  <a:lnTo>
                    <a:pt x="0" y="66597"/>
                  </a:lnTo>
                  <a:cubicBezTo>
                    <a:pt x="291187" y="323506"/>
                    <a:pt x="1366854" y="543945"/>
                    <a:pt x="2133184" y="537352"/>
                  </a:cubicBezTo>
                  <a:cubicBezTo>
                    <a:pt x="2899515" y="530758"/>
                    <a:pt x="3744179" y="26084"/>
                    <a:pt x="4597985" y="27032"/>
                  </a:cubicBezTo>
                  <a:cubicBezTo>
                    <a:pt x="5451790" y="27980"/>
                    <a:pt x="6388911" y="547458"/>
                    <a:pt x="7256017" y="543039"/>
                  </a:cubicBezTo>
                  <a:cubicBezTo>
                    <a:pt x="8123123" y="538620"/>
                    <a:pt x="8975862" y="15413"/>
                    <a:pt x="9800623" y="514"/>
                  </a:cubicBezTo>
                  <a:cubicBezTo>
                    <a:pt x="10625384" y="-14385"/>
                    <a:pt x="11705898" y="298884"/>
                    <a:pt x="12204584" y="4536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2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BE6CB0F-2855-497A-B438-7326CF07F7FD}"/>
                </a:ext>
              </a:extLst>
            </p:cNvPr>
            <p:cNvSpPr/>
            <p:nvPr userDrawn="1"/>
          </p:nvSpPr>
          <p:spPr>
            <a:xfrm>
              <a:off x="1" y="2921374"/>
              <a:ext cx="8411108" cy="919077"/>
            </a:xfrm>
            <a:custGeom>
              <a:avLst/>
              <a:gdLst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8224731 w 8400511"/>
                <a:gd name="connsiteY4" fmla="*/ 749329 h 919029"/>
                <a:gd name="connsiteX5" fmla="*/ 7256015 w 8400511"/>
                <a:gd name="connsiteY5" fmla="*/ 919001 h 919029"/>
                <a:gd name="connsiteX6" fmla="*/ 4597983 w 8400511"/>
                <a:gd name="connsiteY6" fmla="*/ 402994 h 919029"/>
                <a:gd name="connsiteX7" fmla="*/ 2133182 w 8400511"/>
                <a:gd name="connsiteY7" fmla="*/ 913314 h 919029"/>
                <a:gd name="connsiteX8" fmla="*/ 143830 w 8400511"/>
                <a:gd name="connsiteY8" fmla="*/ 536818 h 919029"/>
                <a:gd name="connsiteX9" fmla="*/ 0 w 8400511"/>
                <a:gd name="connsiteY9" fmla="*/ 442560 h 919029"/>
                <a:gd name="connsiteX10" fmla="*/ 0 w 8400511"/>
                <a:gd name="connsiteY10" fmla="*/ 48750 h 919029"/>
                <a:gd name="connsiteX11" fmla="*/ 15289 w 8400511"/>
                <a:gd name="connsiteY11" fmla="*/ 48461 h 919029"/>
                <a:gd name="connsiteX12" fmla="*/ 145550 w 8400511"/>
                <a:gd name="connsiteY12" fmla="*/ 133826 h 919029"/>
                <a:gd name="connsiteX13" fmla="*/ 2134902 w 8400511"/>
                <a:gd name="connsiteY13" fmla="*/ 510322 h 919029"/>
                <a:gd name="connsiteX14" fmla="*/ 4599703 w 8400511"/>
                <a:gd name="connsiteY14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35698"/>
                <a:gd name="connsiteX1" fmla="*/ 7257735 w 8400511"/>
                <a:gd name="connsiteY1" fmla="*/ 516009 h 935698"/>
                <a:gd name="connsiteX2" fmla="*/ 8398408 w 8400511"/>
                <a:gd name="connsiteY2" fmla="*/ 690523 h 935698"/>
                <a:gd name="connsiteX3" fmla="*/ 8377227 w 8400511"/>
                <a:gd name="connsiteY3" fmla="*/ 728963 h 935698"/>
                <a:gd name="connsiteX4" fmla="*/ 7256015 w 8400511"/>
                <a:gd name="connsiteY4" fmla="*/ 919001 h 935698"/>
                <a:gd name="connsiteX5" fmla="*/ 4597983 w 8400511"/>
                <a:gd name="connsiteY5" fmla="*/ 402994 h 935698"/>
                <a:gd name="connsiteX6" fmla="*/ 2133182 w 8400511"/>
                <a:gd name="connsiteY6" fmla="*/ 913314 h 935698"/>
                <a:gd name="connsiteX7" fmla="*/ 143830 w 8400511"/>
                <a:gd name="connsiteY7" fmla="*/ 536818 h 935698"/>
                <a:gd name="connsiteX8" fmla="*/ 0 w 8400511"/>
                <a:gd name="connsiteY8" fmla="*/ 442560 h 935698"/>
                <a:gd name="connsiteX9" fmla="*/ 0 w 8400511"/>
                <a:gd name="connsiteY9" fmla="*/ 48750 h 935698"/>
                <a:gd name="connsiteX10" fmla="*/ 15289 w 8400511"/>
                <a:gd name="connsiteY10" fmla="*/ 48461 h 935698"/>
                <a:gd name="connsiteX11" fmla="*/ 145550 w 8400511"/>
                <a:gd name="connsiteY11" fmla="*/ 133826 h 935698"/>
                <a:gd name="connsiteX12" fmla="*/ 2134902 w 8400511"/>
                <a:gd name="connsiteY12" fmla="*/ 510322 h 935698"/>
                <a:gd name="connsiteX13" fmla="*/ 4599703 w 8400511"/>
                <a:gd name="connsiteY13" fmla="*/ 2 h 935698"/>
                <a:gd name="connsiteX0" fmla="*/ 4599703 w 8394180"/>
                <a:gd name="connsiteY0" fmla="*/ 2 h 935698"/>
                <a:gd name="connsiteX1" fmla="*/ 7257735 w 8394180"/>
                <a:gd name="connsiteY1" fmla="*/ 516009 h 935698"/>
                <a:gd name="connsiteX2" fmla="*/ 8392058 w 8394180"/>
                <a:gd name="connsiteY2" fmla="*/ 578261 h 935698"/>
                <a:gd name="connsiteX3" fmla="*/ 8377227 w 8394180"/>
                <a:gd name="connsiteY3" fmla="*/ 728963 h 935698"/>
                <a:gd name="connsiteX4" fmla="*/ 7256015 w 8394180"/>
                <a:gd name="connsiteY4" fmla="*/ 919001 h 935698"/>
                <a:gd name="connsiteX5" fmla="*/ 4597983 w 8394180"/>
                <a:gd name="connsiteY5" fmla="*/ 402994 h 935698"/>
                <a:gd name="connsiteX6" fmla="*/ 2133182 w 8394180"/>
                <a:gd name="connsiteY6" fmla="*/ 913314 h 935698"/>
                <a:gd name="connsiteX7" fmla="*/ 143830 w 8394180"/>
                <a:gd name="connsiteY7" fmla="*/ 536818 h 935698"/>
                <a:gd name="connsiteX8" fmla="*/ 0 w 8394180"/>
                <a:gd name="connsiteY8" fmla="*/ 442560 h 935698"/>
                <a:gd name="connsiteX9" fmla="*/ 0 w 8394180"/>
                <a:gd name="connsiteY9" fmla="*/ 48750 h 935698"/>
                <a:gd name="connsiteX10" fmla="*/ 15289 w 8394180"/>
                <a:gd name="connsiteY10" fmla="*/ 48461 h 935698"/>
                <a:gd name="connsiteX11" fmla="*/ 145550 w 8394180"/>
                <a:gd name="connsiteY11" fmla="*/ 133826 h 935698"/>
                <a:gd name="connsiteX12" fmla="*/ 2134902 w 8394180"/>
                <a:gd name="connsiteY12" fmla="*/ 510322 h 935698"/>
                <a:gd name="connsiteX13" fmla="*/ 4599703 w 8394180"/>
                <a:gd name="connsiteY13" fmla="*/ 2 h 935698"/>
                <a:gd name="connsiteX0" fmla="*/ 4599703 w 8394180"/>
                <a:gd name="connsiteY0" fmla="*/ 2 h 919001"/>
                <a:gd name="connsiteX1" fmla="*/ 7257735 w 8394180"/>
                <a:gd name="connsiteY1" fmla="*/ 516009 h 919001"/>
                <a:gd name="connsiteX2" fmla="*/ 8392058 w 8394180"/>
                <a:gd name="connsiteY2" fmla="*/ 578261 h 919001"/>
                <a:gd name="connsiteX3" fmla="*/ 7256015 w 8394180"/>
                <a:gd name="connsiteY3" fmla="*/ 919001 h 919001"/>
                <a:gd name="connsiteX4" fmla="*/ 4597983 w 8394180"/>
                <a:gd name="connsiteY4" fmla="*/ 402994 h 919001"/>
                <a:gd name="connsiteX5" fmla="*/ 2133182 w 8394180"/>
                <a:gd name="connsiteY5" fmla="*/ 913314 h 919001"/>
                <a:gd name="connsiteX6" fmla="*/ 143830 w 8394180"/>
                <a:gd name="connsiteY6" fmla="*/ 536818 h 919001"/>
                <a:gd name="connsiteX7" fmla="*/ 0 w 8394180"/>
                <a:gd name="connsiteY7" fmla="*/ 442560 h 919001"/>
                <a:gd name="connsiteX8" fmla="*/ 0 w 8394180"/>
                <a:gd name="connsiteY8" fmla="*/ 48750 h 919001"/>
                <a:gd name="connsiteX9" fmla="*/ 15289 w 8394180"/>
                <a:gd name="connsiteY9" fmla="*/ 48461 h 919001"/>
                <a:gd name="connsiteX10" fmla="*/ 145550 w 8394180"/>
                <a:gd name="connsiteY10" fmla="*/ 133826 h 919001"/>
                <a:gd name="connsiteX11" fmla="*/ 2134902 w 8394180"/>
                <a:gd name="connsiteY11" fmla="*/ 510322 h 919001"/>
                <a:gd name="connsiteX12" fmla="*/ 4599703 w 8394180"/>
                <a:gd name="connsiteY12" fmla="*/ 2 h 919001"/>
                <a:gd name="connsiteX0" fmla="*/ 4599703 w 8413174"/>
                <a:gd name="connsiteY0" fmla="*/ 2 h 924915"/>
                <a:gd name="connsiteX1" fmla="*/ 7257735 w 8413174"/>
                <a:gd name="connsiteY1" fmla="*/ 516009 h 924915"/>
                <a:gd name="connsiteX2" fmla="*/ 8411108 w 8413174"/>
                <a:gd name="connsiteY2" fmla="*/ 666467 h 924915"/>
                <a:gd name="connsiteX3" fmla="*/ 7256015 w 8413174"/>
                <a:gd name="connsiteY3" fmla="*/ 919001 h 924915"/>
                <a:gd name="connsiteX4" fmla="*/ 4597983 w 8413174"/>
                <a:gd name="connsiteY4" fmla="*/ 402994 h 924915"/>
                <a:gd name="connsiteX5" fmla="*/ 2133182 w 8413174"/>
                <a:gd name="connsiteY5" fmla="*/ 913314 h 924915"/>
                <a:gd name="connsiteX6" fmla="*/ 143830 w 8413174"/>
                <a:gd name="connsiteY6" fmla="*/ 536818 h 924915"/>
                <a:gd name="connsiteX7" fmla="*/ 0 w 8413174"/>
                <a:gd name="connsiteY7" fmla="*/ 442560 h 924915"/>
                <a:gd name="connsiteX8" fmla="*/ 0 w 8413174"/>
                <a:gd name="connsiteY8" fmla="*/ 48750 h 924915"/>
                <a:gd name="connsiteX9" fmla="*/ 15289 w 8413174"/>
                <a:gd name="connsiteY9" fmla="*/ 48461 h 924915"/>
                <a:gd name="connsiteX10" fmla="*/ 145550 w 8413174"/>
                <a:gd name="connsiteY10" fmla="*/ 133826 h 924915"/>
                <a:gd name="connsiteX11" fmla="*/ 2134902 w 8413174"/>
                <a:gd name="connsiteY11" fmla="*/ 510322 h 924915"/>
                <a:gd name="connsiteX12" fmla="*/ 4599703 w 8413174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19210"/>
                <a:gd name="connsiteX1" fmla="*/ 7257735 w 8411108"/>
                <a:gd name="connsiteY1" fmla="*/ 516009 h 919210"/>
                <a:gd name="connsiteX2" fmla="*/ 8411108 w 8411108"/>
                <a:gd name="connsiteY2" fmla="*/ 666467 h 919210"/>
                <a:gd name="connsiteX3" fmla="*/ 7256015 w 8411108"/>
                <a:gd name="connsiteY3" fmla="*/ 919001 h 919210"/>
                <a:gd name="connsiteX4" fmla="*/ 4597983 w 8411108"/>
                <a:gd name="connsiteY4" fmla="*/ 402994 h 919210"/>
                <a:gd name="connsiteX5" fmla="*/ 2133182 w 8411108"/>
                <a:gd name="connsiteY5" fmla="*/ 913314 h 919210"/>
                <a:gd name="connsiteX6" fmla="*/ 143830 w 8411108"/>
                <a:gd name="connsiteY6" fmla="*/ 536818 h 919210"/>
                <a:gd name="connsiteX7" fmla="*/ 0 w 8411108"/>
                <a:gd name="connsiteY7" fmla="*/ 442560 h 919210"/>
                <a:gd name="connsiteX8" fmla="*/ 0 w 8411108"/>
                <a:gd name="connsiteY8" fmla="*/ 48750 h 919210"/>
                <a:gd name="connsiteX9" fmla="*/ 15289 w 8411108"/>
                <a:gd name="connsiteY9" fmla="*/ 48461 h 919210"/>
                <a:gd name="connsiteX10" fmla="*/ 145550 w 8411108"/>
                <a:gd name="connsiteY10" fmla="*/ 133826 h 919210"/>
                <a:gd name="connsiteX11" fmla="*/ 2134902 w 8411108"/>
                <a:gd name="connsiteY11" fmla="*/ 510322 h 919210"/>
                <a:gd name="connsiteX12" fmla="*/ 4599703 w 8411108"/>
                <a:gd name="connsiteY12" fmla="*/ 2 h 919210"/>
                <a:gd name="connsiteX0" fmla="*/ 4599703 w 8411108"/>
                <a:gd name="connsiteY0" fmla="*/ 2 h 919077"/>
                <a:gd name="connsiteX1" fmla="*/ 7257735 w 8411108"/>
                <a:gd name="connsiteY1" fmla="*/ 516009 h 919077"/>
                <a:gd name="connsiteX2" fmla="*/ 8411108 w 8411108"/>
                <a:gd name="connsiteY2" fmla="*/ 666467 h 919077"/>
                <a:gd name="connsiteX3" fmla="*/ 7256015 w 8411108"/>
                <a:gd name="connsiteY3" fmla="*/ 919001 h 919077"/>
                <a:gd name="connsiteX4" fmla="*/ 4597983 w 8411108"/>
                <a:gd name="connsiteY4" fmla="*/ 402994 h 919077"/>
                <a:gd name="connsiteX5" fmla="*/ 2133182 w 8411108"/>
                <a:gd name="connsiteY5" fmla="*/ 913314 h 919077"/>
                <a:gd name="connsiteX6" fmla="*/ 143830 w 8411108"/>
                <a:gd name="connsiteY6" fmla="*/ 536818 h 919077"/>
                <a:gd name="connsiteX7" fmla="*/ 0 w 8411108"/>
                <a:gd name="connsiteY7" fmla="*/ 442560 h 919077"/>
                <a:gd name="connsiteX8" fmla="*/ 0 w 8411108"/>
                <a:gd name="connsiteY8" fmla="*/ 48750 h 919077"/>
                <a:gd name="connsiteX9" fmla="*/ 15289 w 8411108"/>
                <a:gd name="connsiteY9" fmla="*/ 48461 h 919077"/>
                <a:gd name="connsiteX10" fmla="*/ 145550 w 8411108"/>
                <a:gd name="connsiteY10" fmla="*/ 133826 h 919077"/>
                <a:gd name="connsiteX11" fmla="*/ 2134902 w 8411108"/>
                <a:gd name="connsiteY11" fmla="*/ 510322 h 919077"/>
                <a:gd name="connsiteX12" fmla="*/ 4599703 w 8411108"/>
                <a:gd name="connsiteY12" fmla="*/ 2 h 91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11108" h="919077">
                  <a:moveTo>
                    <a:pt x="4599703" y="2"/>
                  </a:moveTo>
                  <a:cubicBezTo>
                    <a:pt x="5453508" y="950"/>
                    <a:pt x="6749501" y="445025"/>
                    <a:pt x="7257735" y="516009"/>
                  </a:cubicBezTo>
                  <a:cubicBezTo>
                    <a:pt x="7765969" y="586993"/>
                    <a:pt x="7918133" y="450712"/>
                    <a:pt x="8411108" y="666467"/>
                  </a:cubicBezTo>
                  <a:cubicBezTo>
                    <a:pt x="8026077" y="750645"/>
                    <a:pt x="7759592" y="923264"/>
                    <a:pt x="7256015" y="919001"/>
                  </a:cubicBezTo>
                  <a:cubicBezTo>
                    <a:pt x="6595005" y="913405"/>
                    <a:pt x="5451788" y="403942"/>
                    <a:pt x="4597983" y="402994"/>
                  </a:cubicBezTo>
                  <a:cubicBezTo>
                    <a:pt x="3744177" y="402046"/>
                    <a:pt x="2899513" y="906720"/>
                    <a:pt x="2133182" y="913314"/>
                  </a:cubicBezTo>
                  <a:cubicBezTo>
                    <a:pt x="1462644" y="919083"/>
                    <a:pt x="555269" y="751030"/>
                    <a:pt x="143830" y="536818"/>
                  </a:cubicBezTo>
                  <a:lnTo>
                    <a:pt x="0" y="442560"/>
                  </a:lnTo>
                  <a:lnTo>
                    <a:pt x="0" y="48750"/>
                  </a:lnTo>
                  <a:lnTo>
                    <a:pt x="15289" y="48461"/>
                  </a:lnTo>
                  <a:lnTo>
                    <a:pt x="145550" y="133826"/>
                  </a:lnTo>
                  <a:cubicBezTo>
                    <a:pt x="556989" y="348039"/>
                    <a:pt x="1464363" y="516091"/>
                    <a:pt x="2134902" y="510322"/>
                  </a:cubicBezTo>
                  <a:cubicBezTo>
                    <a:pt x="2901233" y="503728"/>
                    <a:pt x="3745897" y="-946"/>
                    <a:pt x="4599703" y="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920" dirty="0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729537" y="7475948"/>
            <a:ext cx="11558983" cy="597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>
                <a:solidFill>
                  <a:schemeClr val="tx1"/>
                </a:solidFill>
              </a:defRPr>
            </a:lvl1pPr>
            <a:lvl2pPr marL="487650" indent="0" algn="ctr">
              <a:buNone/>
              <a:defRPr sz="2133"/>
            </a:lvl2pPr>
            <a:lvl3pPr marL="975296" indent="0" algn="ctr">
              <a:buNone/>
              <a:defRPr sz="1920"/>
            </a:lvl3pPr>
            <a:lvl4pPr marL="1462945" indent="0" algn="ctr">
              <a:buNone/>
              <a:defRPr sz="1707"/>
            </a:lvl4pPr>
            <a:lvl5pPr marL="1950593" indent="0" algn="ctr">
              <a:buNone/>
              <a:defRPr sz="1707"/>
            </a:lvl5pPr>
            <a:lvl6pPr marL="2438241" indent="0" algn="ctr">
              <a:buNone/>
              <a:defRPr sz="1707"/>
            </a:lvl6pPr>
            <a:lvl7pPr marL="2925888" indent="0" algn="ctr">
              <a:buNone/>
              <a:defRPr sz="1707"/>
            </a:lvl7pPr>
            <a:lvl8pPr marL="3413536" indent="0" algn="ctr">
              <a:buNone/>
              <a:defRPr sz="1707"/>
            </a:lvl8pPr>
            <a:lvl9pPr marL="3901186" indent="0" algn="ctr">
              <a:buNone/>
              <a:defRPr sz="1707"/>
            </a:lvl9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29537" y="8175356"/>
            <a:ext cx="1155840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5234" y="11392743"/>
            <a:ext cx="494235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729537" y="6459060"/>
            <a:ext cx="11558983" cy="993552"/>
          </a:xfrm>
        </p:spPr>
        <p:txBody>
          <a:bodyPr anchor="ctr">
            <a:normAutofit/>
          </a:bodyPr>
          <a:lstStyle>
            <a:lvl1pPr algn="l">
              <a:defRPr sz="384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3906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52407-BEA8-934B-984D-DA469BC1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C615341-6FA0-E644-9BD7-14155E8A8A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60549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52407-BEA8-934B-984D-DA469BC1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C615341-6FA0-E644-9BD7-14155E8A8A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605490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与副标题">
    <p:bg>
      <p:bgPr>
        <a:solidFill>
          <a:srgbClr val="E4E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线条"/>
          <p:cNvSpPr/>
          <p:nvPr/>
        </p:nvSpPr>
        <p:spPr>
          <a:xfrm>
            <a:off x="568353" y="3139951"/>
            <a:ext cx="11868094" cy="13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标题文本"/>
          <p:cNvSpPr txBox="1">
            <a:spLocks noGrp="1"/>
          </p:cNvSpPr>
          <p:nvPr>
            <p:ph type="title"/>
          </p:nvPr>
        </p:nvSpPr>
        <p:spPr>
          <a:xfrm>
            <a:off x="673100" y="4099939"/>
            <a:ext cx="11861800" cy="10160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标题文本</a:t>
            </a:r>
          </a:p>
        </p:txBody>
      </p:sp>
      <p:sp>
        <p:nvSpPr>
          <p:cNvPr id="17" name="线条"/>
          <p:cNvSpPr/>
          <p:nvPr/>
        </p:nvSpPr>
        <p:spPr>
          <a:xfrm>
            <a:off x="669953" y="5247765"/>
            <a:ext cx="11868094" cy="13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" name="Data analysis and process technology"/>
          <p:cNvSpPr txBox="1">
            <a:spLocks noGrp="1"/>
          </p:cNvSpPr>
          <p:nvPr>
            <p:ph type="body" sz="quarter" idx="13"/>
          </p:nvPr>
        </p:nvSpPr>
        <p:spPr>
          <a:xfrm>
            <a:off x="745504" y="2372408"/>
            <a:ext cx="11346062" cy="517216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spcBef>
                <a:spcPts val="0"/>
              </a:spcBef>
              <a:buSzTx/>
              <a:buFontTx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Data analysis and process technology</a:t>
            </a:r>
          </a:p>
        </p:txBody>
      </p:sp>
      <p:sp>
        <p:nvSpPr>
          <p:cNvPr id="19" name="商 学 院     徐 宁…"/>
          <p:cNvSpPr txBox="1"/>
          <p:nvPr/>
        </p:nvSpPr>
        <p:spPr>
          <a:xfrm>
            <a:off x="1107876" y="5663180"/>
            <a:ext cx="10392719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3000">
                <a:solidFill>
                  <a:srgbClr val="00010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</a:t>
            </a:r>
            <a:r>
              <a:rPr dirty="0" err="1"/>
              <a:t>商</a:t>
            </a:r>
            <a:r>
              <a:rPr dirty="0"/>
              <a:t> </a:t>
            </a:r>
            <a:r>
              <a:rPr dirty="0" err="1"/>
              <a:t>学</a:t>
            </a:r>
            <a:r>
              <a:rPr dirty="0"/>
              <a:t> </a:t>
            </a:r>
            <a:r>
              <a:rPr dirty="0" err="1"/>
              <a:t>院</a:t>
            </a:r>
            <a:r>
              <a:rPr dirty="0"/>
              <a:t>     </a:t>
            </a:r>
            <a:r>
              <a:rPr dirty="0" err="1"/>
              <a:t>徐</a:t>
            </a:r>
            <a:r>
              <a:rPr dirty="0"/>
              <a:t> </a:t>
            </a:r>
            <a:r>
              <a:rPr dirty="0" err="1"/>
              <a:t>宁</a:t>
            </a:r>
            <a:endParaRPr dirty="0"/>
          </a:p>
          <a:p>
            <a:pPr algn="ctr">
              <a:defRPr sz="3000">
                <a:solidFill>
                  <a:srgbClr val="00010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/>
              <a:t>xuning@nau.edu.cn</a:t>
            </a:r>
            <a:endParaRPr dirty="0">
              <a:hlinkClick r:id="rId2"/>
            </a:endParaRPr>
          </a:p>
        </p:txBody>
      </p:sp>
      <p:pic>
        <p:nvPicPr>
          <p:cNvPr id="20" name="dplyr-200x232@2x 上午9.51.09.png" descr="dplyr-200x232@2x 上午9.51.09.png"/>
          <p:cNvPicPr>
            <a:picLocks noChangeAspect="1"/>
          </p:cNvPicPr>
          <p:nvPr/>
        </p:nvPicPr>
        <p:blipFill>
          <a:blip r:embed="rId3">
            <a:alphaModFix amt="13949"/>
          </a:blip>
          <a:stretch>
            <a:fillRect/>
          </a:stretch>
        </p:blipFill>
        <p:spPr>
          <a:xfrm>
            <a:off x="250584" y="7138917"/>
            <a:ext cx="1404683" cy="1629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tidyr-200x232@2x 上午9.51.09.png" descr="tidyr-200x232@2x 上午9.51.09.png"/>
          <p:cNvPicPr>
            <a:picLocks noChangeAspect="1"/>
          </p:cNvPicPr>
          <p:nvPr/>
        </p:nvPicPr>
        <p:blipFill>
          <a:blip r:embed="rId4">
            <a:alphaModFix amt="13949"/>
          </a:blip>
          <a:stretch>
            <a:fillRect/>
          </a:stretch>
        </p:blipFill>
        <p:spPr>
          <a:xfrm>
            <a:off x="1726832" y="6189433"/>
            <a:ext cx="1439017" cy="16692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ggplot2-200x232@2x 上午9.51.09.png" descr="ggplot2-200x232@2x 上午9.51.09.png"/>
          <p:cNvPicPr>
            <a:picLocks noChangeAspect="1"/>
          </p:cNvPicPr>
          <p:nvPr/>
        </p:nvPicPr>
        <p:blipFill>
          <a:blip r:embed="rId5">
            <a:alphaModFix amt="13949"/>
          </a:blip>
          <a:stretch>
            <a:fillRect/>
          </a:stretch>
        </p:blipFill>
        <p:spPr>
          <a:xfrm>
            <a:off x="9301217" y="6517651"/>
            <a:ext cx="1439017" cy="16692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tidyverse-200x231@2x 上午9.51.09.png" descr="tidyverse-200x231@2x 上午9.51.09.png"/>
          <p:cNvPicPr>
            <a:picLocks noChangeAspect="1"/>
          </p:cNvPicPr>
          <p:nvPr/>
        </p:nvPicPr>
        <p:blipFill>
          <a:blip r:embed="rId6">
            <a:alphaModFix amt="13949"/>
          </a:blip>
          <a:stretch>
            <a:fillRect/>
          </a:stretch>
        </p:blipFill>
        <p:spPr>
          <a:xfrm>
            <a:off x="10776339" y="6530351"/>
            <a:ext cx="1423256" cy="16438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readr-200x232@2x 上午9.51.09.png" descr="readr-200x232@2x 上午9.51.09.png"/>
          <p:cNvPicPr>
            <a:picLocks noChangeAspect="1"/>
          </p:cNvPicPr>
          <p:nvPr/>
        </p:nvPicPr>
        <p:blipFill>
          <a:blip r:embed="rId7">
            <a:alphaModFix amt="13949"/>
          </a:blip>
          <a:stretch>
            <a:fillRect/>
          </a:stretch>
        </p:blipFill>
        <p:spPr>
          <a:xfrm>
            <a:off x="11498316" y="5237421"/>
            <a:ext cx="1439017" cy="1669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tibble-200x232@2x 上午9.51.09.png" descr="tibble-200x232@2x 上午9.51.09.png"/>
          <p:cNvPicPr>
            <a:picLocks noChangeAspect="1"/>
          </p:cNvPicPr>
          <p:nvPr/>
        </p:nvPicPr>
        <p:blipFill>
          <a:blip r:embed="rId8">
            <a:alphaModFix amt="13949"/>
          </a:blip>
          <a:stretch>
            <a:fillRect/>
          </a:stretch>
        </p:blipFill>
        <p:spPr>
          <a:xfrm>
            <a:off x="224743" y="5402689"/>
            <a:ext cx="1456365" cy="16893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lubridate-200x232@2x 上午9.51.09.png" descr="lubridate-200x232@2x 上午9.51.09.png"/>
          <p:cNvPicPr>
            <a:picLocks noChangeAspect="1"/>
          </p:cNvPicPr>
          <p:nvPr/>
        </p:nvPicPr>
        <p:blipFill>
          <a:blip r:embed="rId9">
            <a:alphaModFix amt="13949"/>
          </a:blip>
          <a:stretch>
            <a:fillRect/>
          </a:stretch>
        </p:blipFill>
        <p:spPr>
          <a:xfrm>
            <a:off x="8543243" y="7900917"/>
            <a:ext cx="1456365" cy="16893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magrittr-200x232@2x 上午9.51.09.png" descr="magrittr-200x232@2x 上午9.51.09.png"/>
          <p:cNvPicPr>
            <a:picLocks noChangeAspect="1"/>
          </p:cNvPicPr>
          <p:nvPr/>
        </p:nvPicPr>
        <p:blipFill>
          <a:blip r:embed="rId10">
            <a:alphaModFix amt="13949"/>
          </a:blip>
          <a:stretch>
            <a:fillRect/>
          </a:stretch>
        </p:blipFill>
        <p:spPr>
          <a:xfrm>
            <a:off x="10025117" y="7808793"/>
            <a:ext cx="1439017" cy="1669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sparklyr-200x232@2x 上午9.51.09.png" descr="sparklyr-200x232@2x 上午9.51.09.png"/>
          <p:cNvPicPr>
            <a:picLocks noChangeAspect="1"/>
          </p:cNvPicPr>
          <p:nvPr/>
        </p:nvPicPr>
        <p:blipFill>
          <a:blip r:embed="rId11">
            <a:alphaModFix amt="13949"/>
          </a:blip>
          <a:stretch>
            <a:fillRect/>
          </a:stretch>
        </p:blipFill>
        <p:spPr>
          <a:xfrm>
            <a:off x="11489642" y="7798730"/>
            <a:ext cx="1456365" cy="16893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图像" descr="图像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13935" y="307874"/>
            <a:ext cx="3657907" cy="854219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数据分析与处理技术"/>
          <p:cNvSpPr txBox="1"/>
          <p:nvPr/>
        </p:nvSpPr>
        <p:spPr>
          <a:xfrm>
            <a:off x="3544525" y="3274917"/>
            <a:ext cx="564642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 b="1" spc="439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数据分析与处理技术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569484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2273300" y="4289673"/>
            <a:ext cx="3471764" cy="2034927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9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40" name="矩形"/>
          <p:cNvSpPr/>
          <p:nvPr userDrawn="1"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F812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1" name="线条"/>
          <p:cNvSpPr/>
          <p:nvPr/>
        </p:nvSpPr>
        <p:spPr>
          <a:xfrm>
            <a:off x="481955" y="4055715"/>
            <a:ext cx="5322833" cy="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2273300" y="3182590"/>
            <a:ext cx="3471764" cy="830610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</p:spTree>
    <p:extLst>
      <p:ext uri="{BB962C8B-B14F-4D97-AF65-F5344CB8AC3E}">
        <p14:creationId xmlns:p14="http://schemas.microsoft.com/office/powerpoint/2010/main" val="2441474864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内容版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2148540794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标题居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文本"/>
          <p:cNvSpPr txBox="1">
            <a:spLocks noGrp="1"/>
          </p:cNvSpPr>
          <p:nvPr>
            <p:ph type="title"/>
          </p:nvPr>
        </p:nvSpPr>
        <p:spPr>
          <a:xfrm>
            <a:off x="597335" y="549283"/>
            <a:ext cx="10535806" cy="947191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标题文本</a:t>
            </a:r>
          </a:p>
        </p:txBody>
      </p:sp>
      <p:sp>
        <p:nvSpPr>
          <p:cNvPr id="6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2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1863291617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线条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82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003502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内容版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1" name="图像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3105439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正文级别 1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8799042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0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1" name="图像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图像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图像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1279500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1856416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188875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标题居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1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885774"/>
            <a:ext cx="11861800" cy="619665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63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标题文本</a:t>
            </a:r>
          </a:p>
        </p:txBody>
      </p:sp>
      <p:sp>
        <p:nvSpPr>
          <p:cNvPr id="72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73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74" name="线条"/>
          <p:cNvSpPr/>
          <p:nvPr/>
        </p:nvSpPr>
        <p:spPr>
          <a:xfrm flipV="1">
            <a:off x="58420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7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745" y="590901"/>
            <a:ext cx="439117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9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线条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8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" name="图像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8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9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正文级别 1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6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" name="图像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图像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9" name="图像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59135" y="565501"/>
            <a:ext cx="10720604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5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2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73" r:id="rId13"/>
    <p:sldLayoutId id="2147483675" r:id="rId14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06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1pPr>
      <a:lvl2pPr marL="863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2pPr>
      <a:lvl3pPr marL="1320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3pPr>
      <a:lvl4pPr marL="1778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4pPr>
      <a:lvl5pPr marL="22352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5pPr>
      <a:lvl6pPr marL="2692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6pPr>
      <a:lvl7pPr marL="3149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7pPr>
      <a:lvl8pPr marL="3606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8pPr>
      <a:lvl9pPr marL="4064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59135" y="565501"/>
            <a:ext cx="10720604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5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E02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2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1052736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transition spd="med"/>
  <p:hf hdr="0" ftr="0" dt="0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06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1pPr>
      <a:lvl2pPr marL="863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2pPr>
      <a:lvl3pPr marL="1320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3pPr>
      <a:lvl4pPr marL="1778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4pPr>
      <a:lvl5pPr marL="22352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5pPr>
      <a:lvl6pPr marL="26924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6pPr>
      <a:lvl7pPr marL="31496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7pPr>
      <a:lvl8pPr marL="36068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8pPr>
      <a:lvl9pPr marL="4064000" marR="0" indent="-4064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0p/28fhj7kx57q1s1fdls53n2v80000gn/T/com.microsoft.Powerpoint/converted_emf.emf" TargetMode="Externa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loud/projects" TargetMode="Externa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pidminerchina.com/zh_CN/" TargetMode="External"/><Relationship Id="rId2" Type="http://schemas.openxmlformats.org/officeDocument/2006/relationships/hyperlink" Target="https://www.tableau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werbi.microsoft.com/zh-cn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9/08/new-poll-data-science-skills.html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1991" dirty="0"/>
              <a:t>第一次课 绪论</a:t>
            </a:r>
            <a:endParaRPr lang="en-US" altLang="zh-CN" sz="1991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数据分析与处理技术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564" dirty="0"/>
              <a:t>商学院 徐宁</a:t>
            </a:r>
            <a:endParaRPr lang="en-US" altLang="zh-CN" sz="1564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0123765-986A-4443-9CA3-8206D5A3DE01}"/>
              </a:ext>
            </a:extLst>
          </p:cNvPr>
          <p:cNvSpPr txBox="1"/>
          <p:nvPr/>
        </p:nvSpPr>
        <p:spPr>
          <a:xfrm rot="21107962">
            <a:off x="8812896" y="2273486"/>
            <a:ext cx="1843199" cy="4848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920" spc="107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2020</a:t>
            </a:r>
            <a:endParaRPr lang="zh-CN" altLang="en-US" sz="1920" spc="107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5AC1C9-0EBF-8E43-AC5A-3BE5FE9F1337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CC21E06-3F0E-244D-A298-65D0D89A2866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C25AEA5-6C32-814B-802E-32B6D6EC039D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2C5920A-83D2-E346-81EF-1CBBC7E982E9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D797110-199C-F447-8572-C7FD74E46FF9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C9A8140-D81F-0647-9BAD-6FF61FABBFE0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的配置工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R的</a:t>
            </a:r>
            <a:r>
              <a:rPr lang="en-US" dirty="0" err="1"/>
              <a:t>配置工作</a:t>
            </a:r>
            <a:endParaRPr dirty="0"/>
          </a:p>
        </p:txBody>
      </p:sp>
      <p:sp>
        <p:nvSpPr>
          <p:cNvPr id="2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01" name="安装R软件：…"/>
          <p:cNvSpPr txBox="1">
            <a:spLocks noGrp="1"/>
          </p:cNvSpPr>
          <p:nvPr>
            <p:ph type="body" sz="half" idx="1"/>
          </p:nvPr>
        </p:nvSpPr>
        <p:spPr>
          <a:xfrm>
            <a:off x="571500" y="1705596"/>
            <a:ext cx="5930900" cy="548024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z="2500"/>
            </a:pPr>
            <a:r>
              <a:rPr sz="2800" dirty="0" err="1"/>
              <a:t>安装R软件</a:t>
            </a:r>
            <a:r>
              <a:rPr sz="2800" dirty="0"/>
              <a:t>：</a:t>
            </a:r>
          </a:p>
          <a:p>
            <a:pPr marL="228600" indent="-228600">
              <a:spcBef>
                <a:spcPts val="0"/>
              </a:spcBef>
              <a:buSzPct val="100000"/>
              <a:buFontTx/>
              <a:buChar char="-"/>
              <a:defRPr sz="2500"/>
            </a:pPr>
            <a:r>
              <a:rPr sz="2800" dirty="0"/>
              <a:t> </a:t>
            </a:r>
            <a:r>
              <a:rPr sz="2800" dirty="0" err="1"/>
              <a:t>CRAN版本</a:t>
            </a:r>
            <a:endParaRPr sz="2800"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500"/>
            </a:pPr>
            <a:r>
              <a:rPr sz="2800" dirty="0"/>
              <a:t> https://</a:t>
            </a:r>
            <a:r>
              <a:rPr sz="2800" dirty="0" err="1"/>
              <a:t>www.r-project.org</a:t>
            </a:r>
            <a:r>
              <a:rPr sz="2800" dirty="0"/>
              <a:t>/</a:t>
            </a:r>
          </a:p>
          <a:p>
            <a:pPr marL="228600" indent="-228600">
              <a:spcBef>
                <a:spcPts val="0"/>
              </a:spcBef>
              <a:buSzPct val="100000"/>
              <a:buFontTx/>
              <a:buChar char="-"/>
              <a:defRPr sz="2500"/>
            </a:pPr>
            <a:r>
              <a:rPr sz="2800" dirty="0"/>
              <a:t> Microsoft R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500"/>
            </a:pPr>
            <a:endParaRPr sz="2800"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500"/>
            </a:pPr>
            <a:endParaRPr lang="en-US" sz="2800"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500"/>
            </a:pPr>
            <a:r>
              <a:rPr lang="en-US" sz="2800" dirty="0" err="1"/>
              <a:t>R自带一个简单的代码编辑环境</a:t>
            </a:r>
            <a:r>
              <a:rPr lang="zh-CN" altLang="en-US" sz="2800" dirty="0"/>
              <a:t>，如右图。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500"/>
            </a:pPr>
            <a:endParaRPr lang="en-US" sz="2800" dirty="0"/>
          </a:p>
          <a:p>
            <a:pPr marL="0" indent="0">
              <a:spcBef>
                <a:spcPts val="0"/>
              </a:spcBef>
              <a:buSzTx/>
              <a:buNone/>
              <a:defRPr sz="2500"/>
            </a:pPr>
            <a:r>
              <a:rPr lang="en-US" altLang="zh-CN" sz="2800" dirty="0"/>
              <a:t>CRAN</a:t>
            </a:r>
            <a:r>
              <a:rPr lang="zh-CN" altLang="en-US" sz="2800" dirty="0"/>
              <a:t>中提供的</a:t>
            </a:r>
            <a:r>
              <a:rPr lang="en-US" altLang="zh-CN" sz="2800" dirty="0" err="1"/>
              <a:t>Rtools</a:t>
            </a:r>
            <a:r>
              <a:rPr lang="zh-CN" altLang="en-US" sz="2800" dirty="0"/>
              <a:t>：使用</a:t>
            </a:r>
            <a:r>
              <a:rPr lang="en-US" altLang="zh-CN" sz="2800" dirty="0"/>
              <a:t>R</a:t>
            </a:r>
            <a:r>
              <a:rPr lang="zh-CN" altLang="en-US" sz="2800" dirty="0"/>
              <a:t>语言开发</a:t>
            </a:r>
            <a:r>
              <a:rPr lang="en-US" altLang="zh-CN" sz="2800" dirty="0"/>
              <a:t>package</a:t>
            </a:r>
            <a:r>
              <a:rPr lang="zh-CN" altLang="en-US" sz="2800" dirty="0"/>
              <a:t>时必须的编译工具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500"/>
            </a:pPr>
            <a:endParaRPr sz="2800" dirty="0"/>
          </a:p>
        </p:txBody>
      </p:sp>
      <p:pic>
        <p:nvPicPr>
          <p:cNvPr id="202" name="屏幕快照 2019-04-09 下午9.21.38.png" descr="屏幕快照 2019-04-09 下午9.21.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85" y="1830093"/>
            <a:ext cx="6691419" cy="6418507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矩形"/>
          <p:cNvSpPr/>
          <p:nvPr/>
        </p:nvSpPr>
        <p:spPr>
          <a:xfrm>
            <a:off x="426626" y="3046012"/>
            <a:ext cx="4877793" cy="622396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06" name="Integrated Development Environmen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Integrated Development Environment</a:t>
            </a:r>
          </a:p>
          <a:p>
            <a:r>
              <a:rPr sz="2800" dirty="0" err="1"/>
              <a:t>R的IDE</a:t>
            </a:r>
            <a:r>
              <a:rPr sz="2800" dirty="0"/>
              <a:t>： </a:t>
            </a:r>
            <a:r>
              <a:rPr sz="2800" dirty="0" err="1"/>
              <a:t>Rstudio</a:t>
            </a:r>
            <a:r>
              <a:rPr sz="2800" dirty="0"/>
              <a:t>, Rattle, </a:t>
            </a:r>
            <a:r>
              <a:rPr sz="2800" dirty="0" err="1"/>
              <a:t>RCommander</a:t>
            </a:r>
            <a:r>
              <a:rPr sz="2800" dirty="0"/>
              <a:t>, </a:t>
            </a:r>
            <a:r>
              <a:rPr sz="2800" dirty="0" err="1"/>
              <a:t>RKWard</a:t>
            </a:r>
            <a:endParaRPr sz="2800" dirty="0"/>
          </a:p>
          <a:p>
            <a:pPr marL="0" lvl="3" indent="0">
              <a:buSzTx/>
              <a:buNone/>
            </a:pPr>
            <a:r>
              <a:rPr sz="2800" dirty="0"/>
              <a:t>          </a:t>
            </a:r>
            <a:r>
              <a:rPr sz="2800" dirty="0" err="1"/>
              <a:t>Eclipse</a:t>
            </a:r>
            <a:r>
              <a:rPr lang="en-US" altLang="zh-CN" sz="2800" dirty="0" err="1"/>
              <a:t>+R</a:t>
            </a:r>
            <a:r>
              <a:rPr lang="zh-CN" altLang="en-US" sz="2800" dirty="0"/>
              <a:t>工具集</a:t>
            </a:r>
            <a:r>
              <a:rPr sz="2800" dirty="0"/>
              <a:t>, VS code</a:t>
            </a:r>
            <a:r>
              <a:rPr lang="zh-CN" altLang="en-US" sz="2800" dirty="0"/>
              <a:t>，</a:t>
            </a:r>
            <a:r>
              <a:rPr lang="en-US" altLang="zh-CN" sz="2800" dirty="0"/>
              <a:t>Atom</a:t>
            </a:r>
            <a:r>
              <a:rPr lang="zh-CN" altLang="en-US" sz="2800" dirty="0"/>
              <a:t>，</a:t>
            </a:r>
            <a:r>
              <a:rPr kumimoji="1" lang="en-US" altLang="zh-CN" sz="2800" dirty="0"/>
              <a:t>Rattle</a:t>
            </a:r>
          </a:p>
          <a:p>
            <a:pPr marL="0" lvl="3" indent="0">
              <a:buSzTx/>
              <a:buNone/>
            </a:pPr>
            <a:r>
              <a:rPr lang="zh-CN" altLang="en-US" sz="3600" dirty="0"/>
              <a:t>远程在线</a:t>
            </a:r>
            <a:r>
              <a:rPr lang="en-US" altLang="zh-CN" sz="3600" dirty="0"/>
              <a:t>IDE</a:t>
            </a:r>
            <a:r>
              <a:rPr lang="zh-CN" altLang="en-US" sz="3600" dirty="0"/>
              <a:t>：</a:t>
            </a:r>
          </a:p>
          <a:p>
            <a:pPr marL="228600" indent="-228600">
              <a:spcBef>
                <a:spcPts val="0"/>
              </a:spcBef>
              <a:buSzPct val="100000"/>
              <a:buFontTx/>
              <a:buChar char="-"/>
              <a:defRPr sz="2500"/>
            </a:pPr>
            <a:r>
              <a:rPr lang="en-US" altLang="zh-CN" sz="2800" dirty="0"/>
              <a:t>Kaggle</a:t>
            </a:r>
            <a:r>
              <a:rPr lang="zh-CN" altLang="en-US" sz="2800" dirty="0"/>
              <a:t>的</a:t>
            </a:r>
            <a:r>
              <a:rPr lang="en-US" altLang="zh-CN" sz="2800" dirty="0"/>
              <a:t>Notebook</a:t>
            </a:r>
            <a:r>
              <a:rPr lang="zh-CN" altLang="en-US" sz="2800" dirty="0"/>
              <a:t>：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www.kaggle.com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/notebooks</a:t>
            </a:r>
          </a:p>
          <a:p>
            <a:pPr marL="228600" indent="-228600">
              <a:spcBef>
                <a:spcPts val="0"/>
              </a:spcBef>
              <a:buSzPct val="100000"/>
              <a:buFontTx/>
              <a:buChar char="-"/>
              <a:defRPr sz="2500"/>
            </a:pPr>
            <a:r>
              <a:rPr lang="zh-CN" altLang="en-US" sz="2800" dirty="0"/>
              <a:t>阿里的天池实验室</a:t>
            </a:r>
            <a:r>
              <a:rPr lang="en-US" altLang="zh-CN" sz="2800" dirty="0"/>
              <a:t>:</a:t>
            </a:r>
            <a:r>
              <a:rPr lang="zh-CN" altLang="en-US" sz="2800" dirty="0"/>
              <a:t>  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tianchi.aliyun.com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/notebook-ai/</a:t>
            </a:r>
          </a:p>
          <a:p>
            <a:pPr marL="228600" indent="-228600">
              <a:spcBef>
                <a:spcPts val="0"/>
              </a:spcBef>
              <a:buSzPct val="100000"/>
              <a:buFontTx/>
              <a:buChar char="-"/>
              <a:defRPr sz="2500"/>
            </a:pPr>
            <a:r>
              <a:rPr lang="en-US" altLang="zh-CN" sz="2800" dirty="0" err="1"/>
              <a:t>Rstudio</a:t>
            </a:r>
            <a:r>
              <a:rPr lang="zh-CN" altLang="en-US" sz="2800" dirty="0"/>
              <a:t>的云环境：  </a:t>
            </a:r>
            <a:r>
              <a:rPr lang="en-US" altLang="zh-CN" sz="28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https://rstudio.cloud/projects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IDE"/>
          <p:cNvSpPr txBox="1">
            <a:spLocks noGrp="1"/>
          </p:cNvSpPr>
          <p:nvPr>
            <p:ph type="body" idx="13"/>
          </p:nvPr>
        </p:nvSpPr>
        <p:spPr>
          <a:xfrm>
            <a:off x="4588044" y="565501"/>
            <a:ext cx="3159417" cy="914755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ctr"/>
          </a:lstStyle>
          <a:p>
            <a:r>
              <a:rPr lang="en-US" dirty="0" err="1"/>
              <a:t>集成开发环境</a:t>
            </a:r>
            <a:r>
              <a:rPr lang="en-US" dirty="0"/>
              <a:t>(IDE)</a:t>
            </a:r>
            <a:endParaRPr dirty="0"/>
          </a:p>
        </p:txBody>
      </p:sp>
      <p:sp>
        <p:nvSpPr>
          <p:cNvPr id="208" name="R的配置工作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61518">
              <a:defRPr sz="3318"/>
            </a:lvl1pPr>
          </a:lstStyle>
          <a:p>
            <a:r>
              <a:rPr dirty="0" err="1"/>
              <a:t>R的配置工作</a:t>
            </a:r>
            <a:endParaRPr dirty="0"/>
          </a:p>
        </p:txBody>
      </p:sp>
      <p:sp>
        <p:nvSpPr>
          <p:cNvPr id="209" name="椭圆形"/>
          <p:cNvSpPr/>
          <p:nvPr/>
        </p:nvSpPr>
        <p:spPr>
          <a:xfrm>
            <a:off x="2334836" y="2323466"/>
            <a:ext cx="2253209" cy="1186856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12" name="Rstudio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Rstudio</a:t>
            </a:r>
            <a:endParaRPr dirty="0"/>
          </a:p>
        </p:txBody>
      </p:sp>
      <p:sp>
        <p:nvSpPr>
          <p:cNvPr id="213" name="R的配置工作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61518">
              <a:defRPr sz="3318"/>
            </a:lvl1pPr>
          </a:lstStyle>
          <a:p>
            <a:r>
              <a:t>R的配置工作</a:t>
            </a:r>
          </a:p>
        </p:txBody>
      </p:sp>
      <p:pic>
        <p:nvPicPr>
          <p:cNvPr id="214" name="屏幕快照 2019-04-09 下午9.24.49.png" descr="屏幕快照 2019-04-09 下午9.24.4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7045"/>
            <a:ext cx="13004800" cy="7562926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矩形"/>
          <p:cNvSpPr/>
          <p:nvPr/>
        </p:nvSpPr>
        <p:spPr>
          <a:xfrm>
            <a:off x="685800" y="2425700"/>
            <a:ext cx="7379048" cy="5725220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216" name="矩形"/>
          <p:cNvSpPr/>
          <p:nvPr/>
        </p:nvSpPr>
        <p:spPr>
          <a:xfrm>
            <a:off x="8229600" y="2422673"/>
            <a:ext cx="4144070" cy="2663578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217" name="矩形"/>
          <p:cNvSpPr/>
          <p:nvPr/>
        </p:nvSpPr>
        <p:spPr>
          <a:xfrm>
            <a:off x="8356600" y="2727275"/>
            <a:ext cx="2363838" cy="622396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218" name="矩形"/>
          <p:cNvSpPr/>
          <p:nvPr/>
        </p:nvSpPr>
        <p:spPr>
          <a:xfrm>
            <a:off x="8229600" y="5153173"/>
            <a:ext cx="4144070" cy="2988371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animBg="1" advAuto="0"/>
      <p:bldP spid="216" grpId="0" animBg="1" advAuto="0"/>
      <p:bldP spid="217" grpId="0" animBg="1" advAuto="0"/>
      <p:bldP spid="218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21" name="通过镜像站点在线加载package…"/>
          <p:cNvSpPr txBox="1">
            <a:spLocks noGrp="1"/>
          </p:cNvSpPr>
          <p:nvPr>
            <p:ph type="body" sz="quarter" idx="1"/>
          </p:nvPr>
        </p:nvSpPr>
        <p:spPr>
          <a:xfrm>
            <a:off x="571500" y="1885774"/>
            <a:ext cx="4953000" cy="220722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500"/>
            </a:pPr>
            <a:r>
              <a:rPr dirty="0" err="1"/>
              <a:t>通过镜像站点在线加载package</a:t>
            </a: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500"/>
            </a:pPr>
            <a:r>
              <a:rPr dirty="0" err="1"/>
              <a:t>选择CRAN的连接镜像</a:t>
            </a:r>
            <a:r>
              <a:rPr dirty="0"/>
              <a:t>：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500"/>
            </a:pPr>
            <a:r>
              <a:rPr dirty="0"/>
              <a:t>Tools-&gt;Global Options-&gt;Packages-&gt;CRAN mirrors</a:t>
            </a:r>
          </a:p>
        </p:txBody>
      </p:sp>
      <p:sp>
        <p:nvSpPr>
          <p:cNvPr id="222" name="工具包配置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工具包配置</a:t>
            </a:r>
          </a:p>
        </p:txBody>
      </p:sp>
      <p:sp>
        <p:nvSpPr>
          <p:cNvPr id="223" name="R的配置工作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61518">
              <a:defRPr sz="3318"/>
            </a:lvl1pPr>
          </a:lstStyle>
          <a:p>
            <a:r>
              <a:t>R的配置工作</a:t>
            </a:r>
          </a:p>
        </p:txBody>
      </p:sp>
      <p:pic>
        <p:nvPicPr>
          <p:cNvPr id="224" name="屏幕快照 2019-04-09 下午9.32.32.png" descr="屏幕快照 2019-04-09 下午9.32.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164" y="2319760"/>
            <a:ext cx="4953001" cy="5829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屏幕快照 2019-04-09 下午9.38.51.png" descr="屏幕快照 2019-04-09 下午9.38.5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04" y="4435590"/>
            <a:ext cx="5062725" cy="35586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 advAuto="0"/>
      <p:bldP spid="225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28" name="加载工具包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3780"/>
            </a:lvl1pPr>
          </a:lstStyle>
          <a:p>
            <a:r>
              <a:t>加载工具包</a:t>
            </a:r>
          </a:p>
        </p:txBody>
      </p:sp>
      <p:sp>
        <p:nvSpPr>
          <p:cNvPr id="229" name="R的配置工作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61518">
              <a:defRPr sz="3318"/>
            </a:lvl1pPr>
          </a:lstStyle>
          <a:p>
            <a:r>
              <a:t>R的配置工作</a:t>
            </a:r>
          </a:p>
        </p:txBody>
      </p:sp>
      <p:sp>
        <p:nvSpPr>
          <p:cNvPr id="230" name="&gt; install.packages(&quot;ggplot2&quot;)"/>
          <p:cNvSpPr txBox="1"/>
          <p:nvPr/>
        </p:nvSpPr>
        <p:spPr>
          <a:xfrm>
            <a:off x="717550" y="2159024"/>
            <a:ext cx="5418684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rPr dirty="0"/>
              <a:t>&gt; </a:t>
            </a:r>
            <a:r>
              <a:rPr dirty="0" err="1"/>
              <a:t>install.packages</a:t>
            </a:r>
            <a:r>
              <a:rPr dirty="0"/>
              <a:t>("ggplot2")</a:t>
            </a:r>
          </a:p>
        </p:txBody>
      </p:sp>
      <p:sp>
        <p:nvSpPr>
          <p:cNvPr id="231" name="&gt; library(ggplot2)"/>
          <p:cNvSpPr txBox="1"/>
          <p:nvPr/>
        </p:nvSpPr>
        <p:spPr>
          <a:xfrm>
            <a:off x="717550" y="2921024"/>
            <a:ext cx="3406676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rPr dirty="0"/>
              <a:t>&gt; library(ggplot2)</a:t>
            </a:r>
          </a:p>
        </p:txBody>
      </p:sp>
      <p:pic>
        <p:nvPicPr>
          <p:cNvPr id="232" name="屏幕快照 2019-04-11 上午9.34.29.png" descr="屏幕快照 2019-04-11 上午9.34.2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573" y="1630453"/>
            <a:ext cx="5418684" cy="7144991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圆角矩形"/>
          <p:cNvSpPr/>
          <p:nvPr/>
        </p:nvSpPr>
        <p:spPr>
          <a:xfrm>
            <a:off x="6781800" y="6699154"/>
            <a:ext cx="5112296" cy="457152"/>
          </a:xfrm>
          <a:prstGeom prst="roundRect">
            <a:avLst>
              <a:gd name="adj" fmla="val 41671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234" name="线条"/>
          <p:cNvSpPr/>
          <p:nvPr/>
        </p:nvSpPr>
        <p:spPr>
          <a:xfrm flipV="1">
            <a:off x="4312793" y="2897608"/>
            <a:ext cx="2650917" cy="245987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1" grpId="0" animBg="1" advAuto="0"/>
      <p:bldP spid="233" grpId="0" animBg="1" advAuto="0"/>
      <p:bldP spid="234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37" name="查询帮助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查询帮助</a:t>
            </a:r>
          </a:p>
        </p:txBody>
      </p:sp>
      <p:sp>
        <p:nvSpPr>
          <p:cNvPr id="238" name="R的配置工作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61518">
              <a:defRPr sz="3318"/>
            </a:lvl1pPr>
          </a:lstStyle>
          <a:p>
            <a:r>
              <a:t>R的配置工作</a:t>
            </a:r>
          </a:p>
        </p:txBody>
      </p:sp>
      <p:pic>
        <p:nvPicPr>
          <p:cNvPr id="239" name="屏幕快照 2019-04-11 上午9.38.56.png" descr="屏幕快照 2019-04-11 上午9.38.5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200" y="1677802"/>
            <a:ext cx="5346868" cy="7050294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&gt; ?qplot"/>
          <p:cNvSpPr txBox="1"/>
          <p:nvPr/>
        </p:nvSpPr>
        <p:spPr>
          <a:xfrm>
            <a:off x="758031" y="2030964"/>
            <a:ext cx="1577579" cy="48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rPr dirty="0"/>
              <a:t>&gt; ?</a:t>
            </a:r>
            <a:r>
              <a:rPr dirty="0" err="1"/>
              <a:t>qplot</a:t>
            </a:r>
            <a:endParaRPr dirty="0"/>
          </a:p>
        </p:txBody>
      </p:sp>
      <p:sp>
        <p:nvSpPr>
          <p:cNvPr id="241" name="圆角矩形"/>
          <p:cNvSpPr/>
          <p:nvPr/>
        </p:nvSpPr>
        <p:spPr>
          <a:xfrm>
            <a:off x="6911826" y="3821165"/>
            <a:ext cx="5475617" cy="4894231"/>
          </a:xfrm>
          <a:prstGeom prst="roundRect">
            <a:avLst>
              <a:gd name="adj" fmla="val 3892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09E2FF-9F77-7A4F-A933-2BE487592739}"/>
              </a:ext>
            </a:extLst>
          </p:cNvPr>
          <p:cNvSpPr txBox="1"/>
          <p:nvPr/>
        </p:nvSpPr>
        <p:spPr>
          <a:xfrm>
            <a:off x="681732" y="6753842"/>
            <a:ext cx="5475617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R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的工具包需要经过审核，这保证了任何一个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CRAN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发布的工具包都有完备的帮助文档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animBg="1" advAuto="0"/>
      <p:bldP spid="241" grpId="0" animBg="1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19D4809-BB95-9C4E-B98E-37671B9B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数学运算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0ECBF6D-E275-6B44-B7C5-EBC62F1E18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绪论</a:t>
            </a:r>
          </a:p>
        </p:txBody>
      </p:sp>
      <p:sp>
        <p:nvSpPr>
          <p:cNvPr id="7" name="数据分析的位置">
            <a:extLst>
              <a:ext uri="{FF2B5EF4-FFF2-40B4-BE49-F238E27FC236}">
                <a16:creationId xmlns:a16="http://schemas.microsoft.com/office/drawing/2014/main" id="{45E7629F-9C63-0A48-8DA2-60E794742243}"/>
              </a:ext>
            </a:extLst>
          </p:cNvPr>
          <p:cNvSpPr txBox="1"/>
          <p:nvPr/>
        </p:nvSpPr>
        <p:spPr>
          <a:xfrm>
            <a:off x="7352515" y="3421648"/>
            <a:ext cx="215443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基本运算符</a:t>
            </a:r>
            <a:endParaRPr dirty="0"/>
          </a:p>
        </p:txBody>
      </p:sp>
      <p:sp>
        <p:nvSpPr>
          <p:cNvPr id="8" name="常见的分析工具">
            <a:extLst>
              <a:ext uri="{FF2B5EF4-FFF2-40B4-BE49-F238E27FC236}">
                <a16:creationId xmlns:a16="http://schemas.microsoft.com/office/drawing/2014/main" id="{D6DEFD55-2F14-6847-A86B-A4C7A76FCBFA}"/>
              </a:ext>
            </a:extLst>
          </p:cNvPr>
          <p:cNvSpPr txBox="1"/>
          <p:nvPr/>
        </p:nvSpPr>
        <p:spPr>
          <a:xfrm>
            <a:off x="7352515" y="4242733"/>
            <a:ext cx="256480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常见数字函数</a:t>
            </a:r>
            <a:endParaRPr dirty="0"/>
          </a:p>
        </p:txBody>
      </p:sp>
      <p:sp>
        <p:nvSpPr>
          <p:cNvPr id="9" name="常见的分析工具">
            <a:extLst>
              <a:ext uri="{FF2B5EF4-FFF2-40B4-BE49-F238E27FC236}">
                <a16:creationId xmlns:a16="http://schemas.microsoft.com/office/drawing/2014/main" id="{A9874A97-6A27-2442-BE0D-9994ED1B86AB}"/>
              </a:ext>
            </a:extLst>
          </p:cNvPr>
          <p:cNvSpPr txBox="1"/>
          <p:nvPr/>
        </p:nvSpPr>
        <p:spPr>
          <a:xfrm>
            <a:off x="7352515" y="5063818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参考书目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74152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dvAuto="0"/>
      <p:bldP spid="8" grpId="0" animBg="1" advAuto="0"/>
      <p:bldP spid="9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数值运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1" dirty="0" err="1"/>
              <a:t>基础运算</a:t>
            </a:r>
            <a:endParaRPr b="1" dirty="0"/>
          </a:p>
        </p:txBody>
      </p:sp>
      <p:sp>
        <p:nvSpPr>
          <p:cNvPr id="177" name="常用数学运算符：+ - * / ^ %% %/%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常用数学运算符</a:t>
            </a:r>
            <a:r>
              <a:rPr dirty="0"/>
              <a:t>：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* </a:t>
            </a:r>
            <a:r>
              <a:rPr kumimoji="1" lang="en-US" altLang="zh-CN" dirty="0"/>
              <a:t>/</a:t>
            </a:r>
            <a:r>
              <a:rPr kumimoji="1" lang="zh-CN" altLang="en-US" dirty="0"/>
              <a:t> </a:t>
            </a:r>
            <a:r>
              <a:rPr kumimoji="1" lang="en-US" altLang="zh-CN" dirty="0"/>
              <a:t>^</a:t>
            </a:r>
            <a:r>
              <a:rPr dirty="0"/>
              <a:t> %% %/%</a:t>
            </a:r>
          </a:p>
          <a:p>
            <a:r>
              <a:rPr dirty="0" err="1"/>
              <a:t>常用数学函数运算</a:t>
            </a:r>
            <a:r>
              <a:rPr dirty="0"/>
              <a:t>：   sin() cos() exp() log() log10()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比较和判断也是运算</a:t>
            </a:r>
            <a:endParaRPr dirty="0"/>
          </a:p>
        </p:txBody>
      </p:sp>
      <p:sp>
        <p:nvSpPr>
          <p:cNvPr id="178" name="10%%3…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597086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dirty="0">
                <a:solidFill>
                  <a:srgbClr val="0070C0"/>
                </a:solidFill>
              </a:rPr>
              <a:t>10%%3 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dirty="0" err="1">
                <a:solidFill>
                  <a:srgbClr val="0070C0"/>
                </a:solidFill>
              </a:rPr>
              <a:t>exp</a:t>
            </a:r>
            <a:r>
              <a:rPr dirty="0">
                <a:solidFill>
                  <a:srgbClr val="0070C0"/>
                </a:solidFill>
              </a:rPr>
              <a:t>(10)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en-US" altLang="zh-CN" dirty="0"/>
              <a:t>[1] 22026.47</a:t>
            </a: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dirty="0">
                <a:solidFill>
                  <a:srgbClr val="0070C0"/>
                </a:solidFill>
              </a:rPr>
              <a:t>log(</a:t>
            </a:r>
            <a:r>
              <a:rPr dirty="0" err="1">
                <a:solidFill>
                  <a:srgbClr val="0070C0"/>
                </a:solidFill>
              </a:rPr>
              <a:t>exp</a:t>
            </a:r>
            <a:r>
              <a:rPr dirty="0">
                <a:solidFill>
                  <a:srgbClr val="0070C0"/>
                </a:solidFill>
              </a:rPr>
              <a:t>(1))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dirty="0">
                <a:solidFill>
                  <a:srgbClr val="0070C0"/>
                </a:solidFill>
              </a:rPr>
              <a:t>log10(10) 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lang="en-US" dirty="0"/>
          </a:p>
          <a:p>
            <a:pPr marL="0" indent="0">
              <a:spcBef>
                <a:spcPts val="0"/>
              </a:spcBef>
              <a:buSzTx/>
              <a:buNone/>
              <a:defRPr sz="2700">
                <a:solidFill>
                  <a:srgbClr val="000000"/>
                </a:solidFill>
              </a:defRPr>
            </a:pPr>
            <a:r>
              <a:rPr lang="en-US" altLang="zh-CN" dirty="0">
                <a:solidFill>
                  <a:srgbClr val="0070C0"/>
                </a:solidFill>
              </a:rPr>
              <a:t>&gt; 1&gt;=2</a:t>
            </a:r>
          </a:p>
          <a:p>
            <a:pPr marL="0" indent="0">
              <a:spcBef>
                <a:spcPts val="0"/>
              </a:spcBef>
              <a:buSzTx/>
              <a:buNone/>
              <a:defRPr sz="2700">
                <a:solidFill>
                  <a:srgbClr val="000000"/>
                </a:solidFill>
              </a:defRPr>
            </a:pPr>
            <a:r>
              <a:rPr lang="en-US" altLang="zh-CN" dirty="0">
                <a:solidFill>
                  <a:srgbClr val="002060"/>
                </a:solidFill>
              </a:rPr>
              <a:t>[1] FALSE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lang="en-US" b="1"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b="1"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b="1" dirty="0"/>
          </a:p>
        </p:txBody>
      </p:sp>
      <p:sp>
        <p:nvSpPr>
          <p:cNvPr id="1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A1C05D-2C5E-964C-9937-A036141B5C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数值运算</a:t>
            </a:r>
            <a:endParaRPr kumimoji="1" lang="zh-CN" altLang="en-US" sz="3600" dirty="0"/>
          </a:p>
        </p:txBody>
      </p:sp>
      <p:sp>
        <p:nvSpPr>
          <p:cNvPr id="6" name="R Console"/>
          <p:cNvSpPr txBox="1"/>
          <p:nvPr/>
        </p:nvSpPr>
        <p:spPr>
          <a:xfrm>
            <a:off x="6133249" y="2018841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403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2A9D9-F2A3-7445-A22D-EDB7A890B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416" y="565501"/>
            <a:ext cx="2834507" cy="914755"/>
          </a:xfrm>
        </p:spPr>
        <p:txBody>
          <a:bodyPr>
            <a:normAutofit/>
          </a:bodyPr>
          <a:lstStyle/>
          <a:p>
            <a:r>
              <a:rPr kumimoji="1" lang="zh-CN" altLang="en-US" b="1" dirty="0"/>
              <a:t>基础运算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602A23-6EF4-5D42-AB96-F67A9D0AE21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22300" y="1984151"/>
            <a:ext cx="5233377" cy="6491634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赋值运算符 </a:t>
            </a:r>
            <a:r>
              <a:rPr kumimoji="1" lang="en-US" altLang="zh-CN" dirty="0"/>
              <a:t>=</a:t>
            </a:r>
            <a:r>
              <a:rPr kumimoji="1" lang="zh-CN" altLang="en-US" dirty="0"/>
              <a:t> 或</a:t>
            </a:r>
            <a:r>
              <a:rPr kumimoji="1" lang="en-US" altLang="zh-CN" dirty="0"/>
              <a:t>&lt;-</a:t>
            </a:r>
          </a:p>
          <a:p>
            <a:r>
              <a:rPr kumimoji="1" lang="zh-CN" altLang="en-US" dirty="0"/>
              <a:t>命名规则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中间不得有空格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首字符不能是数值</a:t>
            </a:r>
            <a:endParaRPr kumimoji="1" lang="en-US" altLang="zh-CN" dirty="0"/>
          </a:p>
          <a:p>
            <a:r>
              <a:rPr kumimoji="1" lang="zh-CN" altLang="en-US" dirty="0"/>
              <a:t>命名规范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变量用名词，函数用动词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下划线取代空格，避免驼峰式命名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用</a:t>
            </a:r>
            <a:r>
              <a:rPr kumimoji="1" lang="en-US" altLang="zh-CN" dirty="0"/>
              <a:t>&lt;- </a:t>
            </a:r>
            <a:r>
              <a:rPr kumimoji="1" lang="zh-CN" altLang="en-US" dirty="0"/>
              <a:t>而非 </a:t>
            </a:r>
            <a:r>
              <a:rPr kumimoji="1" lang="en-US" altLang="zh-CN" dirty="0"/>
              <a:t>=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08D08C7-0F1A-734E-AF81-45A11B4061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/>
              <a:t>赋值运算</a:t>
            </a:r>
          </a:p>
        </p:txBody>
      </p:sp>
      <p:sp>
        <p:nvSpPr>
          <p:cNvPr id="8" name="&gt; ?qplot">
            <a:extLst>
              <a:ext uri="{FF2B5EF4-FFF2-40B4-BE49-F238E27FC236}">
                <a16:creationId xmlns:a16="http://schemas.microsoft.com/office/drawing/2014/main" id="{C8AA6113-616E-7A4D-9058-D35A48ADEB7A}"/>
              </a:ext>
            </a:extLst>
          </p:cNvPr>
          <p:cNvSpPr txBox="1"/>
          <p:nvPr/>
        </p:nvSpPr>
        <p:spPr>
          <a:xfrm>
            <a:off x="6318332" y="1954843"/>
            <a:ext cx="1946046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rPr dirty="0"/>
              <a:t>&gt; </a:t>
            </a:r>
            <a:r>
              <a:rPr lang="en-US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&lt;- 1+2</a:t>
            </a:r>
          </a:p>
          <a:p>
            <a:r>
              <a:rPr lang="en-US" dirty="0"/>
              <a:t>&gt; a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[1] 3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9750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3C173FAA-2FD3-5349-A5BF-242223A23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</a:t>
            </a:r>
            <a:r>
              <a:rPr kumimoji="1" lang="zh-CN" altLang="en-US" dirty="0"/>
              <a:t>中的基础运算符</a:t>
            </a:r>
          </a:p>
        </p:txBody>
      </p:sp>
      <p:graphicFrame>
        <p:nvGraphicFramePr>
          <p:cNvPr id="8" name="内容占位符 3">
            <a:extLst>
              <a:ext uri="{FF2B5EF4-FFF2-40B4-BE49-F238E27FC236}">
                <a16:creationId xmlns:a16="http://schemas.microsoft.com/office/drawing/2014/main" id="{C2B48A0C-D92B-EF4B-B40B-CD6874ADFB06}"/>
              </a:ext>
            </a:extLst>
          </p:cNvPr>
          <p:cNvGraphicFramePr>
            <a:graphicFrameLocks/>
          </p:cNvGraphicFramePr>
          <p:nvPr/>
        </p:nvGraphicFramePr>
        <p:xfrm>
          <a:off x="838200" y="1825625"/>
          <a:ext cx="10515600" cy="4861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78455869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0189021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50580411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7374469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046827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6817867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算术符号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关系符号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逻辑符号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19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263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大于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43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&lt;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|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&gt;=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大于等于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71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&lt;=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小于等于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&amp;&amp;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与运算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076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%%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求余数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==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等于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||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或运算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445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%/%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求模或整除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!=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不等于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62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^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指数幂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69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67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77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71323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分析概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课程简介</a:t>
            </a:r>
            <a:endParaRPr dirty="0"/>
          </a:p>
        </p:txBody>
      </p:sp>
      <p:sp>
        <p:nvSpPr>
          <p:cNvPr id="149" name="绪论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绪论</a:t>
            </a:r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1" name="数据分析的位置"/>
          <p:cNvSpPr txBox="1"/>
          <p:nvPr/>
        </p:nvSpPr>
        <p:spPr>
          <a:xfrm>
            <a:off x="7352515" y="3421648"/>
            <a:ext cx="338554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数据科学应用场景</a:t>
            </a:r>
            <a:endParaRPr dirty="0"/>
          </a:p>
        </p:txBody>
      </p:sp>
      <p:sp>
        <p:nvSpPr>
          <p:cNvPr id="152" name="常见的分析工具"/>
          <p:cNvSpPr txBox="1"/>
          <p:nvPr/>
        </p:nvSpPr>
        <p:spPr>
          <a:xfrm>
            <a:off x="7352515" y="4242733"/>
            <a:ext cx="338554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需要的工具和能力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6D050-7E4B-5542-BB16-2E74DCC1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常见数值函数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3C2FF06-E3E2-4F41-BE81-F2445ACEE03F}"/>
              </a:ext>
            </a:extLst>
          </p:cNvPr>
          <p:cNvGraphicFramePr>
            <a:graphicFrameLocks/>
          </p:cNvGraphicFramePr>
          <p:nvPr/>
        </p:nvGraphicFramePr>
        <p:xfrm>
          <a:off x="838200" y="1599873"/>
          <a:ext cx="105156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3404701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2766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函数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功能描述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046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abs(x)</a:t>
                      </a:r>
                      <a:endParaRPr lang="zh-CN" alt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绝对值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84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i="0" u="none" strike="noStrike" kern="12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sqrt</a:t>
                      </a:r>
                      <a:r>
                        <a:rPr lang="en-US" altLang="zh-CN" sz="2400" b="0" i="0" u="none" strike="noStrike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  <a:endParaRPr lang="zh-CN" altLang="en-US" sz="2400" b="0" i="0" u="none" strike="noStrike" kern="1200" baseline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开方，等效于</a:t>
                      </a:r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x^0.5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963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u="none" strike="noStrike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ceiling(x)</a:t>
                      </a:r>
                      <a:endParaRPr lang="zh-CN" alt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不小于</a:t>
                      </a:r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的最小整数，</a:t>
                      </a:r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ceiling(3.4)</a:t>
                      </a: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得到</a:t>
                      </a:r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37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u="none" strike="noStrike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floor(x)</a:t>
                      </a:r>
                      <a:endParaRPr lang="zh-CN" alt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不大于</a:t>
                      </a:r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的最大整数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5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u="none" strike="noStrike" kern="12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trunc</a:t>
                      </a:r>
                      <a:r>
                        <a:rPr lang="en-US" altLang="zh-CN" sz="2400" b="0" i="0" u="none" strike="noStrike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  <a:endParaRPr lang="zh-CN" alt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截取</a:t>
                      </a:r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的整数部分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896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u="none" strike="noStrike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round(</a:t>
                      </a:r>
                      <a:r>
                        <a:rPr lang="en-US" altLang="zh-CN" sz="2400" b="0" i="0" u="none" strike="noStrike" kern="12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x,digits</a:t>
                      </a:r>
                      <a:r>
                        <a:rPr lang="en-US" altLang="zh-CN" sz="2400" b="0" i="0" u="none" strike="noStrike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=n)</a:t>
                      </a:r>
                      <a:endParaRPr lang="zh-CN" alt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保留</a:t>
                      </a:r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</a:t>
                      </a: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位小数的四舍五入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13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signif</a:t>
                      </a:r>
                      <a:r>
                        <a:rPr lang="en-US" altLang="zh-CN" sz="2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US" altLang="zh-CN" sz="24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x,digits</a:t>
                      </a:r>
                      <a:r>
                        <a:rPr lang="en-US" altLang="zh-CN" sz="2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=n)</a:t>
                      </a:r>
                      <a:endParaRPr lang="zh-CN" alt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保留</a:t>
                      </a:r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</a:t>
                      </a: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位有效数字的四舍五入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sin(x)</a:t>
                      </a:r>
                      <a:r>
                        <a:rPr lang="en-US" altLang="zh-CN" sz="24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tan(x)</a:t>
                      </a:r>
                      <a:endParaRPr lang="zh-CN" alt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正弦 正切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asin</a:t>
                      </a:r>
                      <a:r>
                        <a:rPr lang="en-US" altLang="zh-CN" sz="2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(x)</a:t>
                      </a:r>
                      <a:r>
                        <a:rPr lang="en-US" altLang="zh-CN" sz="24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24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atan</a:t>
                      </a:r>
                      <a:r>
                        <a:rPr lang="en-US" altLang="zh-CN" sz="24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(x)</a:t>
                      </a:r>
                      <a:endParaRPr lang="zh-CN" alt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反正弦 反正切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log(</a:t>
                      </a:r>
                      <a:r>
                        <a:rPr lang="en-US" altLang="zh-CN" sz="24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x,base</a:t>
                      </a:r>
                      <a:r>
                        <a:rPr lang="en-US" altLang="zh-CN" sz="2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=n)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以</a:t>
                      </a:r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</a:t>
                      </a: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为底取对数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log(x)  log10(x)</a:t>
                      </a:r>
                      <a:endParaRPr lang="zh-CN" alt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取自然对数，取以</a:t>
                      </a:r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</a:t>
                      </a: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为底的对数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exp</a:t>
                      </a:r>
                      <a:r>
                        <a:rPr lang="en-US" altLang="zh-CN" sz="2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(x)</a:t>
                      </a:r>
                      <a:endParaRPr lang="zh-CN" altLang="en-US" sz="2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指数函数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41822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377C0-1B2F-5348-AAEF-F5DEAD17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参考书目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640A48-3A63-7D4D-A86B-A482AF713353}"/>
              </a:ext>
            </a:extLst>
          </p:cNvPr>
          <p:cNvSpPr txBox="1"/>
          <p:nvPr/>
        </p:nvSpPr>
        <p:spPr>
          <a:xfrm>
            <a:off x="759135" y="2069540"/>
            <a:ext cx="71766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sz="2400" dirty="0"/>
              <a:t>《R</a:t>
            </a:r>
            <a:r>
              <a:rPr lang="zh-CN" altLang="en-US" sz="2400" dirty="0"/>
              <a:t>数据科学</a:t>
            </a:r>
            <a:r>
              <a:rPr lang="en-US" altLang="zh-CN" sz="2400" dirty="0"/>
              <a:t>》Hadley </a:t>
            </a:r>
            <a:r>
              <a:rPr lang="en-US" altLang="zh-CN" sz="2400" dirty="0" err="1"/>
              <a:t>Wichham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，人民邮电出版社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C7572D-0B0A-9342-ADC0-F0082B53CE03}"/>
              </a:ext>
            </a:extLst>
          </p:cNvPr>
          <p:cNvSpPr txBox="1"/>
          <p:nvPr/>
        </p:nvSpPr>
        <p:spPr>
          <a:xfrm>
            <a:off x="759135" y="2692075"/>
            <a:ext cx="724236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sz="2400" dirty="0"/>
              <a:t>《R</a:t>
            </a:r>
            <a:r>
              <a:rPr lang="zh-CN" altLang="en-US" sz="2400" dirty="0"/>
              <a:t>语言入门经典</a:t>
            </a:r>
            <a:r>
              <a:rPr lang="en-US" altLang="zh-CN" sz="2400" dirty="0"/>
              <a:t>》</a:t>
            </a:r>
            <a:r>
              <a:rPr lang="zh-CN" altLang="en-US" sz="2400" dirty="0"/>
              <a:t>安迪</a:t>
            </a:r>
            <a:r>
              <a:rPr lang="en-US" altLang="zh-CN" sz="2400" dirty="0"/>
              <a:t>.</a:t>
            </a:r>
            <a:r>
              <a:rPr lang="zh-CN" altLang="en-US" sz="2400" dirty="0"/>
              <a:t>尼克拉斯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，人民邮电出版社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7CFD1B-F2AF-064B-AC01-75DC237F7D4B}"/>
              </a:ext>
            </a:extLst>
          </p:cNvPr>
          <p:cNvSpPr txBox="1"/>
          <p:nvPr/>
        </p:nvSpPr>
        <p:spPr>
          <a:xfrm>
            <a:off x="759136" y="4140540"/>
            <a:ext cx="809997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sz="2400" dirty="0"/>
              <a:t>《R</a:t>
            </a:r>
            <a:r>
              <a:rPr lang="zh-CN" altLang="en-US" sz="2400" dirty="0"/>
              <a:t>语言编程艺术</a:t>
            </a:r>
            <a:r>
              <a:rPr lang="en-US" altLang="zh-CN" sz="2400" dirty="0"/>
              <a:t>》Norman </a:t>
            </a:r>
            <a:r>
              <a:rPr lang="en-US" altLang="zh-CN" sz="2400" dirty="0" err="1"/>
              <a:t>Matloff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，</a:t>
            </a:r>
            <a:r>
              <a:rPr lang="zh-CN" altLang="en-US" sz="2400" dirty="0"/>
              <a:t>机械工业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出版社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3276A4-6C8E-1743-B59D-409DC02DCA8C}"/>
              </a:ext>
            </a:extLst>
          </p:cNvPr>
          <p:cNvSpPr txBox="1"/>
          <p:nvPr/>
        </p:nvSpPr>
        <p:spPr>
          <a:xfrm>
            <a:off x="759136" y="4763075"/>
            <a:ext cx="582691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sz="2400" dirty="0"/>
              <a:t>《R</a:t>
            </a:r>
            <a:r>
              <a:rPr lang="zh-CN" altLang="en-US" sz="2400" dirty="0"/>
              <a:t>语言编程指南</a:t>
            </a:r>
            <a:r>
              <a:rPr lang="en-US" altLang="zh-CN" sz="2400" dirty="0"/>
              <a:t>》</a:t>
            </a:r>
            <a:r>
              <a:rPr lang="zh-CN" altLang="en-US" sz="2400" dirty="0"/>
              <a:t>任坤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，人民邮电出版社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CC7D47-22E5-FE48-A91D-843E4E2A1E74}"/>
              </a:ext>
            </a:extLst>
          </p:cNvPr>
          <p:cNvSpPr txBox="1"/>
          <p:nvPr/>
        </p:nvSpPr>
        <p:spPr>
          <a:xfrm>
            <a:off x="759136" y="6103960"/>
            <a:ext cx="871552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sz="2400" dirty="0"/>
              <a:t>《</a:t>
            </a:r>
            <a:r>
              <a:rPr lang="zh-CN" altLang="en-US" sz="2400" dirty="0"/>
              <a:t>高级</a:t>
            </a:r>
            <a:r>
              <a:rPr lang="en-US" altLang="zh-CN" sz="2400" dirty="0"/>
              <a:t>R</a:t>
            </a:r>
            <a:r>
              <a:rPr lang="zh-CN" altLang="en-US" sz="2400" dirty="0"/>
              <a:t>语言编程指南</a:t>
            </a:r>
            <a:r>
              <a:rPr lang="en-US" altLang="zh-CN" sz="2400" dirty="0"/>
              <a:t>》Hadley </a:t>
            </a:r>
            <a:r>
              <a:rPr lang="en-US" altLang="zh-CN" sz="2400" dirty="0" err="1"/>
              <a:t>Wichham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，</a:t>
            </a:r>
            <a:r>
              <a:rPr lang="zh-CN" altLang="en-US" sz="2400" dirty="0"/>
              <a:t>机械工业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出版社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97A1A0-8817-0B45-81E1-0971D2CC3EB8}"/>
              </a:ext>
            </a:extLst>
          </p:cNvPr>
          <p:cNvSpPr txBox="1"/>
          <p:nvPr/>
        </p:nvSpPr>
        <p:spPr>
          <a:xfrm>
            <a:off x="759135" y="5433517"/>
            <a:ext cx="80374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sz="2400" dirty="0"/>
              <a:t>《R</a:t>
            </a:r>
            <a:r>
              <a:rPr lang="zh-CN" altLang="en-US" sz="2400" dirty="0"/>
              <a:t>语言实战</a:t>
            </a:r>
            <a:r>
              <a:rPr lang="en-US" altLang="zh-CN" sz="2400" dirty="0"/>
              <a:t>》Robert I </a:t>
            </a:r>
            <a:r>
              <a:rPr lang="en-US" altLang="zh-CN" sz="2400" dirty="0" err="1"/>
              <a:t>kabacoff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，</a:t>
            </a:r>
            <a:r>
              <a:rPr lang="zh-CN" altLang="en-US" sz="2400" dirty="0"/>
              <a:t>机械工业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出版社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4C66A53-AB41-7D44-974E-94DE7DEF6B3A}"/>
              </a:ext>
            </a:extLst>
          </p:cNvPr>
          <p:cNvSpPr txBox="1"/>
          <p:nvPr/>
        </p:nvSpPr>
        <p:spPr>
          <a:xfrm>
            <a:off x="823624" y="6931679"/>
            <a:ext cx="1073050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dirty="0"/>
              <a:t>此次以外，涉及各专题的优秀教材将在随后章节中作为参考书推荐 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B530EFC-5E9F-184E-91AA-8292BC3B65A3}"/>
              </a:ext>
            </a:extLst>
          </p:cNvPr>
          <p:cNvSpPr txBox="1"/>
          <p:nvPr/>
        </p:nvSpPr>
        <p:spPr>
          <a:xfrm>
            <a:off x="759135" y="3354131"/>
            <a:ext cx="1246976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sz="2400" dirty="0"/>
              <a:t>《R</a:t>
            </a:r>
            <a:r>
              <a:rPr lang="zh-CN" altLang="en-US" sz="2400" dirty="0"/>
              <a:t>语言 实用数据分析和可视化技术</a:t>
            </a:r>
            <a:r>
              <a:rPr lang="en-US" altLang="zh-CN" sz="2400" dirty="0"/>
              <a:t>》Jared P. Lander</a:t>
            </a:r>
            <a:r>
              <a:rPr lang="zh-CN" altLang="en-US" sz="2400" dirty="0"/>
              <a:t>，曾益强译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，机械工业出版社</a:t>
            </a:r>
          </a:p>
        </p:txBody>
      </p:sp>
    </p:spTree>
    <p:extLst>
      <p:ext uri="{BB962C8B-B14F-4D97-AF65-F5344CB8AC3E}">
        <p14:creationId xmlns:p14="http://schemas.microsoft.com/office/powerpoint/2010/main" val="54359296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519B9-87B3-7242-BD84-932A9E2E7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FAB88D-7446-9D45-87BC-AF135F1AD5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在</a:t>
            </a:r>
            <a:r>
              <a:rPr kumimoji="1" lang="en-US" altLang="zh-CN" dirty="0" err="1"/>
              <a:t>rstudio</a:t>
            </a:r>
            <a:r>
              <a:rPr kumimoji="1" lang="zh-CN" altLang="en-US" dirty="0"/>
              <a:t>或</a:t>
            </a:r>
            <a:r>
              <a:rPr kumimoji="1" lang="en-US" altLang="zh-CN" dirty="0" err="1"/>
              <a:t>rstudio</a:t>
            </a:r>
            <a:r>
              <a:rPr kumimoji="1" lang="zh-CN" altLang="en-US" dirty="0"/>
              <a:t> </a:t>
            </a:r>
            <a:r>
              <a:rPr kumimoji="1" lang="en-US" altLang="zh-CN" dirty="0"/>
              <a:t>cloud</a:t>
            </a:r>
            <a:r>
              <a:rPr kumimoji="1" lang="zh-CN" altLang="en-US" dirty="0"/>
              <a:t>中建立</a:t>
            </a:r>
            <a:r>
              <a:rPr kumimoji="1" lang="en-US" altLang="zh-CN" dirty="0" err="1"/>
              <a:t>Rmarkdown</a:t>
            </a:r>
            <a:r>
              <a:rPr kumimoji="1" lang="zh-CN" altLang="en-US" dirty="0"/>
              <a:t>环境，插入新的</a:t>
            </a:r>
            <a:r>
              <a:rPr kumimoji="1" lang="en-US" altLang="zh-CN" dirty="0"/>
              <a:t>r</a:t>
            </a:r>
            <a:r>
              <a:rPr kumimoji="1" lang="zh-CN" altLang="en-US" dirty="0"/>
              <a:t>语言代码块，练习基本运算：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依次尝试所有运算符号和数学函数。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尝试各种运行计算代码的方式：创建程序文件</a:t>
            </a:r>
            <a:r>
              <a:rPr kumimoji="1" lang="en-US" altLang="zh-CN" dirty="0" err="1"/>
              <a:t>compute.r</a:t>
            </a:r>
            <a:r>
              <a:rPr kumimoji="1" lang="zh-CN" altLang="en-US" dirty="0"/>
              <a:t>，利用</a:t>
            </a:r>
            <a:r>
              <a:rPr kumimoji="1" lang="en-US" altLang="zh-CN" dirty="0" err="1"/>
              <a:t>rstudio</a:t>
            </a:r>
            <a:r>
              <a:rPr kumimoji="1" lang="zh-CN" altLang="en-US" dirty="0"/>
              <a:t>编写计算过程，从</a:t>
            </a:r>
            <a:r>
              <a:rPr kumimoji="1" lang="en-US" altLang="zh-CN" dirty="0"/>
              <a:t>windows</a:t>
            </a:r>
            <a:r>
              <a:rPr kumimoji="1" lang="zh-CN" altLang="en-US" dirty="0"/>
              <a:t>或</a:t>
            </a:r>
            <a:r>
              <a:rPr kumimoji="1" lang="en-US" altLang="zh-CN" dirty="0"/>
              <a:t>mac</a:t>
            </a:r>
            <a:r>
              <a:rPr kumimoji="1" lang="zh-CN" altLang="en-US" dirty="0"/>
              <a:t>的命令行环境执行该程序文件；创建</a:t>
            </a:r>
            <a:r>
              <a:rPr kumimoji="1" lang="en-US" altLang="zh-CN" dirty="0" err="1"/>
              <a:t>rmarkdown</a:t>
            </a:r>
            <a:r>
              <a:rPr kumimoji="1" lang="zh-CN" altLang="en-US" dirty="0"/>
              <a:t>文件，插入代码块运行计算代码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在</a:t>
            </a:r>
            <a:r>
              <a:rPr kumimoji="1" lang="en-US" altLang="zh-CN" dirty="0"/>
              <a:t>console</a:t>
            </a:r>
            <a:r>
              <a:rPr kumimoji="1" lang="zh-CN" altLang="en-US" dirty="0"/>
              <a:t>中按</a:t>
            </a:r>
            <a:r>
              <a:rPr kumimoji="1" lang="en-US" altLang="zh-CN" dirty="0" err="1"/>
              <a:t>alt+shift+k</a:t>
            </a:r>
            <a:r>
              <a:rPr kumimoji="1" lang="en-US" altLang="zh-CN" dirty="0"/>
              <a:t>,</a:t>
            </a:r>
            <a:r>
              <a:rPr kumimoji="1" lang="zh-CN" altLang="en-US" dirty="0"/>
              <a:t>看看会是什么结果</a:t>
            </a:r>
            <a:r>
              <a:rPr kumimoji="1" lang="en-US" altLang="zh-CN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5648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A6A3399-EC6D-5646-8EC9-35EAA36E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物流中的数据科学应用场景</a:t>
            </a:r>
          </a:p>
        </p:txBody>
      </p:sp>
      <p:grpSp>
        <p:nvGrpSpPr>
          <p:cNvPr id="4" name="组合 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9841D99-1727-0040-8401-D6CFDF2ACB5C}"/>
              </a:ext>
            </a:extLst>
          </p:cNvPr>
          <p:cNvGrpSpPr>
            <a:grpSpLocks noChangeAspect="1"/>
          </p:cNvGrpSpPr>
          <p:nvPr/>
        </p:nvGrpSpPr>
        <p:grpSpPr>
          <a:xfrm>
            <a:off x="9269335" y="2156385"/>
            <a:ext cx="2817372" cy="1452569"/>
            <a:chOff x="3313113" y="1997075"/>
            <a:chExt cx="5554662" cy="2863850"/>
          </a:xfrm>
        </p:grpSpPr>
        <p:sp>
          <p:nvSpPr>
            <p:cNvPr id="5" name="iṩľíḑé">
              <a:extLst>
                <a:ext uri="{FF2B5EF4-FFF2-40B4-BE49-F238E27FC236}">
                  <a16:creationId xmlns:a16="http://schemas.microsoft.com/office/drawing/2014/main" id="{B3398152-C8CC-354D-B01D-10172B6B3D7C}"/>
                </a:ext>
              </a:extLst>
            </p:cNvPr>
            <p:cNvSpPr/>
            <p:nvPr/>
          </p:nvSpPr>
          <p:spPr bwMode="auto">
            <a:xfrm>
              <a:off x="3455988" y="4473575"/>
              <a:ext cx="5297488" cy="387350"/>
            </a:xfrm>
            <a:custGeom>
              <a:avLst/>
              <a:gdLst>
                <a:gd name="T0" fmla="*/ 901 w 934"/>
                <a:gd name="T1" fmla="*/ 0 h 68"/>
                <a:gd name="T2" fmla="*/ 34 w 934"/>
                <a:gd name="T3" fmla="*/ 0 h 68"/>
                <a:gd name="T4" fmla="*/ 0 w 934"/>
                <a:gd name="T5" fmla="*/ 34 h 68"/>
                <a:gd name="T6" fmla="*/ 34 w 934"/>
                <a:gd name="T7" fmla="*/ 68 h 68"/>
                <a:gd name="T8" fmla="*/ 901 w 934"/>
                <a:gd name="T9" fmla="*/ 68 h 68"/>
                <a:gd name="T10" fmla="*/ 934 w 934"/>
                <a:gd name="T11" fmla="*/ 34 h 68"/>
                <a:gd name="T12" fmla="*/ 901 w 934"/>
                <a:gd name="T1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4" h="68">
                  <a:moveTo>
                    <a:pt x="901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52"/>
                    <a:pt x="15" y="68"/>
                    <a:pt x="34" y="68"/>
                  </a:cubicBezTo>
                  <a:cubicBezTo>
                    <a:pt x="901" y="68"/>
                    <a:pt x="901" y="68"/>
                    <a:pt x="901" y="68"/>
                  </a:cubicBezTo>
                  <a:cubicBezTo>
                    <a:pt x="919" y="68"/>
                    <a:pt x="934" y="52"/>
                    <a:pt x="934" y="34"/>
                  </a:cubicBezTo>
                  <a:cubicBezTo>
                    <a:pt x="934" y="15"/>
                    <a:pt x="919" y="0"/>
                    <a:pt x="901" y="0"/>
                  </a:cubicBezTo>
                </a:path>
              </a:pathLst>
            </a:custGeom>
            <a:solidFill>
              <a:srgbClr val="BBB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îṥļide">
              <a:extLst>
                <a:ext uri="{FF2B5EF4-FFF2-40B4-BE49-F238E27FC236}">
                  <a16:creationId xmlns:a16="http://schemas.microsoft.com/office/drawing/2014/main" id="{6E3D03E5-2173-3A4D-A429-665068EF0639}"/>
                </a:ext>
              </a:extLst>
            </p:cNvPr>
            <p:cNvSpPr/>
            <p:nvPr/>
          </p:nvSpPr>
          <p:spPr bwMode="auto">
            <a:xfrm>
              <a:off x="3438525" y="2270125"/>
              <a:ext cx="3789363" cy="2068513"/>
            </a:xfrm>
            <a:custGeom>
              <a:avLst/>
              <a:gdLst>
                <a:gd name="T0" fmla="*/ 668 w 668"/>
                <a:gd name="T1" fmla="*/ 0 h 364"/>
                <a:gd name="T2" fmla="*/ 668 w 668"/>
                <a:gd name="T3" fmla="*/ 348 h 364"/>
                <a:gd name="T4" fmla="*/ 652 w 668"/>
                <a:gd name="T5" fmla="*/ 364 h 364"/>
                <a:gd name="T6" fmla="*/ 413 w 668"/>
                <a:gd name="T7" fmla="*/ 364 h 364"/>
                <a:gd name="T8" fmla="*/ 402 w 668"/>
                <a:gd name="T9" fmla="*/ 326 h 364"/>
                <a:gd name="T10" fmla="*/ 374 w 668"/>
                <a:gd name="T11" fmla="*/ 306 h 364"/>
                <a:gd name="T12" fmla="*/ 318 w 668"/>
                <a:gd name="T13" fmla="*/ 306 h 364"/>
                <a:gd name="T14" fmla="*/ 290 w 668"/>
                <a:gd name="T15" fmla="*/ 326 h 364"/>
                <a:gd name="T16" fmla="*/ 278 w 668"/>
                <a:gd name="T17" fmla="*/ 364 h 364"/>
                <a:gd name="T18" fmla="*/ 0 w 668"/>
                <a:gd name="T19" fmla="*/ 364 h 364"/>
                <a:gd name="T20" fmla="*/ 0 w 668"/>
                <a:gd name="T21" fmla="*/ 8 h 364"/>
                <a:gd name="T22" fmla="*/ 0 w 668"/>
                <a:gd name="T23" fmla="*/ 0 h 364"/>
                <a:gd name="T24" fmla="*/ 668 w 668"/>
                <a:gd name="T25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8" h="364">
                  <a:moveTo>
                    <a:pt x="668" y="0"/>
                  </a:moveTo>
                  <a:cubicBezTo>
                    <a:pt x="668" y="348"/>
                    <a:pt x="668" y="348"/>
                    <a:pt x="668" y="348"/>
                  </a:cubicBezTo>
                  <a:cubicBezTo>
                    <a:pt x="668" y="356"/>
                    <a:pt x="661" y="364"/>
                    <a:pt x="652" y="364"/>
                  </a:cubicBezTo>
                  <a:cubicBezTo>
                    <a:pt x="413" y="364"/>
                    <a:pt x="413" y="364"/>
                    <a:pt x="413" y="364"/>
                  </a:cubicBezTo>
                  <a:cubicBezTo>
                    <a:pt x="402" y="326"/>
                    <a:pt x="402" y="326"/>
                    <a:pt x="402" y="326"/>
                  </a:cubicBezTo>
                  <a:cubicBezTo>
                    <a:pt x="398" y="314"/>
                    <a:pt x="386" y="306"/>
                    <a:pt x="374" y="306"/>
                  </a:cubicBezTo>
                  <a:cubicBezTo>
                    <a:pt x="318" y="306"/>
                    <a:pt x="318" y="306"/>
                    <a:pt x="318" y="306"/>
                  </a:cubicBezTo>
                  <a:cubicBezTo>
                    <a:pt x="305" y="306"/>
                    <a:pt x="294" y="314"/>
                    <a:pt x="290" y="326"/>
                  </a:cubicBezTo>
                  <a:cubicBezTo>
                    <a:pt x="278" y="364"/>
                    <a:pt x="278" y="364"/>
                    <a:pt x="278" y="364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lnTo>
                    <a:pt x="668" y="0"/>
                  </a:lnTo>
                  <a:close/>
                </a:path>
              </a:pathLst>
            </a:custGeom>
            <a:solidFill>
              <a:srgbClr val="538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ṩlïḍe">
              <a:extLst>
                <a:ext uri="{FF2B5EF4-FFF2-40B4-BE49-F238E27FC236}">
                  <a16:creationId xmlns:a16="http://schemas.microsoft.com/office/drawing/2014/main" id="{8F660AC0-4346-4648-AFE8-AE4E9B62DF84}"/>
                </a:ext>
              </a:extLst>
            </p:cNvPr>
            <p:cNvSpPr/>
            <p:nvPr/>
          </p:nvSpPr>
          <p:spPr bwMode="auto">
            <a:xfrm>
              <a:off x="3438525" y="1997075"/>
              <a:ext cx="3789363" cy="273050"/>
            </a:xfrm>
            <a:custGeom>
              <a:avLst/>
              <a:gdLst>
                <a:gd name="T0" fmla="*/ 56 w 668"/>
                <a:gd name="T1" fmla="*/ 0 h 48"/>
                <a:gd name="T2" fmla="*/ 564 w 668"/>
                <a:gd name="T3" fmla="*/ 0 h 48"/>
                <a:gd name="T4" fmla="*/ 564 w 668"/>
                <a:gd name="T5" fmla="*/ 0 h 48"/>
                <a:gd name="T6" fmla="*/ 647 w 668"/>
                <a:gd name="T7" fmla="*/ 0 h 48"/>
                <a:gd name="T8" fmla="*/ 668 w 668"/>
                <a:gd name="T9" fmla="*/ 22 h 48"/>
                <a:gd name="T10" fmla="*/ 668 w 668"/>
                <a:gd name="T11" fmla="*/ 48 h 48"/>
                <a:gd name="T12" fmla="*/ 0 w 668"/>
                <a:gd name="T13" fmla="*/ 48 h 48"/>
                <a:gd name="T14" fmla="*/ 56 w 668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8" h="48">
                  <a:moveTo>
                    <a:pt x="56" y="0"/>
                  </a:moveTo>
                  <a:cubicBezTo>
                    <a:pt x="564" y="0"/>
                    <a:pt x="564" y="0"/>
                    <a:pt x="564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647" y="0"/>
                    <a:pt x="647" y="0"/>
                    <a:pt x="647" y="0"/>
                  </a:cubicBezTo>
                  <a:cubicBezTo>
                    <a:pt x="659" y="0"/>
                    <a:pt x="668" y="10"/>
                    <a:pt x="668" y="22"/>
                  </a:cubicBezTo>
                  <a:cubicBezTo>
                    <a:pt x="668" y="48"/>
                    <a:pt x="668" y="48"/>
                    <a:pt x="668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21"/>
                    <a:pt x="28" y="0"/>
                    <a:pt x="56" y="0"/>
                  </a:cubicBezTo>
                  <a:close/>
                </a:path>
              </a:pathLst>
            </a:custGeom>
            <a:solidFill>
              <a:srgbClr val="EBA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ṧḷiḋe">
              <a:extLst>
                <a:ext uri="{FF2B5EF4-FFF2-40B4-BE49-F238E27FC236}">
                  <a16:creationId xmlns:a16="http://schemas.microsoft.com/office/drawing/2014/main" id="{21E3DF72-DA47-5242-AA43-8AB639C38D34}"/>
                </a:ext>
              </a:extLst>
            </p:cNvPr>
            <p:cNvSpPr/>
            <p:nvPr/>
          </p:nvSpPr>
          <p:spPr bwMode="auto">
            <a:xfrm>
              <a:off x="7642225" y="3825875"/>
              <a:ext cx="1020763" cy="506413"/>
            </a:xfrm>
            <a:custGeom>
              <a:avLst/>
              <a:gdLst>
                <a:gd name="T0" fmla="*/ 0 w 643"/>
                <a:gd name="T1" fmla="*/ 294 h 319"/>
                <a:gd name="T2" fmla="*/ 71 w 643"/>
                <a:gd name="T3" fmla="*/ 319 h 319"/>
                <a:gd name="T4" fmla="*/ 589 w 643"/>
                <a:gd name="T5" fmla="*/ 308 h 319"/>
                <a:gd name="T6" fmla="*/ 604 w 643"/>
                <a:gd name="T7" fmla="*/ 294 h 319"/>
                <a:gd name="T8" fmla="*/ 643 w 643"/>
                <a:gd name="T9" fmla="*/ 262 h 319"/>
                <a:gd name="T10" fmla="*/ 643 w 643"/>
                <a:gd name="T11" fmla="*/ 0 h 319"/>
                <a:gd name="T12" fmla="*/ 0 w 643"/>
                <a:gd name="T13" fmla="*/ 0 h 319"/>
                <a:gd name="T14" fmla="*/ 0 w 643"/>
                <a:gd name="T15" fmla="*/ 294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3" h="319">
                  <a:moveTo>
                    <a:pt x="0" y="294"/>
                  </a:moveTo>
                  <a:lnTo>
                    <a:pt x="71" y="319"/>
                  </a:lnTo>
                  <a:lnTo>
                    <a:pt x="589" y="308"/>
                  </a:lnTo>
                  <a:lnTo>
                    <a:pt x="604" y="294"/>
                  </a:lnTo>
                  <a:lnTo>
                    <a:pt x="643" y="262"/>
                  </a:lnTo>
                  <a:lnTo>
                    <a:pt x="643" y="0"/>
                  </a:lnTo>
                  <a:lnTo>
                    <a:pt x="0" y="0"/>
                  </a:lnTo>
                  <a:lnTo>
                    <a:pt x="0" y="294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ṩlíḓe">
              <a:extLst>
                <a:ext uri="{FF2B5EF4-FFF2-40B4-BE49-F238E27FC236}">
                  <a16:creationId xmlns:a16="http://schemas.microsoft.com/office/drawing/2014/main" id="{E2FFE0DB-B36E-1142-9AAA-D4AB779C9F19}"/>
                </a:ext>
              </a:extLst>
            </p:cNvPr>
            <p:cNvSpPr/>
            <p:nvPr/>
          </p:nvSpPr>
          <p:spPr bwMode="auto">
            <a:xfrm>
              <a:off x="4119563" y="3825875"/>
              <a:ext cx="1797050" cy="512763"/>
            </a:xfrm>
            <a:custGeom>
              <a:avLst/>
              <a:gdLst>
                <a:gd name="T0" fmla="*/ 0 w 1132"/>
                <a:gd name="T1" fmla="*/ 294 h 323"/>
                <a:gd name="T2" fmla="*/ 78 w 1132"/>
                <a:gd name="T3" fmla="*/ 323 h 323"/>
                <a:gd name="T4" fmla="*/ 1047 w 1132"/>
                <a:gd name="T5" fmla="*/ 323 h 323"/>
                <a:gd name="T6" fmla="*/ 1090 w 1132"/>
                <a:gd name="T7" fmla="*/ 294 h 323"/>
                <a:gd name="T8" fmla="*/ 1132 w 1132"/>
                <a:gd name="T9" fmla="*/ 262 h 323"/>
                <a:gd name="T10" fmla="*/ 1132 w 1132"/>
                <a:gd name="T11" fmla="*/ 0 h 323"/>
                <a:gd name="T12" fmla="*/ 0 w 1132"/>
                <a:gd name="T13" fmla="*/ 0 h 323"/>
                <a:gd name="T14" fmla="*/ 0 w 1132"/>
                <a:gd name="T15" fmla="*/ 294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2" h="323">
                  <a:moveTo>
                    <a:pt x="0" y="294"/>
                  </a:moveTo>
                  <a:lnTo>
                    <a:pt x="78" y="323"/>
                  </a:lnTo>
                  <a:lnTo>
                    <a:pt x="1047" y="323"/>
                  </a:lnTo>
                  <a:lnTo>
                    <a:pt x="1090" y="294"/>
                  </a:lnTo>
                  <a:lnTo>
                    <a:pt x="1132" y="262"/>
                  </a:lnTo>
                  <a:lnTo>
                    <a:pt x="1132" y="0"/>
                  </a:lnTo>
                  <a:lnTo>
                    <a:pt x="0" y="0"/>
                  </a:lnTo>
                  <a:lnTo>
                    <a:pt x="0" y="294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šļîďê">
              <a:extLst>
                <a:ext uri="{FF2B5EF4-FFF2-40B4-BE49-F238E27FC236}">
                  <a16:creationId xmlns:a16="http://schemas.microsoft.com/office/drawing/2014/main" id="{AE175BDA-F0F7-B14A-B88D-854C1DFC247F}"/>
                </a:ext>
              </a:extLst>
            </p:cNvPr>
            <p:cNvSpPr/>
            <p:nvPr/>
          </p:nvSpPr>
          <p:spPr bwMode="auto">
            <a:xfrm>
              <a:off x="8101013" y="2662238"/>
              <a:ext cx="346075" cy="676275"/>
            </a:xfrm>
            <a:custGeom>
              <a:avLst/>
              <a:gdLst>
                <a:gd name="T0" fmla="*/ 0 w 61"/>
                <a:gd name="T1" fmla="*/ 7 h 119"/>
                <a:gd name="T2" fmla="*/ 0 w 61"/>
                <a:gd name="T3" fmla="*/ 101 h 119"/>
                <a:gd name="T4" fmla="*/ 18 w 61"/>
                <a:gd name="T5" fmla="*/ 119 h 119"/>
                <a:gd name="T6" fmla="*/ 61 w 61"/>
                <a:gd name="T7" fmla="*/ 119 h 119"/>
                <a:gd name="T8" fmla="*/ 60 w 61"/>
                <a:gd name="T9" fmla="*/ 115 h 119"/>
                <a:gd name="T10" fmla="*/ 22 w 61"/>
                <a:gd name="T11" fmla="*/ 4 h 119"/>
                <a:gd name="T12" fmla="*/ 21 w 61"/>
                <a:gd name="T13" fmla="*/ 0 h 119"/>
                <a:gd name="T14" fmla="*/ 8 w 61"/>
                <a:gd name="T15" fmla="*/ 0 h 119"/>
                <a:gd name="T16" fmla="*/ 0 w 61"/>
                <a:gd name="T17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19">
                  <a:moveTo>
                    <a:pt x="0" y="7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0" y="111"/>
                    <a:pt x="8" y="119"/>
                    <a:pt x="18" y="119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1" y="118"/>
                    <a:pt x="61" y="117"/>
                    <a:pt x="60" y="115"/>
                  </a:cubicBezTo>
                  <a:cubicBezTo>
                    <a:pt x="51" y="77"/>
                    <a:pt x="38" y="40"/>
                    <a:pt x="22" y="4"/>
                  </a:cubicBezTo>
                  <a:cubicBezTo>
                    <a:pt x="22" y="2"/>
                    <a:pt x="21" y="1"/>
                    <a:pt x="2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lose/>
                </a:path>
              </a:pathLst>
            </a:custGeom>
            <a:solidFill>
              <a:srgbClr val="9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ṩľíḓe">
              <a:extLst>
                <a:ext uri="{FF2B5EF4-FFF2-40B4-BE49-F238E27FC236}">
                  <a16:creationId xmlns:a16="http://schemas.microsoft.com/office/drawing/2014/main" id="{B4B03963-CC1C-9241-B74D-5411AFD529E0}"/>
                </a:ext>
              </a:extLst>
            </p:cNvPr>
            <p:cNvSpPr/>
            <p:nvPr/>
          </p:nvSpPr>
          <p:spPr bwMode="auto">
            <a:xfrm>
              <a:off x="7227888" y="2570163"/>
              <a:ext cx="73025" cy="1671638"/>
            </a:xfrm>
            <a:prstGeom prst="rect">
              <a:avLst/>
            </a:prstGeom>
            <a:solidFill>
              <a:srgbClr val="3E3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sḷiḓé">
              <a:extLst>
                <a:ext uri="{FF2B5EF4-FFF2-40B4-BE49-F238E27FC236}">
                  <a16:creationId xmlns:a16="http://schemas.microsoft.com/office/drawing/2014/main" id="{9557CFB0-5F88-4D40-948E-077FD917CC7F}"/>
                </a:ext>
              </a:extLst>
            </p:cNvPr>
            <p:cNvSpPr/>
            <p:nvPr/>
          </p:nvSpPr>
          <p:spPr bwMode="auto">
            <a:xfrm>
              <a:off x="7300913" y="2451100"/>
              <a:ext cx="1474788" cy="1887538"/>
            </a:xfrm>
            <a:custGeom>
              <a:avLst/>
              <a:gdLst>
                <a:gd name="T0" fmla="*/ 0 w 260"/>
                <a:gd name="T1" fmla="*/ 21 h 332"/>
                <a:gd name="T2" fmla="*/ 0 w 260"/>
                <a:gd name="T3" fmla="*/ 202 h 332"/>
                <a:gd name="T4" fmla="*/ 0 w 260"/>
                <a:gd name="T5" fmla="*/ 229 h 332"/>
                <a:gd name="T6" fmla="*/ 0 w 260"/>
                <a:gd name="T7" fmla="*/ 317 h 332"/>
                <a:gd name="T8" fmla="*/ 15 w 260"/>
                <a:gd name="T9" fmla="*/ 332 h 332"/>
                <a:gd name="T10" fmla="*/ 80 w 260"/>
                <a:gd name="T11" fmla="*/ 331 h 332"/>
                <a:gd name="T12" fmla="*/ 93 w 260"/>
                <a:gd name="T13" fmla="*/ 287 h 332"/>
                <a:gd name="T14" fmla="*/ 120 w 260"/>
                <a:gd name="T15" fmla="*/ 266 h 332"/>
                <a:gd name="T16" fmla="*/ 185 w 260"/>
                <a:gd name="T17" fmla="*/ 266 h 332"/>
                <a:gd name="T18" fmla="*/ 213 w 260"/>
                <a:gd name="T19" fmla="*/ 287 h 332"/>
                <a:gd name="T20" fmla="*/ 225 w 260"/>
                <a:gd name="T21" fmla="*/ 328 h 332"/>
                <a:gd name="T22" fmla="*/ 246 w 260"/>
                <a:gd name="T23" fmla="*/ 321 h 332"/>
                <a:gd name="T24" fmla="*/ 258 w 260"/>
                <a:gd name="T25" fmla="*/ 311 h 332"/>
                <a:gd name="T26" fmla="*/ 260 w 260"/>
                <a:gd name="T27" fmla="*/ 302 h 332"/>
                <a:gd name="T28" fmla="*/ 260 w 260"/>
                <a:gd name="T29" fmla="*/ 281 h 332"/>
                <a:gd name="T30" fmla="*/ 259 w 260"/>
                <a:gd name="T31" fmla="*/ 272 h 332"/>
                <a:gd name="T32" fmla="*/ 259 w 260"/>
                <a:gd name="T33" fmla="*/ 268 h 332"/>
                <a:gd name="T34" fmla="*/ 259 w 260"/>
                <a:gd name="T35" fmla="*/ 259 h 332"/>
                <a:gd name="T36" fmla="*/ 259 w 260"/>
                <a:gd name="T37" fmla="*/ 254 h 332"/>
                <a:gd name="T38" fmla="*/ 259 w 260"/>
                <a:gd name="T39" fmla="*/ 245 h 332"/>
                <a:gd name="T40" fmla="*/ 259 w 260"/>
                <a:gd name="T41" fmla="*/ 207 h 332"/>
                <a:gd name="T42" fmla="*/ 253 w 260"/>
                <a:gd name="T43" fmla="*/ 190 h 332"/>
                <a:gd name="T44" fmla="*/ 202 w 260"/>
                <a:gd name="T45" fmla="*/ 156 h 332"/>
                <a:gd name="T46" fmla="*/ 159 w 260"/>
                <a:gd name="T47" fmla="*/ 156 h 332"/>
                <a:gd name="T48" fmla="*/ 141 w 260"/>
                <a:gd name="T49" fmla="*/ 138 h 332"/>
                <a:gd name="T50" fmla="*/ 141 w 260"/>
                <a:gd name="T51" fmla="*/ 44 h 332"/>
                <a:gd name="T52" fmla="*/ 149 w 260"/>
                <a:gd name="T53" fmla="*/ 37 h 332"/>
                <a:gd name="T54" fmla="*/ 162 w 260"/>
                <a:gd name="T55" fmla="*/ 37 h 332"/>
                <a:gd name="T56" fmla="*/ 60 w 260"/>
                <a:gd name="T57" fmla="*/ 0 h 332"/>
                <a:gd name="T58" fmla="*/ 21 w 260"/>
                <a:gd name="T59" fmla="*/ 0 h 332"/>
                <a:gd name="T60" fmla="*/ 0 w 260"/>
                <a:gd name="T61" fmla="*/ 2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0" h="332">
                  <a:moveTo>
                    <a:pt x="0" y="21"/>
                  </a:moveTo>
                  <a:cubicBezTo>
                    <a:pt x="0" y="202"/>
                    <a:pt x="0" y="202"/>
                    <a:pt x="0" y="202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0" y="325"/>
                    <a:pt x="7" y="332"/>
                    <a:pt x="15" y="332"/>
                  </a:cubicBezTo>
                  <a:cubicBezTo>
                    <a:pt x="80" y="331"/>
                    <a:pt x="80" y="331"/>
                    <a:pt x="80" y="331"/>
                  </a:cubicBezTo>
                  <a:cubicBezTo>
                    <a:pt x="93" y="287"/>
                    <a:pt x="93" y="287"/>
                    <a:pt x="93" y="287"/>
                  </a:cubicBezTo>
                  <a:cubicBezTo>
                    <a:pt x="96" y="273"/>
                    <a:pt x="108" y="266"/>
                    <a:pt x="120" y="266"/>
                  </a:cubicBezTo>
                  <a:cubicBezTo>
                    <a:pt x="185" y="266"/>
                    <a:pt x="185" y="266"/>
                    <a:pt x="185" y="266"/>
                  </a:cubicBezTo>
                  <a:cubicBezTo>
                    <a:pt x="198" y="266"/>
                    <a:pt x="209" y="274"/>
                    <a:pt x="213" y="287"/>
                  </a:cubicBezTo>
                  <a:cubicBezTo>
                    <a:pt x="225" y="328"/>
                    <a:pt x="225" y="328"/>
                    <a:pt x="225" y="328"/>
                  </a:cubicBezTo>
                  <a:cubicBezTo>
                    <a:pt x="246" y="321"/>
                    <a:pt x="246" y="321"/>
                    <a:pt x="246" y="321"/>
                  </a:cubicBezTo>
                  <a:cubicBezTo>
                    <a:pt x="251" y="319"/>
                    <a:pt x="256" y="315"/>
                    <a:pt x="258" y="311"/>
                  </a:cubicBezTo>
                  <a:cubicBezTo>
                    <a:pt x="259" y="308"/>
                    <a:pt x="260" y="305"/>
                    <a:pt x="260" y="302"/>
                  </a:cubicBezTo>
                  <a:cubicBezTo>
                    <a:pt x="260" y="281"/>
                    <a:pt x="260" y="281"/>
                    <a:pt x="260" y="281"/>
                  </a:cubicBezTo>
                  <a:cubicBezTo>
                    <a:pt x="259" y="272"/>
                    <a:pt x="259" y="272"/>
                    <a:pt x="259" y="272"/>
                  </a:cubicBezTo>
                  <a:cubicBezTo>
                    <a:pt x="259" y="268"/>
                    <a:pt x="259" y="268"/>
                    <a:pt x="259" y="268"/>
                  </a:cubicBezTo>
                  <a:cubicBezTo>
                    <a:pt x="259" y="259"/>
                    <a:pt x="259" y="259"/>
                    <a:pt x="259" y="259"/>
                  </a:cubicBezTo>
                  <a:cubicBezTo>
                    <a:pt x="259" y="254"/>
                    <a:pt x="259" y="254"/>
                    <a:pt x="259" y="254"/>
                  </a:cubicBezTo>
                  <a:cubicBezTo>
                    <a:pt x="259" y="245"/>
                    <a:pt x="259" y="245"/>
                    <a:pt x="259" y="245"/>
                  </a:cubicBezTo>
                  <a:cubicBezTo>
                    <a:pt x="259" y="207"/>
                    <a:pt x="259" y="207"/>
                    <a:pt x="259" y="207"/>
                  </a:cubicBezTo>
                  <a:cubicBezTo>
                    <a:pt x="259" y="201"/>
                    <a:pt x="257" y="195"/>
                    <a:pt x="253" y="190"/>
                  </a:cubicBezTo>
                  <a:cubicBezTo>
                    <a:pt x="202" y="156"/>
                    <a:pt x="202" y="156"/>
                    <a:pt x="202" y="156"/>
                  </a:cubicBezTo>
                  <a:cubicBezTo>
                    <a:pt x="159" y="156"/>
                    <a:pt x="159" y="156"/>
                    <a:pt x="159" y="156"/>
                  </a:cubicBezTo>
                  <a:cubicBezTo>
                    <a:pt x="149" y="156"/>
                    <a:pt x="141" y="148"/>
                    <a:pt x="141" y="138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0"/>
                    <a:pt x="145" y="37"/>
                    <a:pt x="149" y="37"/>
                  </a:cubicBezTo>
                  <a:cubicBezTo>
                    <a:pt x="162" y="37"/>
                    <a:pt x="162" y="37"/>
                    <a:pt x="162" y="37"/>
                  </a:cubicBezTo>
                  <a:cubicBezTo>
                    <a:pt x="162" y="37"/>
                    <a:pt x="168" y="0"/>
                    <a:pt x="6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1"/>
                  </a:cubicBezTo>
                  <a:close/>
                </a:path>
              </a:pathLst>
            </a:custGeom>
            <a:solidFill>
              <a:srgbClr val="538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ṧḷídê">
              <a:extLst>
                <a:ext uri="{FF2B5EF4-FFF2-40B4-BE49-F238E27FC236}">
                  <a16:creationId xmlns:a16="http://schemas.microsoft.com/office/drawing/2014/main" id="{166090D6-5508-B545-9EF6-793C70E9753A}"/>
                </a:ext>
              </a:extLst>
            </p:cNvPr>
            <p:cNvSpPr/>
            <p:nvPr/>
          </p:nvSpPr>
          <p:spPr bwMode="auto">
            <a:xfrm>
              <a:off x="8788400" y="3622675"/>
              <a:ext cx="73025" cy="260350"/>
            </a:xfrm>
            <a:custGeom>
              <a:avLst/>
              <a:gdLst>
                <a:gd name="T0" fmla="*/ 1 w 13"/>
                <a:gd name="T1" fmla="*/ 0 h 46"/>
                <a:gd name="T2" fmla="*/ 2 w 13"/>
                <a:gd name="T3" fmla="*/ 46 h 46"/>
                <a:gd name="T4" fmla="*/ 1 w 13"/>
                <a:gd name="T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6">
                  <a:moveTo>
                    <a:pt x="1" y="0"/>
                  </a:moveTo>
                  <a:cubicBezTo>
                    <a:pt x="13" y="0"/>
                    <a:pt x="13" y="46"/>
                    <a:pt x="2" y="46"/>
                  </a:cubicBezTo>
                  <a:cubicBezTo>
                    <a:pt x="0" y="37"/>
                    <a:pt x="0" y="9"/>
                    <a:pt x="1" y="0"/>
                  </a:cubicBezTo>
                  <a:close/>
                </a:path>
              </a:pathLst>
            </a:custGeom>
            <a:solidFill>
              <a:srgbClr val="F9B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šlíḍe">
              <a:extLst>
                <a:ext uri="{FF2B5EF4-FFF2-40B4-BE49-F238E27FC236}">
                  <a16:creationId xmlns:a16="http://schemas.microsoft.com/office/drawing/2014/main" id="{DEAD60D4-D5C3-7E4F-9D06-E76DC59A543E}"/>
                </a:ext>
              </a:extLst>
            </p:cNvPr>
            <p:cNvSpPr/>
            <p:nvPr/>
          </p:nvSpPr>
          <p:spPr bwMode="auto">
            <a:xfrm>
              <a:off x="8753475" y="3622675"/>
              <a:ext cx="46038" cy="260350"/>
            </a:xfrm>
            <a:custGeom>
              <a:avLst/>
              <a:gdLst>
                <a:gd name="T0" fmla="*/ 1 w 8"/>
                <a:gd name="T1" fmla="*/ 0 h 46"/>
                <a:gd name="T2" fmla="*/ 4 w 8"/>
                <a:gd name="T3" fmla="*/ 0 h 46"/>
                <a:gd name="T4" fmla="*/ 8 w 8"/>
                <a:gd name="T5" fmla="*/ 0 h 46"/>
                <a:gd name="T6" fmla="*/ 7 w 8"/>
                <a:gd name="T7" fmla="*/ 3 h 46"/>
                <a:gd name="T8" fmla="*/ 8 w 8"/>
                <a:gd name="T9" fmla="*/ 44 h 46"/>
                <a:gd name="T10" fmla="*/ 8 w 8"/>
                <a:gd name="T11" fmla="*/ 46 h 46"/>
                <a:gd name="T12" fmla="*/ 4 w 8"/>
                <a:gd name="T13" fmla="*/ 46 h 46"/>
                <a:gd name="T14" fmla="*/ 2 w 8"/>
                <a:gd name="T15" fmla="*/ 46 h 46"/>
                <a:gd name="T16" fmla="*/ 1 w 8"/>
                <a:gd name="T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6">
                  <a:moveTo>
                    <a:pt x="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1"/>
                    <a:pt x="7" y="3"/>
                  </a:cubicBezTo>
                  <a:cubicBezTo>
                    <a:pt x="6" y="10"/>
                    <a:pt x="6" y="36"/>
                    <a:pt x="8" y="44"/>
                  </a:cubicBezTo>
                  <a:cubicBezTo>
                    <a:pt x="8" y="45"/>
                    <a:pt x="8" y="46"/>
                    <a:pt x="8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0" y="30"/>
                    <a:pt x="0" y="15"/>
                    <a:pt x="1" y="0"/>
                  </a:cubicBezTo>
                  <a:close/>
                </a:path>
              </a:pathLst>
            </a:custGeom>
            <a:solidFill>
              <a:srgbClr val="FAE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$ḻíḑè">
              <a:extLst>
                <a:ext uri="{FF2B5EF4-FFF2-40B4-BE49-F238E27FC236}">
                  <a16:creationId xmlns:a16="http://schemas.microsoft.com/office/drawing/2014/main" id="{398272FB-2F5C-AA46-9F41-A75723865DA6}"/>
                </a:ext>
              </a:extLst>
            </p:cNvPr>
            <p:cNvSpPr/>
            <p:nvPr/>
          </p:nvSpPr>
          <p:spPr bwMode="auto">
            <a:xfrm>
              <a:off x="7386638" y="2605088"/>
              <a:ext cx="669925" cy="1601788"/>
            </a:xfrm>
            <a:custGeom>
              <a:avLst/>
              <a:gdLst>
                <a:gd name="T0" fmla="*/ 18 w 118"/>
                <a:gd name="T1" fmla="*/ 282 h 282"/>
                <a:gd name="T2" fmla="*/ 43 w 118"/>
                <a:gd name="T3" fmla="*/ 282 h 282"/>
                <a:gd name="T4" fmla="*/ 62 w 118"/>
                <a:gd name="T5" fmla="*/ 268 h 282"/>
                <a:gd name="T6" fmla="*/ 100 w 118"/>
                <a:gd name="T7" fmla="*/ 228 h 282"/>
                <a:gd name="T8" fmla="*/ 118 w 118"/>
                <a:gd name="T9" fmla="*/ 209 h 282"/>
                <a:gd name="T10" fmla="*/ 118 w 118"/>
                <a:gd name="T11" fmla="*/ 24 h 282"/>
                <a:gd name="T12" fmla="*/ 96 w 118"/>
                <a:gd name="T13" fmla="*/ 0 h 282"/>
                <a:gd name="T14" fmla="*/ 21 w 118"/>
                <a:gd name="T15" fmla="*/ 0 h 282"/>
                <a:gd name="T16" fmla="*/ 0 w 118"/>
                <a:gd name="T17" fmla="*/ 22 h 282"/>
                <a:gd name="T18" fmla="*/ 0 w 118"/>
                <a:gd name="T19" fmla="*/ 264 h 282"/>
                <a:gd name="T20" fmla="*/ 18 w 118"/>
                <a:gd name="T21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" h="282">
                  <a:moveTo>
                    <a:pt x="18" y="282"/>
                  </a:moveTo>
                  <a:cubicBezTo>
                    <a:pt x="43" y="282"/>
                    <a:pt x="43" y="282"/>
                    <a:pt x="43" y="282"/>
                  </a:cubicBezTo>
                  <a:cubicBezTo>
                    <a:pt x="52" y="282"/>
                    <a:pt x="60" y="277"/>
                    <a:pt x="62" y="268"/>
                  </a:cubicBezTo>
                  <a:cubicBezTo>
                    <a:pt x="70" y="239"/>
                    <a:pt x="79" y="230"/>
                    <a:pt x="100" y="228"/>
                  </a:cubicBezTo>
                  <a:cubicBezTo>
                    <a:pt x="110" y="227"/>
                    <a:pt x="118" y="218"/>
                    <a:pt x="118" y="209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8" y="10"/>
                    <a:pt x="108" y="0"/>
                    <a:pt x="96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74"/>
                    <a:pt x="8" y="282"/>
                    <a:pt x="18" y="282"/>
                  </a:cubicBezTo>
                  <a:close/>
                </a:path>
              </a:pathLst>
            </a:custGeom>
            <a:solidFill>
              <a:srgbClr val="EBA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ṥļíďê">
              <a:extLst>
                <a:ext uri="{FF2B5EF4-FFF2-40B4-BE49-F238E27FC236}">
                  <a16:creationId xmlns:a16="http://schemas.microsoft.com/office/drawing/2014/main" id="{25E67B4A-CF0D-BF44-9CE1-4F5FF488E44C}"/>
                </a:ext>
              </a:extLst>
            </p:cNvPr>
            <p:cNvSpPr/>
            <p:nvPr/>
          </p:nvSpPr>
          <p:spPr bwMode="auto">
            <a:xfrm>
              <a:off x="7426325" y="2649538"/>
              <a:ext cx="584200" cy="700088"/>
            </a:xfrm>
            <a:custGeom>
              <a:avLst/>
              <a:gdLst>
                <a:gd name="T0" fmla="*/ 16 w 103"/>
                <a:gd name="T1" fmla="*/ 0 h 123"/>
                <a:gd name="T2" fmla="*/ 87 w 103"/>
                <a:gd name="T3" fmla="*/ 0 h 123"/>
                <a:gd name="T4" fmla="*/ 103 w 103"/>
                <a:gd name="T5" fmla="*/ 17 h 123"/>
                <a:gd name="T6" fmla="*/ 103 w 103"/>
                <a:gd name="T7" fmla="*/ 106 h 123"/>
                <a:gd name="T8" fmla="*/ 87 w 103"/>
                <a:gd name="T9" fmla="*/ 123 h 123"/>
                <a:gd name="T10" fmla="*/ 16 w 103"/>
                <a:gd name="T11" fmla="*/ 123 h 123"/>
                <a:gd name="T12" fmla="*/ 0 w 103"/>
                <a:gd name="T13" fmla="*/ 106 h 123"/>
                <a:gd name="T14" fmla="*/ 0 w 103"/>
                <a:gd name="T15" fmla="*/ 17 h 123"/>
                <a:gd name="T16" fmla="*/ 16 w 103"/>
                <a:gd name="T1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23">
                  <a:moveTo>
                    <a:pt x="16" y="0"/>
                  </a:moveTo>
                  <a:cubicBezTo>
                    <a:pt x="87" y="0"/>
                    <a:pt x="87" y="0"/>
                    <a:pt x="87" y="0"/>
                  </a:cubicBezTo>
                  <a:cubicBezTo>
                    <a:pt x="96" y="0"/>
                    <a:pt x="103" y="8"/>
                    <a:pt x="103" y="17"/>
                  </a:cubicBezTo>
                  <a:cubicBezTo>
                    <a:pt x="103" y="106"/>
                    <a:pt x="103" y="106"/>
                    <a:pt x="103" y="106"/>
                  </a:cubicBezTo>
                  <a:cubicBezTo>
                    <a:pt x="103" y="115"/>
                    <a:pt x="96" y="123"/>
                    <a:pt x="87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7" y="123"/>
                    <a:pt x="0" y="115"/>
                    <a:pt x="0" y="10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6" y="0"/>
                  </a:cubicBezTo>
                  <a:close/>
                </a:path>
              </a:pathLst>
            </a:custGeom>
            <a:solidFill>
              <a:srgbClr val="9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$1îḍe">
              <a:extLst>
                <a:ext uri="{FF2B5EF4-FFF2-40B4-BE49-F238E27FC236}">
                  <a16:creationId xmlns:a16="http://schemas.microsoft.com/office/drawing/2014/main" id="{0A1783D4-B289-A549-A030-732E79662875}"/>
                </a:ext>
              </a:extLst>
            </p:cNvPr>
            <p:cNvSpPr/>
            <p:nvPr/>
          </p:nvSpPr>
          <p:spPr bwMode="auto">
            <a:xfrm>
              <a:off x="3438525" y="3622675"/>
              <a:ext cx="3216275" cy="715963"/>
            </a:xfrm>
            <a:custGeom>
              <a:avLst/>
              <a:gdLst>
                <a:gd name="T0" fmla="*/ 567 w 567"/>
                <a:gd name="T1" fmla="*/ 105 h 126"/>
                <a:gd name="T2" fmla="*/ 567 w 567"/>
                <a:gd name="T3" fmla="*/ 126 h 126"/>
                <a:gd name="T4" fmla="*/ 413 w 567"/>
                <a:gd name="T5" fmla="*/ 126 h 126"/>
                <a:gd name="T6" fmla="*/ 402 w 567"/>
                <a:gd name="T7" fmla="*/ 88 h 126"/>
                <a:gd name="T8" fmla="*/ 374 w 567"/>
                <a:gd name="T9" fmla="*/ 68 h 126"/>
                <a:gd name="T10" fmla="*/ 194 w 567"/>
                <a:gd name="T11" fmla="*/ 68 h 126"/>
                <a:gd name="T12" fmla="*/ 166 w 567"/>
                <a:gd name="T13" fmla="*/ 88 h 126"/>
                <a:gd name="T14" fmla="*/ 154 w 567"/>
                <a:gd name="T15" fmla="*/ 126 h 126"/>
                <a:gd name="T16" fmla="*/ 0 w 567"/>
                <a:gd name="T17" fmla="*/ 126 h 126"/>
                <a:gd name="T18" fmla="*/ 0 w 567"/>
                <a:gd name="T19" fmla="*/ 0 h 126"/>
                <a:gd name="T20" fmla="*/ 463 w 567"/>
                <a:gd name="T21" fmla="*/ 0 h 126"/>
                <a:gd name="T22" fmla="*/ 567 w 567"/>
                <a:gd name="T23" fmla="*/ 10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7" h="126">
                  <a:moveTo>
                    <a:pt x="567" y="105"/>
                  </a:moveTo>
                  <a:cubicBezTo>
                    <a:pt x="567" y="126"/>
                    <a:pt x="567" y="126"/>
                    <a:pt x="567" y="126"/>
                  </a:cubicBezTo>
                  <a:cubicBezTo>
                    <a:pt x="413" y="126"/>
                    <a:pt x="413" y="126"/>
                    <a:pt x="413" y="126"/>
                  </a:cubicBezTo>
                  <a:cubicBezTo>
                    <a:pt x="402" y="88"/>
                    <a:pt x="402" y="88"/>
                    <a:pt x="402" y="88"/>
                  </a:cubicBezTo>
                  <a:cubicBezTo>
                    <a:pt x="398" y="76"/>
                    <a:pt x="387" y="68"/>
                    <a:pt x="374" y="68"/>
                  </a:cubicBezTo>
                  <a:cubicBezTo>
                    <a:pt x="194" y="68"/>
                    <a:pt x="194" y="68"/>
                    <a:pt x="194" y="68"/>
                  </a:cubicBezTo>
                  <a:cubicBezTo>
                    <a:pt x="181" y="68"/>
                    <a:pt x="170" y="76"/>
                    <a:pt x="166" y="88"/>
                  </a:cubicBezTo>
                  <a:cubicBezTo>
                    <a:pt x="154" y="126"/>
                    <a:pt x="154" y="126"/>
                    <a:pt x="154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3" y="0"/>
                    <a:pt x="463" y="0"/>
                    <a:pt x="463" y="0"/>
                  </a:cubicBezTo>
                  <a:cubicBezTo>
                    <a:pt x="520" y="0"/>
                    <a:pt x="567" y="47"/>
                    <a:pt x="567" y="105"/>
                  </a:cubicBezTo>
                  <a:close/>
                </a:path>
              </a:pathLst>
            </a:custGeom>
            <a:solidFill>
              <a:srgbClr val="EBA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ṧḷîḋê">
              <a:extLst>
                <a:ext uri="{FF2B5EF4-FFF2-40B4-BE49-F238E27FC236}">
                  <a16:creationId xmlns:a16="http://schemas.microsoft.com/office/drawing/2014/main" id="{83E871D9-A7CC-F84A-A21D-B637C2FEC253}"/>
                </a:ext>
              </a:extLst>
            </p:cNvPr>
            <p:cNvSpPr/>
            <p:nvPr/>
          </p:nvSpPr>
          <p:spPr bwMode="auto">
            <a:xfrm>
              <a:off x="8594725" y="3979863"/>
              <a:ext cx="273050" cy="227013"/>
            </a:xfrm>
            <a:custGeom>
              <a:avLst/>
              <a:gdLst>
                <a:gd name="T0" fmla="*/ 10 w 48"/>
                <a:gd name="T1" fmla="*/ 40 h 40"/>
                <a:gd name="T2" fmla="*/ 41 w 48"/>
                <a:gd name="T3" fmla="*/ 40 h 40"/>
                <a:gd name="T4" fmla="*/ 43 w 48"/>
                <a:gd name="T5" fmla="*/ 39 h 40"/>
                <a:gd name="T6" fmla="*/ 43 w 48"/>
                <a:gd name="T7" fmla="*/ 1 h 40"/>
                <a:gd name="T8" fmla="*/ 41 w 48"/>
                <a:gd name="T9" fmla="*/ 0 h 40"/>
                <a:gd name="T10" fmla="*/ 20 w 48"/>
                <a:gd name="T11" fmla="*/ 0 h 40"/>
                <a:gd name="T12" fmla="*/ 0 w 48"/>
                <a:gd name="T13" fmla="*/ 19 h 40"/>
                <a:gd name="T14" fmla="*/ 0 w 48"/>
                <a:gd name="T15" fmla="*/ 31 h 40"/>
                <a:gd name="T16" fmla="*/ 10 w 48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0">
                  <a:moveTo>
                    <a:pt x="10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2" y="40"/>
                    <a:pt x="43" y="40"/>
                    <a:pt x="43" y="39"/>
                  </a:cubicBezTo>
                  <a:cubicBezTo>
                    <a:pt x="47" y="27"/>
                    <a:pt x="48" y="14"/>
                    <a:pt x="43" y="1"/>
                  </a:cubicBezTo>
                  <a:cubicBezTo>
                    <a:pt x="43" y="1"/>
                    <a:pt x="42" y="0"/>
                    <a:pt x="4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6"/>
                    <a:pt x="5" y="40"/>
                    <a:pt x="10" y="40"/>
                  </a:cubicBezTo>
                  <a:close/>
                </a:path>
              </a:pathLst>
            </a:custGeom>
            <a:solidFill>
              <a:srgbClr val="FAE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ṩḷîḍe">
              <a:extLst>
                <a:ext uri="{FF2B5EF4-FFF2-40B4-BE49-F238E27FC236}">
                  <a16:creationId xmlns:a16="http://schemas.microsoft.com/office/drawing/2014/main" id="{02C11DD0-8DC6-8C4F-A3FB-FA2AFD387833}"/>
                </a:ext>
              </a:extLst>
            </p:cNvPr>
            <p:cNvSpPr/>
            <p:nvPr/>
          </p:nvSpPr>
          <p:spPr bwMode="auto">
            <a:xfrm>
              <a:off x="3313113" y="3979863"/>
              <a:ext cx="273050" cy="227013"/>
            </a:xfrm>
            <a:custGeom>
              <a:avLst/>
              <a:gdLst>
                <a:gd name="T0" fmla="*/ 38 w 48"/>
                <a:gd name="T1" fmla="*/ 40 h 40"/>
                <a:gd name="T2" fmla="*/ 7 w 48"/>
                <a:gd name="T3" fmla="*/ 40 h 40"/>
                <a:gd name="T4" fmla="*/ 5 w 48"/>
                <a:gd name="T5" fmla="*/ 39 h 40"/>
                <a:gd name="T6" fmla="*/ 5 w 48"/>
                <a:gd name="T7" fmla="*/ 1 h 40"/>
                <a:gd name="T8" fmla="*/ 7 w 48"/>
                <a:gd name="T9" fmla="*/ 0 h 40"/>
                <a:gd name="T10" fmla="*/ 28 w 48"/>
                <a:gd name="T11" fmla="*/ 0 h 40"/>
                <a:gd name="T12" fmla="*/ 48 w 48"/>
                <a:gd name="T13" fmla="*/ 19 h 40"/>
                <a:gd name="T14" fmla="*/ 48 w 48"/>
                <a:gd name="T15" fmla="*/ 31 h 40"/>
                <a:gd name="T16" fmla="*/ 38 w 48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0">
                  <a:moveTo>
                    <a:pt x="38" y="40"/>
                  </a:moveTo>
                  <a:cubicBezTo>
                    <a:pt x="7" y="40"/>
                    <a:pt x="7" y="40"/>
                    <a:pt x="7" y="40"/>
                  </a:cubicBezTo>
                  <a:cubicBezTo>
                    <a:pt x="6" y="40"/>
                    <a:pt x="5" y="40"/>
                    <a:pt x="5" y="39"/>
                  </a:cubicBezTo>
                  <a:cubicBezTo>
                    <a:pt x="1" y="27"/>
                    <a:pt x="0" y="14"/>
                    <a:pt x="5" y="1"/>
                  </a:cubicBezTo>
                  <a:cubicBezTo>
                    <a:pt x="5" y="1"/>
                    <a:pt x="6" y="0"/>
                    <a:pt x="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9" y="0"/>
                    <a:pt x="48" y="9"/>
                    <a:pt x="48" y="19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6"/>
                    <a:pt x="43" y="40"/>
                    <a:pt x="38" y="40"/>
                  </a:cubicBezTo>
                  <a:close/>
                </a:path>
              </a:pathLst>
            </a:custGeom>
            <a:solidFill>
              <a:srgbClr val="FAE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îṣ1idè">
              <a:extLst>
                <a:ext uri="{FF2B5EF4-FFF2-40B4-BE49-F238E27FC236}">
                  <a16:creationId xmlns:a16="http://schemas.microsoft.com/office/drawing/2014/main" id="{65EE74FF-F815-A84E-B663-FFB8B5DBF829}"/>
                </a:ext>
              </a:extLst>
            </p:cNvPr>
            <p:cNvSpPr/>
            <p:nvPr/>
          </p:nvSpPr>
          <p:spPr bwMode="auto">
            <a:xfrm>
              <a:off x="8135938" y="3257550"/>
              <a:ext cx="227013" cy="312738"/>
            </a:xfrm>
            <a:custGeom>
              <a:avLst/>
              <a:gdLst>
                <a:gd name="T0" fmla="*/ 34 w 40"/>
                <a:gd name="T1" fmla="*/ 55 h 55"/>
                <a:gd name="T2" fmla="*/ 37 w 40"/>
                <a:gd name="T3" fmla="*/ 54 h 55"/>
                <a:gd name="T4" fmla="*/ 38 w 40"/>
                <a:gd name="T5" fmla="*/ 48 h 55"/>
                <a:gd name="T6" fmla="*/ 9 w 40"/>
                <a:gd name="T7" fmla="*/ 2 h 55"/>
                <a:gd name="T8" fmla="*/ 2 w 40"/>
                <a:gd name="T9" fmla="*/ 1 h 55"/>
                <a:gd name="T10" fmla="*/ 1 w 40"/>
                <a:gd name="T11" fmla="*/ 8 h 55"/>
                <a:gd name="T12" fmla="*/ 30 w 40"/>
                <a:gd name="T13" fmla="*/ 53 h 55"/>
                <a:gd name="T14" fmla="*/ 34 w 40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5">
                  <a:moveTo>
                    <a:pt x="34" y="55"/>
                  </a:moveTo>
                  <a:cubicBezTo>
                    <a:pt x="35" y="55"/>
                    <a:pt x="36" y="55"/>
                    <a:pt x="37" y="54"/>
                  </a:cubicBezTo>
                  <a:cubicBezTo>
                    <a:pt x="39" y="53"/>
                    <a:pt x="40" y="50"/>
                    <a:pt x="38" y="48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0"/>
                    <a:pt x="5" y="0"/>
                    <a:pt x="2" y="1"/>
                  </a:cubicBezTo>
                  <a:cubicBezTo>
                    <a:pt x="0" y="2"/>
                    <a:pt x="0" y="5"/>
                    <a:pt x="1" y="8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4"/>
                    <a:pt x="33" y="55"/>
                    <a:pt x="34" y="55"/>
                  </a:cubicBezTo>
                  <a:close/>
                </a:path>
              </a:pathLst>
            </a:custGeom>
            <a:solidFill>
              <a:srgbClr val="3E3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$ļíḓe">
              <a:extLst>
                <a:ext uri="{FF2B5EF4-FFF2-40B4-BE49-F238E27FC236}">
                  <a16:creationId xmlns:a16="http://schemas.microsoft.com/office/drawing/2014/main" id="{E4141672-AD51-744F-A94F-E90AB96DA163}"/>
                </a:ext>
              </a:extLst>
            </p:cNvPr>
            <p:cNvSpPr/>
            <p:nvPr/>
          </p:nvSpPr>
          <p:spPr bwMode="auto">
            <a:xfrm>
              <a:off x="8123238" y="3030538"/>
              <a:ext cx="92075" cy="460375"/>
            </a:xfrm>
            <a:custGeom>
              <a:avLst/>
              <a:gdLst>
                <a:gd name="T0" fmla="*/ 0 w 16"/>
                <a:gd name="T1" fmla="*/ 81 h 81"/>
                <a:gd name="T2" fmla="*/ 1 w 16"/>
                <a:gd name="T3" fmla="*/ 81 h 81"/>
                <a:gd name="T4" fmla="*/ 16 w 16"/>
                <a:gd name="T5" fmla="*/ 68 h 81"/>
                <a:gd name="T6" fmla="*/ 16 w 16"/>
                <a:gd name="T7" fmla="*/ 13 h 81"/>
                <a:gd name="T8" fmla="*/ 1 w 16"/>
                <a:gd name="T9" fmla="*/ 0 h 81"/>
                <a:gd name="T10" fmla="*/ 0 w 16"/>
                <a:gd name="T11" fmla="*/ 0 h 81"/>
                <a:gd name="T12" fmla="*/ 0 w 16"/>
                <a:gd name="T1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1">
                  <a:moveTo>
                    <a:pt x="0" y="81"/>
                  </a:moveTo>
                  <a:cubicBezTo>
                    <a:pt x="1" y="81"/>
                    <a:pt x="1" y="81"/>
                    <a:pt x="1" y="81"/>
                  </a:cubicBezTo>
                  <a:cubicBezTo>
                    <a:pt x="9" y="81"/>
                    <a:pt x="16" y="75"/>
                    <a:pt x="16" y="68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6"/>
                    <a:pt x="9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1"/>
                  </a:lnTo>
                  <a:close/>
                </a:path>
              </a:pathLst>
            </a:custGeom>
            <a:solidFill>
              <a:srgbClr val="EBA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išḷïḑê">
              <a:extLst>
                <a:ext uri="{FF2B5EF4-FFF2-40B4-BE49-F238E27FC236}">
                  <a16:creationId xmlns:a16="http://schemas.microsoft.com/office/drawing/2014/main" id="{8E885103-92DF-A541-96FA-0AD69B057ED1}"/>
                </a:ext>
              </a:extLst>
            </p:cNvPr>
            <p:cNvSpPr/>
            <p:nvPr/>
          </p:nvSpPr>
          <p:spPr bwMode="auto">
            <a:xfrm>
              <a:off x="7459663" y="2684463"/>
              <a:ext cx="517525" cy="630238"/>
            </a:xfrm>
            <a:custGeom>
              <a:avLst/>
              <a:gdLst>
                <a:gd name="T0" fmla="*/ 0 w 91"/>
                <a:gd name="T1" fmla="*/ 11 h 111"/>
                <a:gd name="T2" fmla="*/ 0 w 91"/>
                <a:gd name="T3" fmla="*/ 28 h 111"/>
                <a:gd name="T4" fmla="*/ 51 w 91"/>
                <a:gd name="T5" fmla="*/ 111 h 111"/>
                <a:gd name="T6" fmla="*/ 81 w 91"/>
                <a:gd name="T7" fmla="*/ 111 h 111"/>
                <a:gd name="T8" fmla="*/ 91 w 91"/>
                <a:gd name="T9" fmla="*/ 100 h 111"/>
                <a:gd name="T10" fmla="*/ 91 w 91"/>
                <a:gd name="T11" fmla="*/ 88 h 111"/>
                <a:gd name="T12" fmla="*/ 38 w 91"/>
                <a:gd name="T13" fmla="*/ 0 h 111"/>
                <a:gd name="T14" fmla="*/ 10 w 91"/>
                <a:gd name="T15" fmla="*/ 0 h 111"/>
                <a:gd name="T16" fmla="*/ 0 w 91"/>
                <a:gd name="T17" fmla="*/ 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111">
                  <a:moveTo>
                    <a:pt x="0" y="11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51" y="111"/>
                    <a:pt x="51" y="111"/>
                    <a:pt x="5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7" y="111"/>
                    <a:pt x="91" y="106"/>
                    <a:pt x="91" y="100"/>
                  </a:cubicBezTo>
                  <a:cubicBezTo>
                    <a:pt x="91" y="88"/>
                    <a:pt x="91" y="88"/>
                    <a:pt x="91" y="88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ṣľidé">
              <a:extLst>
                <a:ext uri="{FF2B5EF4-FFF2-40B4-BE49-F238E27FC236}">
                  <a16:creationId xmlns:a16="http://schemas.microsoft.com/office/drawing/2014/main" id="{FD001624-A11A-E641-885A-4B538477CF72}"/>
                </a:ext>
              </a:extLst>
            </p:cNvPr>
            <p:cNvSpPr/>
            <p:nvPr/>
          </p:nvSpPr>
          <p:spPr bwMode="auto">
            <a:xfrm>
              <a:off x="7710488" y="2684463"/>
              <a:ext cx="266700" cy="438150"/>
            </a:xfrm>
            <a:custGeom>
              <a:avLst/>
              <a:gdLst>
                <a:gd name="T0" fmla="*/ 0 w 168"/>
                <a:gd name="T1" fmla="*/ 0 h 276"/>
                <a:gd name="T2" fmla="*/ 168 w 168"/>
                <a:gd name="T3" fmla="*/ 276 h 276"/>
                <a:gd name="T4" fmla="*/ 168 w 168"/>
                <a:gd name="T5" fmla="*/ 172 h 276"/>
                <a:gd name="T6" fmla="*/ 64 w 168"/>
                <a:gd name="T7" fmla="*/ 0 h 276"/>
                <a:gd name="T8" fmla="*/ 0 w 168"/>
                <a:gd name="T9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276">
                  <a:moveTo>
                    <a:pt x="0" y="0"/>
                  </a:moveTo>
                  <a:lnTo>
                    <a:pt x="168" y="276"/>
                  </a:lnTo>
                  <a:lnTo>
                    <a:pt x="168" y="172"/>
                  </a:lnTo>
                  <a:lnTo>
                    <a:pt x="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îŝḻïďe">
              <a:extLst>
                <a:ext uri="{FF2B5EF4-FFF2-40B4-BE49-F238E27FC236}">
                  <a16:creationId xmlns:a16="http://schemas.microsoft.com/office/drawing/2014/main" id="{1CD27E90-29BC-2145-B362-FA8ECE6EE040}"/>
                </a:ext>
              </a:extLst>
            </p:cNvPr>
            <p:cNvSpPr/>
            <p:nvPr/>
          </p:nvSpPr>
          <p:spPr bwMode="auto">
            <a:xfrm>
              <a:off x="8118475" y="2684463"/>
              <a:ext cx="323850" cy="630238"/>
            </a:xfrm>
            <a:custGeom>
              <a:avLst/>
              <a:gdLst>
                <a:gd name="T0" fmla="*/ 0 w 57"/>
                <a:gd name="T1" fmla="*/ 11 h 111"/>
                <a:gd name="T2" fmla="*/ 0 w 57"/>
                <a:gd name="T3" fmla="*/ 28 h 111"/>
                <a:gd name="T4" fmla="*/ 51 w 57"/>
                <a:gd name="T5" fmla="*/ 111 h 111"/>
                <a:gd name="T6" fmla="*/ 57 w 57"/>
                <a:gd name="T7" fmla="*/ 111 h 111"/>
                <a:gd name="T8" fmla="*/ 19 w 57"/>
                <a:gd name="T9" fmla="*/ 0 h 111"/>
                <a:gd name="T10" fmla="*/ 10 w 57"/>
                <a:gd name="T11" fmla="*/ 0 h 111"/>
                <a:gd name="T12" fmla="*/ 0 w 57"/>
                <a:gd name="T13" fmla="*/ 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11">
                  <a:moveTo>
                    <a:pt x="0" y="11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51" y="111"/>
                    <a:pt x="51" y="111"/>
                    <a:pt x="51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48" y="73"/>
                    <a:pt x="35" y="36"/>
                    <a:pt x="1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" y="0"/>
                    <a:pt x="0" y="0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íṧ1íḑè">
              <a:extLst>
                <a:ext uri="{FF2B5EF4-FFF2-40B4-BE49-F238E27FC236}">
                  <a16:creationId xmlns:a16="http://schemas.microsoft.com/office/drawing/2014/main" id="{CE17EBA3-8C33-9E42-AC62-F19FC4E49E5F}"/>
                </a:ext>
              </a:extLst>
            </p:cNvPr>
            <p:cNvSpPr/>
            <p:nvPr/>
          </p:nvSpPr>
          <p:spPr bwMode="auto">
            <a:xfrm>
              <a:off x="5213350" y="3940175"/>
              <a:ext cx="357188" cy="68263"/>
            </a:xfrm>
            <a:prstGeom prst="rect">
              <a:avLst/>
            </a:prstGeom>
            <a:solidFill>
              <a:srgbClr val="EBA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ṥ1îḋe">
              <a:extLst>
                <a:ext uri="{FF2B5EF4-FFF2-40B4-BE49-F238E27FC236}">
                  <a16:creationId xmlns:a16="http://schemas.microsoft.com/office/drawing/2014/main" id="{1F297064-4D99-4840-948C-D88700A8E2FD}"/>
                </a:ext>
              </a:extLst>
            </p:cNvPr>
            <p:cNvSpPr/>
            <p:nvPr/>
          </p:nvSpPr>
          <p:spPr bwMode="auto">
            <a:xfrm>
              <a:off x="7499350" y="3417888"/>
              <a:ext cx="165100" cy="61913"/>
            </a:xfrm>
            <a:prstGeom prst="rect">
              <a:avLst/>
            </a:prstGeom>
            <a:solidFill>
              <a:srgbClr val="3E3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íš1íḑè">
              <a:extLst>
                <a:ext uri="{FF2B5EF4-FFF2-40B4-BE49-F238E27FC236}">
                  <a16:creationId xmlns:a16="http://schemas.microsoft.com/office/drawing/2014/main" id="{685B5B20-FB55-5C43-80A9-AB9285A066F2}"/>
                </a:ext>
              </a:extLst>
            </p:cNvPr>
            <p:cNvSpPr/>
            <p:nvPr/>
          </p:nvSpPr>
          <p:spPr bwMode="auto">
            <a:xfrm>
              <a:off x="7073900" y="2054225"/>
              <a:ext cx="34925" cy="158750"/>
            </a:xfrm>
            <a:custGeom>
              <a:avLst/>
              <a:gdLst>
                <a:gd name="T0" fmla="*/ 0 w 6"/>
                <a:gd name="T1" fmla="*/ 25 h 28"/>
                <a:gd name="T2" fmla="*/ 3 w 6"/>
                <a:gd name="T3" fmla="*/ 28 h 28"/>
                <a:gd name="T4" fmla="*/ 6 w 6"/>
                <a:gd name="T5" fmla="*/ 25 h 28"/>
                <a:gd name="T6" fmla="*/ 6 w 6"/>
                <a:gd name="T7" fmla="*/ 3 h 28"/>
                <a:gd name="T8" fmla="*/ 3 w 6"/>
                <a:gd name="T9" fmla="*/ 0 h 28"/>
                <a:gd name="T10" fmla="*/ 0 w 6"/>
                <a:gd name="T11" fmla="*/ 3 h 28"/>
                <a:gd name="T12" fmla="*/ 0 w 6"/>
                <a:gd name="T1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8">
                  <a:moveTo>
                    <a:pt x="0" y="25"/>
                  </a:moveTo>
                  <a:cubicBezTo>
                    <a:pt x="0" y="27"/>
                    <a:pt x="1" y="28"/>
                    <a:pt x="3" y="28"/>
                  </a:cubicBezTo>
                  <a:cubicBezTo>
                    <a:pt x="5" y="28"/>
                    <a:pt x="6" y="27"/>
                    <a:pt x="6" y="2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3E3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ŝḻïďê">
              <a:extLst>
                <a:ext uri="{FF2B5EF4-FFF2-40B4-BE49-F238E27FC236}">
                  <a16:creationId xmlns:a16="http://schemas.microsoft.com/office/drawing/2014/main" id="{20FC0D58-3145-9D47-9683-F8E1D38307D2}"/>
                </a:ext>
              </a:extLst>
            </p:cNvPr>
            <p:cNvSpPr/>
            <p:nvPr/>
          </p:nvSpPr>
          <p:spPr bwMode="auto">
            <a:xfrm>
              <a:off x="7000875" y="2054225"/>
              <a:ext cx="33338" cy="158750"/>
            </a:xfrm>
            <a:custGeom>
              <a:avLst/>
              <a:gdLst>
                <a:gd name="T0" fmla="*/ 0 w 6"/>
                <a:gd name="T1" fmla="*/ 25 h 28"/>
                <a:gd name="T2" fmla="*/ 3 w 6"/>
                <a:gd name="T3" fmla="*/ 28 h 28"/>
                <a:gd name="T4" fmla="*/ 6 w 6"/>
                <a:gd name="T5" fmla="*/ 25 h 28"/>
                <a:gd name="T6" fmla="*/ 6 w 6"/>
                <a:gd name="T7" fmla="*/ 3 h 28"/>
                <a:gd name="T8" fmla="*/ 3 w 6"/>
                <a:gd name="T9" fmla="*/ 0 h 28"/>
                <a:gd name="T10" fmla="*/ 0 w 6"/>
                <a:gd name="T11" fmla="*/ 3 h 28"/>
                <a:gd name="T12" fmla="*/ 0 w 6"/>
                <a:gd name="T1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8">
                  <a:moveTo>
                    <a:pt x="0" y="25"/>
                  </a:moveTo>
                  <a:cubicBezTo>
                    <a:pt x="0" y="27"/>
                    <a:pt x="2" y="28"/>
                    <a:pt x="3" y="28"/>
                  </a:cubicBezTo>
                  <a:cubicBezTo>
                    <a:pt x="5" y="28"/>
                    <a:pt x="6" y="27"/>
                    <a:pt x="6" y="2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5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3E3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ṣļîḑè">
              <a:extLst>
                <a:ext uri="{FF2B5EF4-FFF2-40B4-BE49-F238E27FC236}">
                  <a16:creationId xmlns:a16="http://schemas.microsoft.com/office/drawing/2014/main" id="{FB7FAFDF-C53A-AB4E-881E-0CA81B09CC1F}"/>
                </a:ext>
              </a:extLst>
            </p:cNvPr>
            <p:cNvSpPr/>
            <p:nvPr/>
          </p:nvSpPr>
          <p:spPr bwMode="auto">
            <a:xfrm>
              <a:off x="6926263" y="2054225"/>
              <a:ext cx="34925" cy="158750"/>
            </a:xfrm>
            <a:custGeom>
              <a:avLst/>
              <a:gdLst>
                <a:gd name="T0" fmla="*/ 0 w 6"/>
                <a:gd name="T1" fmla="*/ 25 h 28"/>
                <a:gd name="T2" fmla="*/ 3 w 6"/>
                <a:gd name="T3" fmla="*/ 28 h 28"/>
                <a:gd name="T4" fmla="*/ 6 w 6"/>
                <a:gd name="T5" fmla="*/ 25 h 28"/>
                <a:gd name="T6" fmla="*/ 6 w 6"/>
                <a:gd name="T7" fmla="*/ 3 h 28"/>
                <a:gd name="T8" fmla="*/ 3 w 6"/>
                <a:gd name="T9" fmla="*/ 0 h 28"/>
                <a:gd name="T10" fmla="*/ 0 w 6"/>
                <a:gd name="T11" fmla="*/ 3 h 28"/>
                <a:gd name="T12" fmla="*/ 0 w 6"/>
                <a:gd name="T1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8">
                  <a:moveTo>
                    <a:pt x="0" y="25"/>
                  </a:moveTo>
                  <a:cubicBezTo>
                    <a:pt x="0" y="27"/>
                    <a:pt x="2" y="28"/>
                    <a:pt x="3" y="28"/>
                  </a:cubicBezTo>
                  <a:cubicBezTo>
                    <a:pt x="5" y="28"/>
                    <a:pt x="6" y="27"/>
                    <a:pt x="6" y="2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5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3E3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ṩlîďê">
              <a:extLst>
                <a:ext uri="{FF2B5EF4-FFF2-40B4-BE49-F238E27FC236}">
                  <a16:creationId xmlns:a16="http://schemas.microsoft.com/office/drawing/2014/main" id="{C1027865-30E2-894A-9260-DFE6381E0EDD}"/>
                </a:ext>
              </a:extLst>
            </p:cNvPr>
            <p:cNvSpPr/>
            <p:nvPr/>
          </p:nvSpPr>
          <p:spPr bwMode="auto">
            <a:xfrm>
              <a:off x="6859588" y="2054225"/>
              <a:ext cx="26988" cy="158750"/>
            </a:xfrm>
            <a:custGeom>
              <a:avLst/>
              <a:gdLst>
                <a:gd name="T0" fmla="*/ 0 w 5"/>
                <a:gd name="T1" fmla="*/ 25 h 28"/>
                <a:gd name="T2" fmla="*/ 2 w 5"/>
                <a:gd name="T3" fmla="*/ 28 h 28"/>
                <a:gd name="T4" fmla="*/ 5 w 5"/>
                <a:gd name="T5" fmla="*/ 25 h 28"/>
                <a:gd name="T6" fmla="*/ 5 w 5"/>
                <a:gd name="T7" fmla="*/ 3 h 28"/>
                <a:gd name="T8" fmla="*/ 2 w 5"/>
                <a:gd name="T9" fmla="*/ 0 h 28"/>
                <a:gd name="T10" fmla="*/ 0 w 5"/>
                <a:gd name="T11" fmla="*/ 3 h 28"/>
                <a:gd name="T12" fmla="*/ 0 w 5"/>
                <a:gd name="T1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28">
                  <a:moveTo>
                    <a:pt x="0" y="25"/>
                  </a:moveTo>
                  <a:cubicBezTo>
                    <a:pt x="0" y="27"/>
                    <a:pt x="1" y="28"/>
                    <a:pt x="2" y="28"/>
                  </a:cubicBezTo>
                  <a:cubicBezTo>
                    <a:pt x="4" y="28"/>
                    <a:pt x="5" y="27"/>
                    <a:pt x="5" y="25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3E3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ṣlíďe">
              <a:extLst>
                <a:ext uri="{FF2B5EF4-FFF2-40B4-BE49-F238E27FC236}">
                  <a16:creationId xmlns:a16="http://schemas.microsoft.com/office/drawing/2014/main" id="{1449377E-8798-1D42-98C9-66E4DE8B8820}"/>
                </a:ext>
              </a:extLst>
            </p:cNvPr>
            <p:cNvSpPr/>
            <p:nvPr/>
          </p:nvSpPr>
          <p:spPr bwMode="auto">
            <a:xfrm>
              <a:off x="6784975" y="2054225"/>
              <a:ext cx="28575" cy="158750"/>
            </a:xfrm>
            <a:custGeom>
              <a:avLst/>
              <a:gdLst>
                <a:gd name="T0" fmla="*/ 0 w 5"/>
                <a:gd name="T1" fmla="*/ 25 h 28"/>
                <a:gd name="T2" fmla="*/ 3 w 5"/>
                <a:gd name="T3" fmla="*/ 28 h 28"/>
                <a:gd name="T4" fmla="*/ 5 w 5"/>
                <a:gd name="T5" fmla="*/ 25 h 28"/>
                <a:gd name="T6" fmla="*/ 5 w 5"/>
                <a:gd name="T7" fmla="*/ 3 h 28"/>
                <a:gd name="T8" fmla="*/ 3 w 5"/>
                <a:gd name="T9" fmla="*/ 0 h 28"/>
                <a:gd name="T10" fmla="*/ 0 w 5"/>
                <a:gd name="T11" fmla="*/ 3 h 28"/>
                <a:gd name="T12" fmla="*/ 0 w 5"/>
                <a:gd name="T1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28">
                  <a:moveTo>
                    <a:pt x="0" y="25"/>
                  </a:moveTo>
                  <a:cubicBezTo>
                    <a:pt x="0" y="27"/>
                    <a:pt x="1" y="28"/>
                    <a:pt x="3" y="28"/>
                  </a:cubicBezTo>
                  <a:cubicBezTo>
                    <a:pt x="4" y="28"/>
                    <a:pt x="5" y="27"/>
                    <a:pt x="5" y="25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3E3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Sľíḑe">
              <a:extLst>
                <a:ext uri="{FF2B5EF4-FFF2-40B4-BE49-F238E27FC236}">
                  <a16:creationId xmlns:a16="http://schemas.microsoft.com/office/drawing/2014/main" id="{C848B7FE-FEA0-654E-8555-4D5512436FF4}"/>
                </a:ext>
              </a:extLst>
            </p:cNvPr>
            <p:cNvSpPr/>
            <p:nvPr/>
          </p:nvSpPr>
          <p:spPr bwMode="auto">
            <a:xfrm>
              <a:off x="6711950" y="2054225"/>
              <a:ext cx="33338" cy="158750"/>
            </a:xfrm>
            <a:custGeom>
              <a:avLst/>
              <a:gdLst>
                <a:gd name="T0" fmla="*/ 0 w 6"/>
                <a:gd name="T1" fmla="*/ 25 h 28"/>
                <a:gd name="T2" fmla="*/ 3 w 6"/>
                <a:gd name="T3" fmla="*/ 28 h 28"/>
                <a:gd name="T4" fmla="*/ 6 w 6"/>
                <a:gd name="T5" fmla="*/ 25 h 28"/>
                <a:gd name="T6" fmla="*/ 6 w 6"/>
                <a:gd name="T7" fmla="*/ 3 h 28"/>
                <a:gd name="T8" fmla="*/ 3 w 6"/>
                <a:gd name="T9" fmla="*/ 0 h 28"/>
                <a:gd name="T10" fmla="*/ 0 w 6"/>
                <a:gd name="T11" fmla="*/ 3 h 28"/>
                <a:gd name="T12" fmla="*/ 0 w 6"/>
                <a:gd name="T1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8">
                  <a:moveTo>
                    <a:pt x="0" y="25"/>
                  </a:moveTo>
                  <a:cubicBezTo>
                    <a:pt x="0" y="27"/>
                    <a:pt x="1" y="28"/>
                    <a:pt x="3" y="28"/>
                  </a:cubicBezTo>
                  <a:cubicBezTo>
                    <a:pt x="4" y="28"/>
                    <a:pt x="6" y="27"/>
                    <a:pt x="6" y="2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3E3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S1îḓè">
              <a:extLst>
                <a:ext uri="{FF2B5EF4-FFF2-40B4-BE49-F238E27FC236}">
                  <a16:creationId xmlns:a16="http://schemas.microsoft.com/office/drawing/2014/main" id="{1A858C06-F0E8-0043-8170-4C01257D8CF5}"/>
                </a:ext>
              </a:extLst>
            </p:cNvPr>
            <p:cNvSpPr/>
            <p:nvPr/>
          </p:nvSpPr>
          <p:spPr bwMode="auto">
            <a:xfrm>
              <a:off x="6637338" y="2054225"/>
              <a:ext cx="34925" cy="158750"/>
            </a:xfrm>
            <a:custGeom>
              <a:avLst/>
              <a:gdLst>
                <a:gd name="T0" fmla="*/ 0 w 6"/>
                <a:gd name="T1" fmla="*/ 25 h 28"/>
                <a:gd name="T2" fmla="*/ 3 w 6"/>
                <a:gd name="T3" fmla="*/ 28 h 28"/>
                <a:gd name="T4" fmla="*/ 6 w 6"/>
                <a:gd name="T5" fmla="*/ 25 h 28"/>
                <a:gd name="T6" fmla="*/ 6 w 6"/>
                <a:gd name="T7" fmla="*/ 3 h 28"/>
                <a:gd name="T8" fmla="*/ 3 w 6"/>
                <a:gd name="T9" fmla="*/ 0 h 28"/>
                <a:gd name="T10" fmla="*/ 0 w 6"/>
                <a:gd name="T11" fmla="*/ 3 h 28"/>
                <a:gd name="T12" fmla="*/ 0 w 6"/>
                <a:gd name="T1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8">
                  <a:moveTo>
                    <a:pt x="0" y="25"/>
                  </a:moveTo>
                  <a:cubicBezTo>
                    <a:pt x="0" y="27"/>
                    <a:pt x="1" y="28"/>
                    <a:pt x="3" y="28"/>
                  </a:cubicBezTo>
                  <a:cubicBezTo>
                    <a:pt x="5" y="28"/>
                    <a:pt x="6" y="27"/>
                    <a:pt x="6" y="2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3E3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íṣḷíďe">
              <a:extLst>
                <a:ext uri="{FF2B5EF4-FFF2-40B4-BE49-F238E27FC236}">
                  <a16:creationId xmlns:a16="http://schemas.microsoft.com/office/drawing/2014/main" id="{3FE843C6-8924-EB48-A07A-2D5A8C74213D}"/>
                </a:ext>
              </a:extLst>
            </p:cNvPr>
            <p:cNvSpPr/>
            <p:nvPr/>
          </p:nvSpPr>
          <p:spPr bwMode="auto">
            <a:xfrm>
              <a:off x="7999413" y="4144963"/>
              <a:ext cx="346075" cy="346075"/>
            </a:xfrm>
            <a:prstGeom prst="ellipse">
              <a:avLst/>
            </a:prstGeom>
            <a:solidFill>
              <a:srgbClr val="1D17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ïśḻîḋê">
              <a:extLst>
                <a:ext uri="{FF2B5EF4-FFF2-40B4-BE49-F238E27FC236}">
                  <a16:creationId xmlns:a16="http://schemas.microsoft.com/office/drawing/2014/main" id="{07246437-A21E-6F44-8C5E-B0D8E342F798}"/>
                </a:ext>
              </a:extLst>
            </p:cNvPr>
            <p:cNvSpPr/>
            <p:nvPr/>
          </p:nvSpPr>
          <p:spPr bwMode="auto">
            <a:xfrm>
              <a:off x="7851775" y="3990975"/>
              <a:ext cx="641350" cy="647700"/>
            </a:xfrm>
            <a:custGeom>
              <a:avLst/>
              <a:gdLst>
                <a:gd name="T0" fmla="*/ 0 w 113"/>
                <a:gd name="T1" fmla="*/ 57 h 114"/>
                <a:gd name="T2" fmla="*/ 56 w 113"/>
                <a:gd name="T3" fmla="*/ 114 h 114"/>
                <a:gd name="T4" fmla="*/ 113 w 113"/>
                <a:gd name="T5" fmla="*/ 57 h 114"/>
                <a:gd name="T6" fmla="*/ 56 w 113"/>
                <a:gd name="T7" fmla="*/ 0 h 114"/>
                <a:gd name="T8" fmla="*/ 0 w 113"/>
                <a:gd name="T9" fmla="*/ 57 h 114"/>
                <a:gd name="T10" fmla="*/ 21 w 113"/>
                <a:gd name="T11" fmla="*/ 57 h 114"/>
                <a:gd name="T12" fmla="*/ 56 w 113"/>
                <a:gd name="T13" fmla="*/ 22 h 114"/>
                <a:gd name="T14" fmla="*/ 91 w 113"/>
                <a:gd name="T15" fmla="*/ 57 h 114"/>
                <a:gd name="T16" fmla="*/ 56 w 113"/>
                <a:gd name="T17" fmla="*/ 92 h 114"/>
                <a:gd name="T18" fmla="*/ 21 w 113"/>
                <a:gd name="T19" fmla="*/ 5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4">
                  <a:moveTo>
                    <a:pt x="0" y="57"/>
                  </a:moveTo>
                  <a:cubicBezTo>
                    <a:pt x="0" y="89"/>
                    <a:pt x="25" y="114"/>
                    <a:pt x="56" y="114"/>
                  </a:cubicBezTo>
                  <a:cubicBezTo>
                    <a:pt x="88" y="114"/>
                    <a:pt x="113" y="89"/>
                    <a:pt x="113" y="57"/>
                  </a:cubicBezTo>
                  <a:cubicBezTo>
                    <a:pt x="113" y="26"/>
                    <a:pt x="88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lose/>
                  <a:moveTo>
                    <a:pt x="21" y="57"/>
                  </a:moveTo>
                  <a:cubicBezTo>
                    <a:pt x="21" y="38"/>
                    <a:pt x="37" y="22"/>
                    <a:pt x="56" y="22"/>
                  </a:cubicBezTo>
                  <a:cubicBezTo>
                    <a:pt x="76" y="22"/>
                    <a:pt x="91" y="38"/>
                    <a:pt x="91" y="57"/>
                  </a:cubicBezTo>
                  <a:cubicBezTo>
                    <a:pt x="91" y="77"/>
                    <a:pt x="76" y="92"/>
                    <a:pt x="56" y="92"/>
                  </a:cubicBezTo>
                  <a:cubicBezTo>
                    <a:pt x="37" y="92"/>
                    <a:pt x="21" y="77"/>
                    <a:pt x="21" y="57"/>
                  </a:cubicBezTo>
                  <a:close/>
                </a:path>
              </a:pathLst>
            </a:custGeom>
            <a:solidFill>
              <a:srgbClr val="1D17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ïşḻiḍê">
              <a:extLst>
                <a:ext uri="{FF2B5EF4-FFF2-40B4-BE49-F238E27FC236}">
                  <a16:creationId xmlns:a16="http://schemas.microsoft.com/office/drawing/2014/main" id="{B89B2B45-A01C-2A4C-BC73-40B7F7900E2E}"/>
                </a:ext>
              </a:extLst>
            </p:cNvPr>
            <p:cNvSpPr/>
            <p:nvPr/>
          </p:nvSpPr>
          <p:spPr bwMode="auto">
            <a:xfrm>
              <a:off x="7942263" y="4087813"/>
              <a:ext cx="460375" cy="454025"/>
            </a:xfrm>
            <a:custGeom>
              <a:avLst/>
              <a:gdLst>
                <a:gd name="T0" fmla="*/ 0 w 81"/>
                <a:gd name="T1" fmla="*/ 40 h 80"/>
                <a:gd name="T2" fmla="*/ 40 w 81"/>
                <a:gd name="T3" fmla="*/ 80 h 80"/>
                <a:gd name="T4" fmla="*/ 81 w 81"/>
                <a:gd name="T5" fmla="*/ 40 h 80"/>
                <a:gd name="T6" fmla="*/ 40 w 81"/>
                <a:gd name="T7" fmla="*/ 0 h 80"/>
                <a:gd name="T8" fmla="*/ 0 w 81"/>
                <a:gd name="T9" fmla="*/ 40 h 80"/>
                <a:gd name="T10" fmla="*/ 4 w 81"/>
                <a:gd name="T11" fmla="*/ 40 h 80"/>
                <a:gd name="T12" fmla="*/ 40 w 81"/>
                <a:gd name="T13" fmla="*/ 4 h 80"/>
                <a:gd name="T14" fmla="*/ 76 w 81"/>
                <a:gd name="T15" fmla="*/ 40 h 80"/>
                <a:gd name="T16" fmla="*/ 40 w 81"/>
                <a:gd name="T17" fmla="*/ 76 h 80"/>
                <a:gd name="T18" fmla="*/ 4 w 81"/>
                <a:gd name="T19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0">
                  <a:moveTo>
                    <a:pt x="0" y="40"/>
                  </a:moveTo>
                  <a:cubicBezTo>
                    <a:pt x="0" y="62"/>
                    <a:pt x="18" y="80"/>
                    <a:pt x="40" y="80"/>
                  </a:cubicBezTo>
                  <a:cubicBezTo>
                    <a:pt x="63" y="80"/>
                    <a:pt x="81" y="62"/>
                    <a:pt x="81" y="40"/>
                  </a:cubicBezTo>
                  <a:cubicBezTo>
                    <a:pt x="81" y="18"/>
                    <a:pt x="63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lose/>
                  <a:moveTo>
                    <a:pt x="4" y="40"/>
                  </a:moveTo>
                  <a:cubicBezTo>
                    <a:pt x="4" y="20"/>
                    <a:pt x="21" y="4"/>
                    <a:pt x="40" y="4"/>
                  </a:cubicBezTo>
                  <a:cubicBezTo>
                    <a:pt x="60" y="4"/>
                    <a:pt x="76" y="20"/>
                    <a:pt x="76" y="40"/>
                  </a:cubicBezTo>
                  <a:cubicBezTo>
                    <a:pt x="76" y="60"/>
                    <a:pt x="60" y="76"/>
                    <a:pt x="40" y="76"/>
                  </a:cubicBezTo>
                  <a:cubicBezTo>
                    <a:pt x="21" y="76"/>
                    <a:pt x="5" y="60"/>
                    <a:pt x="4" y="4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iṣḷïdê">
              <a:extLst>
                <a:ext uri="{FF2B5EF4-FFF2-40B4-BE49-F238E27FC236}">
                  <a16:creationId xmlns:a16="http://schemas.microsoft.com/office/drawing/2014/main" id="{E8975CD9-6630-4E49-955E-4AC141A3C79E}"/>
                </a:ext>
              </a:extLst>
            </p:cNvPr>
            <p:cNvSpPr/>
            <p:nvPr/>
          </p:nvSpPr>
          <p:spPr bwMode="auto">
            <a:xfrm>
              <a:off x="8032750" y="4178300"/>
              <a:ext cx="277813" cy="279400"/>
            </a:xfrm>
            <a:custGeom>
              <a:avLst/>
              <a:gdLst>
                <a:gd name="T0" fmla="*/ 0 w 49"/>
                <a:gd name="T1" fmla="*/ 24 h 49"/>
                <a:gd name="T2" fmla="*/ 24 w 49"/>
                <a:gd name="T3" fmla="*/ 49 h 49"/>
                <a:gd name="T4" fmla="*/ 49 w 49"/>
                <a:gd name="T5" fmla="*/ 24 h 49"/>
                <a:gd name="T6" fmla="*/ 24 w 49"/>
                <a:gd name="T7" fmla="*/ 0 h 49"/>
                <a:gd name="T8" fmla="*/ 0 w 49"/>
                <a:gd name="T9" fmla="*/ 24 h 49"/>
                <a:gd name="T10" fmla="*/ 9 w 49"/>
                <a:gd name="T11" fmla="*/ 24 h 49"/>
                <a:gd name="T12" fmla="*/ 24 w 49"/>
                <a:gd name="T13" fmla="*/ 9 h 49"/>
                <a:gd name="T14" fmla="*/ 40 w 49"/>
                <a:gd name="T15" fmla="*/ 24 h 49"/>
                <a:gd name="T16" fmla="*/ 24 w 49"/>
                <a:gd name="T17" fmla="*/ 40 h 49"/>
                <a:gd name="T18" fmla="*/ 9 w 49"/>
                <a:gd name="T19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0" y="24"/>
                  </a:moveTo>
                  <a:cubicBezTo>
                    <a:pt x="0" y="38"/>
                    <a:pt x="11" y="49"/>
                    <a:pt x="24" y="49"/>
                  </a:cubicBezTo>
                  <a:cubicBezTo>
                    <a:pt x="38" y="49"/>
                    <a:pt x="49" y="38"/>
                    <a:pt x="49" y="24"/>
                  </a:cubicBezTo>
                  <a:cubicBezTo>
                    <a:pt x="49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lose/>
                  <a:moveTo>
                    <a:pt x="9" y="24"/>
                  </a:moveTo>
                  <a:cubicBezTo>
                    <a:pt x="9" y="16"/>
                    <a:pt x="16" y="9"/>
                    <a:pt x="24" y="9"/>
                  </a:cubicBezTo>
                  <a:cubicBezTo>
                    <a:pt x="33" y="9"/>
                    <a:pt x="40" y="16"/>
                    <a:pt x="40" y="24"/>
                  </a:cubicBezTo>
                  <a:cubicBezTo>
                    <a:pt x="40" y="33"/>
                    <a:pt x="33" y="40"/>
                    <a:pt x="24" y="40"/>
                  </a:cubicBezTo>
                  <a:cubicBezTo>
                    <a:pt x="16" y="40"/>
                    <a:pt x="9" y="33"/>
                    <a:pt x="9" y="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íś1íďé">
              <a:extLst>
                <a:ext uri="{FF2B5EF4-FFF2-40B4-BE49-F238E27FC236}">
                  <a16:creationId xmlns:a16="http://schemas.microsoft.com/office/drawing/2014/main" id="{7564BB55-D1E9-9748-B222-61EAAB3D6990}"/>
                </a:ext>
              </a:extLst>
            </p:cNvPr>
            <p:cNvSpPr/>
            <p:nvPr/>
          </p:nvSpPr>
          <p:spPr bwMode="auto">
            <a:xfrm>
              <a:off x="8083550" y="4230688"/>
              <a:ext cx="176213" cy="176213"/>
            </a:xfrm>
            <a:custGeom>
              <a:avLst/>
              <a:gdLst>
                <a:gd name="T0" fmla="*/ 0 w 31"/>
                <a:gd name="T1" fmla="*/ 15 h 31"/>
                <a:gd name="T2" fmla="*/ 15 w 31"/>
                <a:gd name="T3" fmla="*/ 31 h 31"/>
                <a:gd name="T4" fmla="*/ 31 w 31"/>
                <a:gd name="T5" fmla="*/ 15 h 31"/>
                <a:gd name="T6" fmla="*/ 15 w 31"/>
                <a:gd name="T7" fmla="*/ 0 h 31"/>
                <a:gd name="T8" fmla="*/ 0 w 31"/>
                <a:gd name="T9" fmla="*/ 15 h 31"/>
                <a:gd name="T10" fmla="*/ 9 w 31"/>
                <a:gd name="T11" fmla="*/ 9 h 31"/>
                <a:gd name="T12" fmla="*/ 6 w 31"/>
                <a:gd name="T13" fmla="*/ 9 h 31"/>
                <a:gd name="T14" fmla="*/ 6 w 31"/>
                <a:gd name="T15" fmla="*/ 6 h 31"/>
                <a:gd name="T16" fmla="*/ 9 w 31"/>
                <a:gd name="T17" fmla="*/ 6 h 31"/>
                <a:gd name="T18" fmla="*/ 9 w 31"/>
                <a:gd name="T19" fmla="*/ 9 h 31"/>
                <a:gd name="T20" fmla="*/ 17 w 31"/>
                <a:gd name="T21" fmla="*/ 6 h 31"/>
                <a:gd name="T22" fmla="*/ 15 w 31"/>
                <a:gd name="T23" fmla="*/ 7 h 31"/>
                <a:gd name="T24" fmla="*/ 14 w 31"/>
                <a:gd name="T25" fmla="*/ 6 h 31"/>
                <a:gd name="T26" fmla="*/ 15 w 31"/>
                <a:gd name="T27" fmla="*/ 4 h 31"/>
                <a:gd name="T28" fmla="*/ 17 w 31"/>
                <a:gd name="T29" fmla="*/ 6 h 31"/>
                <a:gd name="T30" fmla="*/ 24 w 31"/>
                <a:gd name="T31" fmla="*/ 9 h 31"/>
                <a:gd name="T32" fmla="*/ 21 w 31"/>
                <a:gd name="T33" fmla="*/ 9 h 31"/>
                <a:gd name="T34" fmla="*/ 21 w 31"/>
                <a:gd name="T35" fmla="*/ 6 h 31"/>
                <a:gd name="T36" fmla="*/ 24 w 31"/>
                <a:gd name="T37" fmla="*/ 6 h 31"/>
                <a:gd name="T38" fmla="*/ 24 w 31"/>
                <a:gd name="T39" fmla="*/ 9 h 31"/>
                <a:gd name="T40" fmla="*/ 25 w 31"/>
                <a:gd name="T41" fmla="*/ 17 h 31"/>
                <a:gd name="T42" fmla="*/ 24 w 31"/>
                <a:gd name="T43" fmla="*/ 15 h 31"/>
                <a:gd name="T44" fmla="*/ 25 w 31"/>
                <a:gd name="T45" fmla="*/ 14 h 31"/>
                <a:gd name="T46" fmla="*/ 26 w 31"/>
                <a:gd name="T47" fmla="*/ 15 h 31"/>
                <a:gd name="T48" fmla="*/ 25 w 31"/>
                <a:gd name="T49" fmla="*/ 17 h 31"/>
                <a:gd name="T50" fmla="*/ 21 w 31"/>
                <a:gd name="T51" fmla="*/ 21 h 31"/>
                <a:gd name="T52" fmla="*/ 24 w 31"/>
                <a:gd name="T53" fmla="*/ 21 h 31"/>
                <a:gd name="T54" fmla="*/ 24 w 31"/>
                <a:gd name="T55" fmla="*/ 24 h 31"/>
                <a:gd name="T56" fmla="*/ 21 w 31"/>
                <a:gd name="T57" fmla="*/ 24 h 31"/>
                <a:gd name="T58" fmla="*/ 21 w 31"/>
                <a:gd name="T59" fmla="*/ 21 h 31"/>
                <a:gd name="T60" fmla="*/ 14 w 31"/>
                <a:gd name="T61" fmla="*/ 25 h 31"/>
                <a:gd name="T62" fmla="*/ 15 w 31"/>
                <a:gd name="T63" fmla="*/ 23 h 31"/>
                <a:gd name="T64" fmla="*/ 17 w 31"/>
                <a:gd name="T65" fmla="*/ 25 h 31"/>
                <a:gd name="T66" fmla="*/ 15 w 31"/>
                <a:gd name="T67" fmla="*/ 26 h 31"/>
                <a:gd name="T68" fmla="*/ 14 w 31"/>
                <a:gd name="T69" fmla="*/ 25 h 31"/>
                <a:gd name="T70" fmla="*/ 9 w 31"/>
                <a:gd name="T71" fmla="*/ 15 h 31"/>
                <a:gd name="T72" fmla="*/ 15 w 31"/>
                <a:gd name="T73" fmla="*/ 9 h 31"/>
                <a:gd name="T74" fmla="*/ 21 w 31"/>
                <a:gd name="T75" fmla="*/ 15 h 31"/>
                <a:gd name="T76" fmla="*/ 15 w 31"/>
                <a:gd name="T77" fmla="*/ 21 h 31"/>
                <a:gd name="T78" fmla="*/ 9 w 31"/>
                <a:gd name="T79" fmla="*/ 15 h 31"/>
                <a:gd name="T80" fmla="*/ 6 w 31"/>
                <a:gd name="T81" fmla="*/ 21 h 31"/>
                <a:gd name="T82" fmla="*/ 9 w 31"/>
                <a:gd name="T83" fmla="*/ 21 h 31"/>
                <a:gd name="T84" fmla="*/ 9 w 31"/>
                <a:gd name="T85" fmla="*/ 24 h 31"/>
                <a:gd name="T86" fmla="*/ 6 w 31"/>
                <a:gd name="T87" fmla="*/ 24 h 31"/>
                <a:gd name="T88" fmla="*/ 6 w 31"/>
                <a:gd name="T89" fmla="*/ 21 h 31"/>
                <a:gd name="T90" fmla="*/ 5 w 31"/>
                <a:gd name="T91" fmla="*/ 15 h 31"/>
                <a:gd name="T92" fmla="*/ 6 w 31"/>
                <a:gd name="T93" fmla="*/ 14 h 31"/>
                <a:gd name="T94" fmla="*/ 7 w 31"/>
                <a:gd name="T95" fmla="*/ 15 h 31"/>
                <a:gd name="T96" fmla="*/ 6 w 31"/>
                <a:gd name="T97" fmla="*/ 17 h 31"/>
                <a:gd name="T98" fmla="*/ 5 w 31"/>
                <a:gd name="T9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1">
                  <a:moveTo>
                    <a:pt x="0" y="15"/>
                  </a:moveTo>
                  <a:cubicBezTo>
                    <a:pt x="0" y="24"/>
                    <a:pt x="7" y="31"/>
                    <a:pt x="15" y="31"/>
                  </a:cubicBezTo>
                  <a:cubicBezTo>
                    <a:pt x="24" y="31"/>
                    <a:pt x="31" y="24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lose/>
                  <a:moveTo>
                    <a:pt x="9" y="9"/>
                  </a:moveTo>
                  <a:cubicBezTo>
                    <a:pt x="9" y="10"/>
                    <a:pt x="7" y="10"/>
                    <a:pt x="6" y="9"/>
                  </a:cubicBezTo>
                  <a:cubicBezTo>
                    <a:pt x="5" y="8"/>
                    <a:pt x="5" y="7"/>
                    <a:pt x="6" y="6"/>
                  </a:cubicBezTo>
                  <a:cubicBezTo>
                    <a:pt x="7" y="5"/>
                    <a:pt x="9" y="5"/>
                    <a:pt x="9" y="6"/>
                  </a:cubicBezTo>
                  <a:cubicBezTo>
                    <a:pt x="10" y="7"/>
                    <a:pt x="10" y="8"/>
                    <a:pt x="9" y="9"/>
                  </a:cubicBezTo>
                  <a:close/>
                  <a:moveTo>
                    <a:pt x="17" y="6"/>
                  </a:moveTo>
                  <a:cubicBezTo>
                    <a:pt x="17" y="6"/>
                    <a:pt x="16" y="7"/>
                    <a:pt x="15" y="7"/>
                  </a:cubicBezTo>
                  <a:cubicBezTo>
                    <a:pt x="15" y="7"/>
                    <a:pt x="14" y="6"/>
                    <a:pt x="14" y="6"/>
                  </a:cubicBezTo>
                  <a:cubicBezTo>
                    <a:pt x="14" y="5"/>
                    <a:pt x="15" y="4"/>
                    <a:pt x="15" y="4"/>
                  </a:cubicBezTo>
                  <a:cubicBezTo>
                    <a:pt x="16" y="4"/>
                    <a:pt x="17" y="5"/>
                    <a:pt x="17" y="6"/>
                  </a:cubicBezTo>
                  <a:close/>
                  <a:moveTo>
                    <a:pt x="24" y="9"/>
                  </a:moveTo>
                  <a:cubicBezTo>
                    <a:pt x="24" y="10"/>
                    <a:pt x="22" y="10"/>
                    <a:pt x="21" y="9"/>
                  </a:cubicBezTo>
                  <a:cubicBezTo>
                    <a:pt x="20" y="8"/>
                    <a:pt x="20" y="7"/>
                    <a:pt x="21" y="6"/>
                  </a:cubicBezTo>
                  <a:cubicBezTo>
                    <a:pt x="22" y="5"/>
                    <a:pt x="24" y="5"/>
                    <a:pt x="24" y="6"/>
                  </a:cubicBezTo>
                  <a:cubicBezTo>
                    <a:pt x="25" y="7"/>
                    <a:pt x="25" y="8"/>
                    <a:pt x="24" y="9"/>
                  </a:cubicBezTo>
                  <a:close/>
                  <a:moveTo>
                    <a:pt x="25" y="17"/>
                  </a:moveTo>
                  <a:cubicBezTo>
                    <a:pt x="24" y="17"/>
                    <a:pt x="24" y="16"/>
                    <a:pt x="24" y="15"/>
                  </a:cubicBezTo>
                  <a:cubicBezTo>
                    <a:pt x="24" y="15"/>
                    <a:pt x="24" y="14"/>
                    <a:pt x="25" y="14"/>
                  </a:cubicBezTo>
                  <a:cubicBezTo>
                    <a:pt x="26" y="14"/>
                    <a:pt x="26" y="15"/>
                    <a:pt x="26" y="15"/>
                  </a:cubicBezTo>
                  <a:cubicBezTo>
                    <a:pt x="26" y="16"/>
                    <a:pt x="26" y="17"/>
                    <a:pt x="25" y="17"/>
                  </a:cubicBezTo>
                  <a:close/>
                  <a:moveTo>
                    <a:pt x="21" y="21"/>
                  </a:moveTo>
                  <a:cubicBezTo>
                    <a:pt x="22" y="20"/>
                    <a:pt x="24" y="20"/>
                    <a:pt x="24" y="21"/>
                  </a:cubicBezTo>
                  <a:cubicBezTo>
                    <a:pt x="25" y="22"/>
                    <a:pt x="25" y="23"/>
                    <a:pt x="24" y="24"/>
                  </a:cubicBezTo>
                  <a:cubicBezTo>
                    <a:pt x="24" y="25"/>
                    <a:pt x="22" y="25"/>
                    <a:pt x="21" y="24"/>
                  </a:cubicBezTo>
                  <a:cubicBezTo>
                    <a:pt x="20" y="23"/>
                    <a:pt x="20" y="22"/>
                    <a:pt x="21" y="21"/>
                  </a:cubicBezTo>
                  <a:close/>
                  <a:moveTo>
                    <a:pt x="14" y="25"/>
                  </a:moveTo>
                  <a:cubicBezTo>
                    <a:pt x="14" y="24"/>
                    <a:pt x="15" y="23"/>
                    <a:pt x="15" y="23"/>
                  </a:cubicBezTo>
                  <a:cubicBezTo>
                    <a:pt x="16" y="23"/>
                    <a:pt x="17" y="24"/>
                    <a:pt x="17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5" y="26"/>
                    <a:pt x="14" y="25"/>
                    <a:pt x="14" y="25"/>
                  </a:cubicBezTo>
                  <a:close/>
                  <a:moveTo>
                    <a:pt x="9" y="15"/>
                  </a:moveTo>
                  <a:cubicBezTo>
                    <a:pt x="9" y="12"/>
                    <a:pt x="12" y="9"/>
                    <a:pt x="15" y="9"/>
                  </a:cubicBezTo>
                  <a:cubicBezTo>
                    <a:pt x="19" y="9"/>
                    <a:pt x="21" y="12"/>
                    <a:pt x="21" y="15"/>
                  </a:cubicBezTo>
                  <a:cubicBezTo>
                    <a:pt x="21" y="18"/>
                    <a:pt x="19" y="21"/>
                    <a:pt x="15" y="21"/>
                  </a:cubicBezTo>
                  <a:cubicBezTo>
                    <a:pt x="12" y="21"/>
                    <a:pt x="9" y="18"/>
                    <a:pt x="9" y="15"/>
                  </a:cubicBezTo>
                  <a:close/>
                  <a:moveTo>
                    <a:pt x="6" y="21"/>
                  </a:moveTo>
                  <a:cubicBezTo>
                    <a:pt x="7" y="20"/>
                    <a:pt x="9" y="20"/>
                    <a:pt x="9" y="21"/>
                  </a:cubicBezTo>
                  <a:cubicBezTo>
                    <a:pt x="10" y="22"/>
                    <a:pt x="10" y="23"/>
                    <a:pt x="9" y="24"/>
                  </a:cubicBezTo>
                  <a:cubicBezTo>
                    <a:pt x="9" y="25"/>
                    <a:pt x="7" y="25"/>
                    <a:pt x="6" y="24"/>
                  </a:cubicBezTo>
                  <a:cubicBezTo>
                    <a:pt x="5" y="23"/>
                    <a:pt x="5" y="22"/>
                    <a:pt x="6" y="21"/>
                  </a:cubicBezTo>
                  <a:close/>
                  <a:moveTo>
                    <a:pt x="5" y="15"/>
                  </a:moveTo>
                  <a:cubicBezTo>
                    <a:pt x="5" y="15"/>
                    <a:pt x="5" y="14"/>
                    <a:pt x="6" y="14"/>
                  </a:cubicBezTo>
                  <a:cubicBezTo>
                    <a:pt x="7" y="14"/>
                    <a:pt x="7" y="15"/>
                    <a:pt x="7" y="15"/>
                  </a:cubicBezTo>
                  <a:cubicBezTo>
                    <a:pt x="7" y="16"/>
                    <a:pt x="7" y="17"/>
                    <a:pt x="6" y="17"/>
                  </a:cubicBezTo>
                  <a:cubicBezTo>
                    <a:pt x="5" y="17"/>
                    <a:pt x="5" y="16"/>
                    <a:pt x="5" y="15"/>
                  </a:cubicBezTo>
                  <a:close/>
                </a:path>
              </a:pathLst>
            </a:custGeom>
            <a:solidFill>
              <a:srgbClr val="DA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íšļïḋè">
              <a:extLst>
                <a:ext uri="{FF2B5EF4-FFF2-40B4-BE49-F238E27FC236}">
                  <a16:creationId xmlns:a16="http://schemas.microsoft.com/office/drawing/2014/main" id="{4E6CDC1F-9031-674A-A254-2E4256DF3E9B}"/>
                </a:ext>
              </a:extLst>
            </p:cNvPr>
            <p:cNvSpPr/>
            <p:nvPr/>
          </p:nvSpPr>
          <p:spPr bwMode="auto">
            <a:xfrm>
              <a:off x="8083550" y="4230688"/>
              <a:ext cx="176213" cy="176213"/>
            </a:xfrm>
            <a:custGeom>
              <a:avLst/>
              <a:gdLst>
                <a:gd name="T0" fmla="*/ 0 w 31"/>
                <a:gd name="T1" fmla="*/ 15 h 31"/>
                <a:gd name="T2" fmla="*/ 15 w 31"/>
                <a:gd name="T3" fmla="*/ 31 h 31"/>
                <a:gd name="T4" fmla="*/ 31 w 31"/>
                <a:gd name="T5" fmla="*/ 15 h 31"/>
                <a:gd name="T6" fmla="*/ 15 w 31"/>
                <a:gd name="T7" fmla="*/ 0 h 31"/>
                <a:gd name="T8" fmla="*/ 0 w 31"/>
                <a:gd name="T9" fmla="*/ 15 h 31"/>
                <a:gd name="T10" fmla="*/ 9 w 31"/>
                <a:gd name="T11" fmla="*/ 9 h 31"/>
                <a:gd name="T12" fmla="*/ 6 w 31"/>
                <a:gd name="T13" fmla="*/ 9 h 31"/>
                <a:gd name="T14" fmla="*/ 6 w 31"/>
                <a:gd name="T15" fmla="*/ 6 h 31"/>
                <a:gd name="T16" fmla="*/ 9 w 31"/>
                <a:gd name="T17" fmla="*/ 6 h 31"/>
                <a:gd name="T18" fmla="*/ 9 w 31"/>
                <a:gd name="T19" fmla="*/ 9 h 31"/>
                <a:gd name="T20" fmla="*/ 17 w 31"/>
                <a:gd name="T21" fmla="*/ 6 h 31"/>
                <a:gd name="T22" fmla="*/ 15 w 31"/>
                <a:gd name="T23" fmla="*/ 7 h 31"/>
                <a:gd name="T24" fmla="*/ 14 w 31"/>
                <a:gd name="T25" fmla="*/ 6 h 31"/>
                <a:gd name="T26" fmla="*/ 15 w 31"/>
                <a:gd name="T27" fmla="*/ 4 h 31"/>
                <a:gd name="T28" fmla="*/ 17 w 31"/>
                <a:gd name="T29" fmla="*/ 6 h 31"/>
                <a:gd name="T30" fmla="*/ 24 w 31"/>
                <a:gd name="T31" fmla="*/ 9 h 31"/>
                <a:gd name="T32" fmla="*/ 21 w 31"/>
                <a:gd name="T33" fmla="*/ 9 h 31"/>
                <a:gd name="T34" fmla="*/ 21 w 31"/>
                <a:gd name="T35" fmla="*/ 6 h 31"/>
                <a:gd name="T36" fmla="*/ 24 w 31"/>
                <a:gd name="T37" fmla="*/ 6 h 31"/>
                <a:gd name="T38" fmla="*/ 24 w 31"/>
                <a:gd name="T39" fmla="*/ 9 h 31"/>
                <a:gd name="T40" fmla="*/ 25 w 31"/>
                <a:gd name="T41" fmla="*/ 17 h 31"/>
                <a:gd name="T42" fmla="*/ 24 w 31"/>
                <a:gd name="T43" fmla="*/ 15 h 31"/>
                <a:gd name="T44" fmla="*/ 25 w 31"/>
                <a:gd name="T45" fmla="*/ 14 h 31"/>
                <a:gd name="T46" fmla="*/ 26 w 31"/>
                <a:gd name="T47" fmla="*/ 15 h 31"/>
                <a:gd name="T48" fmla="*/ 25 w 31"/>
                <a:gd name="T49" fmla="*/ 17 h 31"/>
                <a:gd name="T50" fmla="*/ 21 w 31"/>
                <a:gd name="T51" fmla="*/ 21 h 31"/>
                <a:gd name="T52" fmla="*/ 24 w 31"/>
                <a:gd name="T53" fmla="*/ 21 h 31"/>
                <a:gd name="T54" fmla="*/ 24 w 31"/>
                <a:gd name="T55" fmla="*/ 24 h 31"/>
                <a:gd name="T56" fmla="*/ 21 w 31"/>
                <a:gd name="T57" fmla="*/ 24 h 31"/>
                <a:gd name="T58" fmla="*/ 21 w 31"/>
                <a:gd name="T59" fmla="*/ 21 h 31"/>
                <a:gd name="T60" fmla="*/ 14 w 31"/>
                <a:gd name="T61" fmla="*/ 25 h 31"/>
                <a:gd name="T62" fmla="*/ 15 w 31"/>
                <a:gd name="T63" fmla="*/ 23 h 31"/>
                <a:gd name="T64" fmla="*/ 17 w 31"/>
                <a:gd name="T65" fmla="*/ 25 h 31"/>
                <a:gd name="T66" fmla="*/ 15 w 31"/>
                <a:gd name="T67" fmla="*/ 26 h 31"/>
                <a:gd name="T68" fmla="*/ 14 w 31"/>
                <a:gd name="T69" fmla="*/ 25 h 31"/>
                <a:gd name="T70" fmla="*/ 9 w 31"/>
                <a:gd name="T71" fmla="*/ 15 h 31"/>
                <a:gd name="T72" fmla="*/ 15 w 31"/>
                <a:gd name="T73" fmla="*/ 9 h 31"/>
                <a:gd name="T74" fmla="*/ 21 w 31"/>
                <a:gd name="T75" fmla="*/ 15 h 31"/>
                <a:gd name="T76" fmla="*/ 15 w 31"/>
                <a:gd name="T77" fmla="*/ 21 h 31"/>
                <a:gd name="T78" fmla="*/ 9 w 31"/>
                <a:gd name="T79" fmla="*/ 15 h 31"/>
                <a:gd name="T80" fmla="*/ 6 w 31"/>
                <a:gd name="T81" fmla="*/ 21 h 31"/>
                <a:gd name="T82" fmla="*/ 9 w 31"/>
                <a:gd name="T83" fmla="*/ 21 h 31"/>
                <a:gd name="T84" fmla="*/ 9 w 31"/>
                <a:gd name="T85" fmla="*/ 24 h 31"/>
                <a:gd name="T86" fmla="*/ 6 w 31"/>
                <a:gd name="T87" fmla="*/ 24 h 31"/>
                <a:gd name="T88" fmla="*/ 6 w 31"/>
                <a:gd name="T89" fmla="*/ 21 h 31"/>
                <a:gd name="T90" fmla="*/ 5 w 31"/>
                <a:gd name="T91" fmla="*/ 15 h 31"/>
                <a:gd name="T92" fmla="*/ 6 w 31"/>
                <a:gd name="T93" fmla="*/ 14 h 31"/>
                <a:gd name="T94" fmla="*/ 7 w 31"/>
                <a:gd name="T95" fmla="*/ 15 h 31"/>
                <a:gd name="T96" fmla="*/ 6 w 31"/>
                <a:gd name="T97" fmla="*/ 17 h 31"/>
                <a:gd name="T98" fmla="*/ 5 w 31"/>
                <a:gd name="T9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1">
                  <a:moveTo>
                    <a:pt x="0" y="15"/>
                  </a:moveTo>
                  <a:cubicBezTo>
                    <a:pt x="0" y="24"/>
                    <a:pt x="7" y="31"/>
                    <a:pt x="15" y="31"/>
                  </a:cubicBezTo>
                  <a:cubicBezTo>
                    <a:pt x="24" y="31"/>
                    <a:pt x="31" y="24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lose/>
                  <a:moveTo>
                    <a:pt x="9" y="9"/>
                  </a:moveTo>
                  <a:cubicBezTo>
                    <a:pt x="9" y="10"/>
                    <a:pt x="7" y="10"/>
                    <a:pt x="6" y="9"/>
                  </a:cubicBezTo>
                  <a:cubicBezTo>
                    <a:pt x="5" y="8"/>
                    <a:pt x="5" y="7"/>
                    <a:pt x="6" y="6"/>
                  </a:cubicBezTo>
                  <a:cubicBezTo>
                    <a:pt x="7" y="5"/>
                    <a:pt x="9" y="5"/>
                    <a:pt x="9" y="6"/>
                  </a:cubicBezTo>
                  <a:cubicBezTo>
                    <a:pt x="10" y="7"/>
                    <a:pt x="10" y="8"/>
                    <a:pt x="9" y="9"/>
                  </a:cubicBezTo>
                  <a:close/>
                  <a:moveTo>
                    <a:pt x="17" y="6"/>
                  </a:moveTo>
                  <a:cubicBezTo>
                    <a:pt x="17" y="6"/>
                    <a:pt x="16" y="7"/>
                    <a:pt x="15" y="7"/>
                  </a:cubicBezTo>
                  <a:cubicBezTo>
                    <a:pt x="15" y="7"/>
                    <a:pt x="14" y="6"/>
                    <a:pt x="14" y="6"/>
                  </a:cubicBezTo>
                  <a:cubicBezTo>
                    <a:pt x="14" y="5"/>
                    <a:pt x="15" y="4"/>
                    <a:pt x="15" y="4"/>
                  </a:cubicBezTo>
                  <a:cubicBezTo>
                    <a:pt x="16" y="4"/>
                    <a:pt x="17" y="5"/>
                    <a:pt x="17" y="6"/>
                  </a:cubicBezTo>
                  <a:close/>
                  <a:moveTo>
                    <a:pt x="24" y="9"/>
                  </a:moveTo>
                  <a:cubicBezTo>
                    <a:pt x="24" y="10"/>
                    <a:pt x="22" y="10"/>
                    <a:pt x="21" y="9"/>
                  </a:cubicBezTo>
                  <a:cubicBezTo>
                    <a:pt x="20" y="8"/>
                    <a:pt x="20" y="7"/>
                    <a:pt x="21" y="6"/>
                  </a:cubicBezTo>
                  <a:cubicBezTo>
                    <a:pt x="22" y="5"/>
                    <a:pt x="24" y="5"/>
                    <a:pt x="24" y="6"/>
                  </a:cubicBezTo>
                  <a:cubicBezTo>
                    <a:pt x="25" y="7"/>
                    <a:pt x="25" y="8"/>
                    <a:pt x="24" y="9"/>
                  </a:cubicBezTo>
                  <a:close/>
                  <a:moveTo>
                    <a:pt x="25" y="17"/>
                  </a:moveTo>
                  <a:cubicBezTo>
                    <a:pt x="24" y="17"/>
                    <a:pt x="24" y="16"/>
                    <a:pt x="24" y="15"/>
                  </a:cubicBezTo>
                  <a:cubicBezTo>
                    <a:pt x="24" y="15"/>
                    <a:pt x="24" y="14"/>
                    <a:pt x="25" y="14"/>
                  </a:cubicBezTo>
                  <a:cubicBezTo>
                    <a:pt x="26" y="14"/>
                    <a:pt x="26" y="15"/>
                    <a:pt x="26" y="15"/>
                  </a:cubicBezTo>
                  <a:cubicBezTo>
                    <a:pt x="26" y="16"/>
                    <a:pt x="26" y="17"/>
                    <a:pt x="25" y="17"/>
                  </a:cubicBezTo>
                  <a:close/>
                  <a:moveTo>
                    <a:pt x="21" y="21"/>
                  </a:moveTo>
                  <a:cubicBezTo>
                    <a:pt x="22" y="20"/>
                    <a:pt x="24" y="20"/>
                    <a:pt x="24" y="21"/>
                  </a:cubicBezTo>
                  <a:cubicBezTo>
                    <a:pt x="25" y="22"/>
                    <a:pt x="25" y="23"/>
                    <a:pt x="24" y="24"/>
                  </a:cubicBezTo>
                  <a:cubicBezTo>
                    <a:pt x="24" y="25"/>
                    <a:pt x="22" y="25"/>
                    <a:pt x="21" y="24"/>
                  </a:cubicBezTo>
                  <a:cubicBezTo>
                    <a:pt x="20" y="23"/>
                    <a:pt x="20" y="22"/>
                    <a:pt x="21" y="21"/>
                  </a:cubicBezTo>
                  <a:close/>
                  <a:moveTo>
                    <a:pt x="14" y="25"/>
                  </a:moveTo>
                  <a:cubicBezTo>
                    <a:pt x="14" y="24"/>
                    <a:pt x="15" y="23"/>
                    <a:pt x="15" y="23"/>
                  </a:cubicBezTo>
                  <a:cubicBezTo>
                    <a:pt x="16" y="23"/>
                    <a:pt x="17" y="24"/>
                    <a:pt x="17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5" y="26"/>
                    <a:pt x="14" y="25"/>
                    <a:pt x="14" y="25"/>
                  </a:cubicBezTo>
                  <a:close/>
                  <a:moveTo>
                    <a:pt x="9" y="15"/>
                  </a:moveTo>
                  <a:cubicBezTo>
                    <a:pt x="9" y="12"/>
                    <a:pt x="12" y="9"/>
                    <a:pt x="15" y="9"/>
                  </a:cubicBezTo>
                  <a:cubicBezTo>
                    <a:pt x="19" y="9"/>
                    <a:pt x="21" y="12"/>
                    <a:pt x="21" y="15"/>
                  </a:cubicBezTo>
                  <a:cubicBezTo>
                    <a:pt x="21" y="18"/>
                    <a:pt x="19" y="21"/>
                    <a:pt x="15" y="21"/>
                  </a:cubicBezTo>
                  <a:cubicBezTo>
                    <a:pt x="12" y="21"/>
                    <a:pt x="9" y="18"/>
                    <a:pt x="9" y="15"/>
                  </a:cubicBezTo>
                  <a:close/>
                  <a:moveTo>
                    <a:pt x="6" y="21"/>
                  </a:moveTo>
                  <a:cubicBezTo>
                    <a:pt x="7" y="20"/>
                    <a:pt x="9" y="20"/>
                    <a:pt x="9" y="21"/>
                  </a:cubicBezTo>
                  <a:cubicBezTo>
                    <a:pt x="10" y="22"/>
                    <a:pt x="10" y="23"/>
                    <a:pt x="9" y="24"/>
                  </a:cubicBezTo>
                  <a:cubicBezTo>
                    <a:pt x="9" y="25"/>
                    <a:pt x="7" y="25"/>
                    <a:pt x="6" y="24"/>
                  </a:cubicBezTo>
                  <a:cubicBezTo>
                    <a:pt x="5" y="23"/>
                    <a:pt x="5" y="22"/>
                    <a:pt x="6" y="21"/>
                  </a:cubicBezTo>
                  <a:close/>
                  <a:moveTo>
                    <a:pt x="5" y="15"/>
                  </a:moveTo>
                  <a:cubicBezTo>
                    <a:pt x="5" y="15"/>
                    <a:pt x="5" y="14"/>
                    <a:pt x="6" y="14"/>
                  </a:cubicBezTo>
                  <a:cubicBezTo>
                    <a:pt x="7" y="14"/>
                    <a:pt x="7" y="15"/>
                    <a:pt x="7" y="15"/>
                  </a:cubicBezTo>
                  <a:cubicBezTo>
                    <a:pt x="7" y="16"/>
                    <a:pt x="7" y="17"/>
                    <a:pt x="6" y="17"/>
                  </a:cubicBezTo>
                  <a:cubicBezTo>
                    <a:pt x="5" y="17"/>
                    <a:pt x="5" y="16"/>
                    <a:pt x="5" y="15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iṧḷiḑé">
              <a:extLst>
                <a:ext uri="{FF2B5EF4-FFF2-40B4-BE49-F238E27FC236}">
                  <a16:creationId xmlns:a16="http://schemas.microsoft.com/office/drawing/2014/main" id="{3252AA37-CA1C-794A-97BA-261C85E613AE}"/>
                </a:ext>
              </a:extLst>
            </p:cNvPr>
            <p:cNvSpPr/>
            <p:nvPr/>
          </p:nvSpPr>
          <p:spPr bwMode="auto">
            <a:xfrm>
              <a:off x="7964488" y="4110038"/>
              <a:ext cx="409575" cy="409575"/>
            </a:xfrm>
            <a:custGeom>
              <a:avLst/>
              <a:gdLst>
                <a:gd name="T0" fmla="*/ 36 w 72"/>
                <a:gd name="T1" fmla="*/ 72 h 72"/>
                <a:gd name="T2" fmla="*/ 36 w 72"/>
                <a:gd name="T3" fmla="*/ 0 h 72"/>
                <a:gd name="T4" fmla="*/ 14 w 72"/>
                <a:gd name="T5" fmla="*/ 23 h 72"/>
                <a:gd name="T6" fmla="*/ 7 w 72"/>
                <a:gd name="T7" fmla="*/ 19 h 72"/>
                <a:gd name="T8" fmla="*/ 14 w 72"/>
                <a:gd name="T9" fmla="*/ 23 h 72"/>
                <a:gd name="T10" fmla="*/ 61 w 72"/>
                <a:gd name="T11" fmla="*/ 36 h 72"/>
                <a:gd name="T12" fmla="*/ 12 w 72"/>
                <a:gd name="T13" fmla="*/ 36 h 72"/>
                <a:gd name="T14" fmla="*/ 23 w 72"/>
                <a:gd name="T15" fmla="*/ 13 h 72"/>
                <a:gd name="T16" fmla="*/ 19 w 72"/>
                <a:gd name="T17" fmla="*/ 7 h 72"/>
                <a:gd name="T18" fmla="*/ 23 w 72"/>
                <a:gd name="T19" fmla="*/ 13 h 72"/>
                <a:gd name="T20" fmla="*/ 36 w 72"/>
                <a:gd name="T21" fmla="*/ 10 h 72"/>
                <a:gd name="T22" fmla="*/ 36 w 72"/>
                <a:gd name="T23" fmla="*/ 2 h 72"/>
                <a:gd name="T24" fmla="*/ 54 w 72"/>
                <a:gd name="T25" fmla="*/ 12 h 72"/>
                <a:gd name="T26" fmla="*/ 49 w 72"/>
                <a:gd name="T27" fmla="*/ 8 h 72"/>
                <a:gd name="T28" fmla="*/ 54 w 72"/>
                <a:gd name="T29" fmla="*/ 12 h 72"/>
                <a:gd name="T30" fmla="*/ 59 w 72"/>
                <a:gd name="T31" fmla="*/ 23 h 72"/>
                <a:gd name="T32" fmla="*/ 66 w 72"/>
                <a:gd name="T33" fmla="*/ 19 h 72"/>
                <a:gd name="T34" fmla="*/ 67 w 72"/>
                <a:gd name="T35" fmla="*/ 40 h 72"/>
                <a:gd name="T36" fmla="*/ 67 w 72"/>
                <a:gd name="T37" fmla="*/ 33 h 72"/>
                <a:gd name="T38" fmla="*/ 67 w 72"/>
                <a:gd name="T39" fmla="*/ 40 h 72"/>
                <a:gd name="T40" fmla="*/ 64 w 72"/>
                <a:gd name="T41" fmla="*/ 48 h 72"/>
                <a:gd name="T42" fmla="*/ 61 w 72"/>
                <a:gd name="T43" fmla="*/ 54 h 72"/>
                <a:gd name="T44" fmla="*/ 50 w 72"/>
                <a:gd name="T45" fmla="*/ 59 h 72"/>
                <a:gd name="T46" fmla="*/ 54 w 72"/>
                <a:gd name="T47" fmla="*/ 66 h 72"/>
                <a:gd name="T48" fmla="*/ 50 w 72"/>
                <a:gd name="T49" fmla="*/ 59 h 72"/>
                <a:gd name="T50" fmla="*/ 36 w 72"/>
                <a:gd name="T51" fmla="*/ 63 h 72"/>
                <a:gd name="T52" fmla="*/ 36 w 72"/>
                <a:gd name="T53" fmla="*/ 71 h 72"/>
                <a:gd name="T54" fmla="*/ 18 w 72"/>
                <a:gd name="T55" fmla="*/ 61 h 72"/>
                <a:gd name="T56" fmla="*/ 24 w 72"/>
                <a:gd name="T57" fmla="*/ 64 h 72"/>
                <a:gd name="T58" fmla="*/ 18 w 72"/>
                <a:gd name="T59" fmla="*/ 61 h 72"/>
                <a:gd name="T60" fmla="*/ 14 w 72"/>
                <a:gd name="T61" fmla="*/ 49 h 72"/>
                <a:gd name="T62" fmla="*/ 7 w 72"/>
                <a:gd name="T63" fmla="*/ 53 h 72"/>
                <a:gd name="T64" fmla="*/ 2 w 72"/>
                <a:gd name="T65" fmla="*/ 36 h 72"/>
                <a:gd name="T66" fmla="*/ 10 w 72"/>
                <a:gd name="T67" fmla="*/ 36 h 72"/>
                <a:gd name="T68" fmla="*/ 2 w 72"/>
                <a:gd name="T6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" h="72">
                  <a:moveTo>
                    <a:pt x="0" y="36"/>
                  </a:moveTo>
                  <a:cubicBezTo>
                    <a:pt x="1" y="56"/>
                    <a:pt x="17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17" y="0"/>
                    <a:pt x="0" y="16"/>
                    <a:pt x="0" y="36"/>
                  </a:cubicBezTo>
                  <a:close/>
                  <a:moveTo>
                    <a:pt x="14" y="23"/>
                  </a:moveTo>
                  <a:cubicBezTo>
                    <a:pt x="13" y="25"/>
                    <a:pt x="10" y="25"/>
                    <a:pt x="8" y="24"/>
                  </a:cubicBezTo>
                  <a:cubicBezTo>
                    <a:pt x="7" y="23"/>
                    <a:pt x="6" y="21"/>
                    <a:pt x="7" y="19"/>
                  </a:cubicBezTo>
                  <a:cubicBezTo>
                    <a:pt x="8" y="17"/>
                    <a:pt x="10" y="17"/>
                    <a:pt x="12" y="18"/>
                  </a:cubicBezTo>
                  <a:cubicBezTo>
                    <a:pt x="14" y="19"/>
                    <a:pt x="14" y="21"/>
                    <a:pt x="14" y="23"/>
                  </a:cubicBezTo>
                  <a:close/>
                  <a:moveTo>
                    <a:pt x="36" y="12"/>
                  </a:moveTo>
                  <a:cubicBezTo>
                    <a:pt x="50" y="12"/>
                    <a:pt x="61" y="23"/>
                    <a:pt x="61" y="36"/>
                  </a:cubicBezTo>
                  <a:cubicBezTo>
                    <a:pt x="61" y="50"/>
                    <a:pt x="50" y="61"/>
                    <a:pt x="36" y="61"/>
                  </a:cubicBezTo>
                  <a:cubicBezTo>
                    <a:pt x="23" y="61"/>
                    <a:pt x="12" y="50"/>
                    <a:pt x="12" y="36"/>
                  </a:cubicBezTo>
                  <a:cubicBezTo>
                    <a:pt x="12" y="23"/>
                    <a:pt x="23" y="12"/>
                    <a:pt x="36" y="12"/>
                  </a:cubicBezTo>
                  <a:close/>
                  <a:moveTo>
                    <a:pt x="23" y="13"/>
                  </a:moveTo>
                  <a:cubicBezTo>
                    <a:pt x="22" y="14"/>
                    <a:pt x="19" y="14"/>
                    <a:pt x="18" y="12"/>
                  </a:cubicBezTo>
                  <a:cubicBezTo>
                    <a:pt x="17" y="10"/>
                    <a:pt x="18" y="7"/>
                    <a:pt x="19" y="7"/>
                  </a:cubicBezTo>
                  <a:cubicBezTo>
                    <a:pt x="21" y="6"/>
                    <a:pt x="23" y="6"/>
                    <a:pt x="24" y="8"/>
                  </a:cubicBezTo>
                  <a:cubicBezTo>
                    <a:pt x="25" y="10"/>
                    <a:pt x="25" y="12"/>
                    <a:pt x="23" y="13"/>
                  </a:cubicBezTo>
                  <a:close/>
                  <a:moveTo>
                    <a:pt x="40" y="6"/>
                  </a:moveTo>
                  <a:cubicBezTo>
                    <a:pt x="40" y="8"/>
                    <a:pt x="38" y="10"/>
                    <a:pt x="36" y="10"/>
                  </a:cubicBezTo>
                  <a:cubicBezTo>
                    <a:pt x="34" y="10"/>
                    <a:pt x="33" y="8"/>
                    <a:pt x="33" y="6"/>
                  </a:cubicBezTo>
                  <a:cubicBezTo>
                    <a:pt x="33" y="4"/>
                    <a:pt x="34" y="2"/>
                    <a:pt x="36" y="2"/>
                  </a:cubicBezTo>
                  <a:cubicBezTo>
                    <a:pt x="38" y="2"/>
                    <a:pt x="40" y="4"/>
                    <a:pt x="40" y="6"/>
                  </a:cubicBezTo>
                  <a:close/>
                  <a:moveTo>
                    <a:pt x="54" y="12"/>
                  </a:moveTo>
                  <a:cubicBezTo>
                    <a:pt x="53" y="14"/>
                    <a:pt x="51" y="14"/>
                    <a:pt x="50" y="13"/>
                  </a:cubicBezTo>
                  <a:cubicBezTo>
                    <a:pt x="48" y="12"/>
                    <a:pt x="47" y="10"/>
                    <a:pt x="49" y="8"/>
                  </a:cubicBezTo>
                  <a:cubicBezTo>
                    <a:pt x="50" y="6"/>
                    <a:pt x="52" y="6"/>
                    <a:pt x="53" y="7"/>
                  </a:cubicBezTo>
                  <a:cubicBezTo>
                    <a:pt x="55" y="7"/>
                    <a:pt x="56" y="10"/>
                    <a:pt x="54" y="12"/>
                  </a:cubicBezTo>
                  <a:close/>
                  <a:moveTo>
                    <a:pt x="64" y="24"/>
                  </a:moveTo>
                  <a:cubicBezTo>
                    <a:pt x="62" y="25"/>
                    <a:pt x="60" y="25"/>
                    <a:pt x="59" y="23"/>
                  </a:cubicBezTo>
                  <a:cubicBezTo>
                    <a:pt x="58" y="21"/>
                    <a:pt x="59" y="19"/>
                    <a:pt x="61" y="18"/>
                  </a:cubicBezTo>
                  <a:cubicBezTo>
                    <a:pt x="63" y="17"/>
                    <a:pt x="65" y="17"/>
                    <a:pt x="66" y="19"/>
                  </a:cubicBezTo>
                  <a:cubicBezTo>
                    <a:pt x="67" y="21"/>
                    <a:pt x="66" y="23"/>
                    <a:pt x="64" y="24"/>
                  </a:cubicBezTo>
                  <a:close/>
                  <a:moveTo>
                    <a:pt x="67" y="40"/>
                  </a:moveTo>
                  <a:cubicBezTo>
                    <a:pt x="65" y="40"/>
                    <a:pt x="63" y="38"/>
                    <a:pt x="63" y="36"/>
                  </a:cubicBezTo>
                  <a:cubicBezTo>
                    <a:pt x="63" y="34"/>
                    <a:pt x="64" y="33"/>
                    <a:pt x="67" y="33"/>
                  </a:cubicBezTo>
                  <a:cubicBezTo>
                    <a:pt x="69" y="33"/>
                    <a:pt x="71" y="34"/>
                    <a:pt x="71" y="36"/>
                  </a:cubicBezTo>
                  <a:cubicBezTo>
                    <a:pt x="71" y="38"/>
                    <a:pt x="69" y="40"/>
                    <a:pt x="67" y="40"/>
                  </a:cubicBezTo>
                  <a:close/>
                  <a:moveTo>
                    <a:pt x="59" y="49"/>
                  </a:moveTo>
                  <a:cubicBezTo>
                    <a:pt x="60" y="48"/>
                    <a:pt x="62" y="47"/>
                    <a:pt x="64" y="48"/>
                  </a:cubicBezTo>
                  <a:cubicBezTo>
                    <a:pt x="66" y="50"/>
                    <a:pt x="67" y="52"/>
                    <a:pt x="66" y="53"/>
                  </a:cubicBezTo>
                  <a:cubicBezTo>
                    <a:pt x="65" y="55"/>
                    <a:pt x="63" y="55"/>
                    <a:pt x="61" y="54"/>
                  </a:cubicBezTo>
                  <a:cubicBezTo>
                    <a:pt x="59" y="53"/>
                    <a:pt x="58" y="51"/>
                    <a:pt x="59" y="49"/>
                  </a:cubicBezTo>
                  <a:close/>
                  <a:moveTo>
                    <a:pt x="50" y="59"/>
                  </a:moveTo>
                  <a:cubicBezTo>
                    <a:pt x="51" y="58"/>
                    <a:pt x="53" y="59"/>
                    <a:pt x="54" y="61"/>
                  </a:cubicBezTo>
                  <a:cubicBezTo>
                    <a:pt x="56" y="63"/>
                    <a:pt x="55" y="65"/>
                    <a:pt x="54" y="66"/>
                  </a:cubicBezTo>
                  <a:cubicBezTo>
                    <a:pt x="52" y="67"/>
                    <a:pt x="50" y="66"/>
                    <a:pt x="49" y="64"/>
                  </a:cubicBezTo>
                  <a:cubicBezTo>
                    <a:pt x="48" y="62"/>
                    <a:pt x="48" y="60"/>
                    <a:pt x="50" y="59"/>
                  </a:cubicBezTo>
                  <a:close/>
                  <a:moveTo>
                    <a:pt x="33" y="67"/>
                  </a:moveTo>
                  <a:cubicBezTo>
                    <a:pt x="33" y="64"/>
                    <a:pt x="35" y="63"/>
                    <a:pt x="36" y="63"/>
                  </a:cubicBezTo>
                  <a:cubicBezTo>
                    <a:pt x="38" y="63"/>
                    <a:pt x="40" y="64"/>
                    <a:pt x="40" y="67"/>
                  </a:cubicBezTo>
                  <a:cubicBezTo>
                    <a:pt x="40" y="69"/>
                    <a:pt x="38" y="71"/>
                    <a:pt x="36" y="71"/>
                  </a:cubicBezTo>
                  <a:cubicBezTo>
                    <a:pt x="35" y="71"/>
                    <a:pt x="33" y="69"/>
                    <a:pt x="33" y="67"/>
                  </a:cubicBezTo>
                  <a:close/>
                  <a:moveTo>
                    <a:pt x="18" y="61"/>
                  </a:moveTo>
                  <a:cubicBezTo>
                    <a:pt x="19" y="59"/>
                    <a:pt x="22" y="58"/>
                    <a:pt x="23" y="59"/>
                  </a:cubicBezTo>
                  <a:cubicBezTo>
                    <a:pt x="25" y="60"/>
                    <a:pt x="25" y="62"/>
                    <a:pt x="24" y="64"/>
                  </a:cubicBezTo>
                  <a:cubicBezTo>
                    <a:pt x="23" y="66"/>
                    <a:pt x="21" y="67"/>
                    <a:pt x="19" y="66"/>
                  </a:cubicBezTo>
                  <a:cubicBezTo>
                    <a:pt x="18" y="65"/>
                    <a:pt x="17" y="63"/>
                    <a:pt x="18" y="61"/>
                  </a:cubicBezTo>
                  <a:close/>
                  <a:moveTo>
                    <a:pt x="8" y="48"/>
                  </a:moveTo>
                  <a:cubicBezTo>
                    <a:pt x="10" y="47"/>
                    <a:pt x="13" y="48"/>
                    <a:pt x="14" y="49"/>
                  </a:cubicBezTo>
                  <a:cubicBezTo>
                    <a:pt x="15" y="51"/>
                    <a:pt x="14" y="53"/>
                    <a:pt x="12" y="54"/>
                  </a:cubicBezTo>
                  <a:cubicBezTo>
                    <a:pt x="10" y="55"/>
                    <a:pt x="8" y="55"/>
                    <a:pt x="7" y="53"/>
                  </a:cubicBezTo>
                  <a:cubicBezTo>
                    <a:pt x="6" y="52"/>
                    <a:pt x="7" y="50"/>
                    <a:pt x="8" y="48"/>
                  </a:cubicBezTo>
                  <a:close/>
                  <a:moveTo>
                    <a:pt x="2" y="36"/>
                  </a:moveTo>
                  <a:cubicBezTo>
                    <a:pt x="2" y="34"/>
                    <a:pt x="4" y="33"/>
                    <a:pt x="6" y="33"/>
                  </a:cubicBezTo>
                  <a:cubicBezTo>
                    <a:pt x="8" y="33"/>
                    <a:pt x="10" y="34"/>
                    <a:pt x="10" y="36"/>
                  </a:cubicBezTo>
                  <a:cubicBezTo>
                    <a:pt x="10" y="38"/>
                    <a:pt x="8" y="40"/>
                    <a:pt x="6" y="40"/>
                  </a:cubicBezTo>
                  <a:cubicBezTo>
                    <a:pt x="4" y="40"/>
                    <a:pt x="2" y="38"/>
                    <a:pt x="2" y="36"/>
                  </a:cubicBezTo>
                  <a:close/>
                </a:path>
              </a:pathLst>
            </a:custGeom>
            <a:solidFill>
              <a:srgbClr val="DA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sḷîḋé">
              <a:extLst>
                <a:ext uri="{FF2B5EF4-FFF2-40B4-BE49-F238E27FC236}">
                  <a16:creationId xmlns:a16="http://schemas.microsoft.com/office/drawing/2014/main" id="{D7836F49-8D79-1E42-96DD-5BC4AC161D65}"/>
                </a:ext>
              </a:extLst>
            </p:cNvPr>
            <p:cNvSpPr/>
            <p:nvPr/>
          </p:nvSpPr>
          <p:spPr bwMode="auto">
            <a:xfrm>
              <a:off x="5230813" y="4144963"/>
              <a:ext cx="346075" cy="346075"/>
            </a:xfrm>
            <a:prstGeom prst="ellipse">
              <a:avLst/>
            </a:prstGeom>
            <a:solidFill>
              <a:srgbClr val="1D17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iṩḷiḍe">
              <a:extLst>
                <a:ext uri="{FF2B5EF4-FFF2-40B4-BE49-F238E27FC236}">
                  <a16:creationId xmlns:a16="http://schemas.microsoft.com/office/drawing/2014/main" id="{90D4F2D3-9B02-F344-AC92-CCB5B59ADD86}"/>
                </a:ext>
              </a:extLst>
            </p:cNvPr>
            <p:cNvSpPr/>
            <p:nvPr/>
          </p:nvSpPr>
          <p:spPr bwMode="auto">
            <a:xfrm>
              <a:off x="5083175" y="4008438"/>
              <a:ext cx="641350" cy="630238"/>
            </a:xfrm>
            <a:custGeom>
              <a:avLst/>
              <a:gdLst>
                <a:gd name="T0" fmla="*/ 0 w 113"/>
                <a:gd name="T1" fmla="*/ 54 h 111"/>
                <a:gd name="T2" fmla="*/ 56 w 113"/>
                <a:gd name="T3" fmla="*/ 111 h 111"/>
                <a:gd name="T4" fmla="*/ 113 w 113"/>
                <a:gd name="T5" fmla="*/ 54 h 111"/>
                <a:gd name="T6" fmla="*/ 73 w 113"/>
                <a:gd name="T7" fmla="*/ 0 h 111"/>
                <a:gd name="T8" fmla="*/ 39 w 113"/>
                <a:gd name="T9" fmla="*/ 0 h 111"/>
                <a:gd name="T10" fmla="*/ 0 w 113"/>
                <a:gd name="T11" fmla="*/ 54 h 111"/>
                <a:gd name="T12" fmla="*/ 21 w 113"/>
                <a:gd name="T13" fmla="*/ 54 h 111"/>
                <a:gd name="T14" fmla="*/ 56 w 113"/>
                <a:gd name="T15" fmla="*/ 19 h 111"/>
                <a:gd name="T16" fmla="*/ 91 w 113"/>
                <a:gd name="T17" fmla="*/ 54 h 111"/>
                <a:gd name="T18" fmla="*/ 56 w 113"/>
                <a:gd name="T19" fmla="*/ 89 h 111"/>
                <a:gd name="T20" fmla="*/ 21 w 113"/>
                <a:gd name="T21" fmla="*/ 5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11">
                  <a:moveTo>
                    <a:pt x="0" y="54"/>
                  </a:moveTo>
                  <a:cubicBezTo>
                    <a:pt x="0" y="86"/>
                    <a:pt x="25" y="111"/>
                    <a:pt x="56" y="111"/>
                  </a:cubicBezTo>
                  <a:cubicBezTo>
                    <a:pt x="88" y="111"/>
                    <a:pt x="113" y="86"/>
                    <a:pt x="113" y="54"/>
                  </a:cubicBezTo>
                  <a:cubicBezTo>
                    <a:pt x="113" y="29"/>
                    <a:pt x="97" y="7"/>
                    <a:pt x="73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6" y="7"/>
                    <a:pt x="0" y="29"/>
                    <a:pt x="0" y="54"/>
                  </a:cubicBezTo>
                  <a:close/>
                  <a:moveTo>
                    <a:pt x="21" y="54"/>
                  </a:moveTo>
                  <a:cubicBezTo>
                    <a:pt x="21" y="35"/>
                    <a:pt x="37" y="19"/>
                    <a:pt x="56" y="19"/>
                  </a:cubicBezTo>
                  <a:cubicBezTo>
                    <a:pt x="76" y="19"/>
                    <a:pt x="91" y="35"/>
                    <a:pt x="91" y="54"/>
                  </a:cubicBezTo>
                  <a:cubicBezTo>
                    <a:pt x="91" y="74"/>
                    <a:pt x="76" y="89"/>
                    <a:pt x="56" y="89"/>
                  </a:cubicBezTo>
                  <a:cubicBezTo>
                    <a:pt x="37" y="89"/>
                    <a:pt x="21" y="74"/>
                    <a:pt x="21" y="54"/>
                  </a:cubicBezTo>
                  <a:close/>
                </a:path>
              </a:pathLst>
            </a:custGeom>
            <a:solidFill>
              <a:srgbClr val="1D17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ṩļïďé">
              <a:extLst>
                <a:ext uri="{FF2B5EF4-FFF2-40B4-BE49-F238E27FC236}">
                  <a16:creationId xmlns:a16="http://schemas.microsoft.com/office/drawing/2014/main" id="{B1012380-8BD4-6740-BB89-A34933E6A491}"/>
                </a:ext>
              </a:extLst>
            </p:cNvPr>
            <p:cNvSpPr/>
            <p:nvPr/>
          </p:nvSpPr>
          <p:spPr bwMode="auto">
            <a:xfrm>
              <a:off x="5173663" y="4087813"/>
              <a:ext cx="460375" cy="454025"/>
            </a:xfrm>
            <a:custGeom>
              <a:avLst/>
              <a:gdLst>
                <a:gd name="T0" fmla="*/ 0 w 81"/>
                <a:gd name="T1" fmla="*/ 40 h 80"/>
                <a:gd name="T2" fmla="*/ 40 w 81"/>
                <a:gd name="T3" fmla="*/ 80 h 80"/>
                <a:gd name="T4" fmla="*/ 81 w 81"/>
                <a:gd name="T5" fmla="*/ 40 h 80"/>
                <a:gd name="T6" fmla="*/ 40 w 81"/>
                <a:gd name="T7" fmla="*/ 0 h 80"/>
                <a:gd name="T8" fmla="*/ 0 w 81"/>
                <a:gd name="T9" fmla="*/ 40 h 80"/>
                <a:gd name="T10" fmla="*/ 5 w 81"/>
                <a:gd name="T11" fmla="*/ 40 h 80"/>
                <a:gd name="T12" fmla="*/ 40 w 81"/>
                <a:gd name="T13" fmla="*/ 4 h 80"/>
                <a:gd name="T14" fmla="*/ 76 w 81"/>
                <a:gd name="T15" fmla="*/ 40 h 80"/>
                <a:gd name="T16" fmla="*/ 40 w 81"/>
                <a:gd name="T17" fmla="*/ 76 h 80"/>
                <a:gd name="T18" fmla="*/ 5 w 81"/>
                <a:gd name="T19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0">
                  <a:moveTo>
                    <a:pt x="0" y="40"/>
                  </a:moveTo>
                  <a:cubicBezTo>
                    <a:pt x="0" y="62"/>
                    <a:pt x="18" y="80"/>
                    <a:pt x="40" y="80"/>
                  </a:cubicBezTo>
                  <a:cubicBezTo>
                    <a:pt x="63" y="80"/>
                    <a:pt x="81" y="62"/>
                    <a:pt x="81" y="40"/>
                  </a:cubicBezTo>
                  <a:cubicBezTo>
                    <a:pt x="81" y="18"/>
                    <a:pt x="63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lose/>
                  <a:moveTo>
                    <a:pt x="5" y="40"/>
                  </a:moveTo>
                  <a:cubicBezTo>
                    <a:pt x="5" y="20"/>
                    <a:pt x="21" y="4"/>
                    <a:pt x="40" y="4"/>
                  </a:cubicBezTo>
                  <a:cubicBezTo>
                    <a:pt x="60" y="4"/>
                    <a:pt x="76" y="20"/>
                    <a:pt x="76" y="40"/>
                  </a:cubicBezTo>
                  <a:cubicBezTo>
                    <a:pt x="76" y="60"/>
                    <a:pt x="60" y="76"/>
                    <a:pt x="40" y="76"/>
                  </a:cubicBezTo>
                  <a:cubicBezTo>
                    <a:pt x="21" y="76"/>
                    <a:pt x="5" y="60"/>
                    <a:pt x="5" y="4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ïṩľíḋè">
              <a:extLst>
                <a:ext uri="{FF2B5EF4-FFF2-40B4-BE49-F238E27FC236}">
                  <a16:creationId xmlns:a16="http://schemas.microsoft.com/office/drawing/2014/main" id="{F2225470-4037-7742-B786-B3C30C6A22FA}"/>
                </a:ext>
              </a:extLst>
            </p:cNvPr>
            <p:cNvSpPr/>
            <p:nvPr/>
          </p:nvSpPr>
          <p:spPr bwMode="auto">
            <a:xfrm>
              <a:off x="5264150" y="4178300"/>
              <a:ext cx="279400" cy="279400"/>
            </a:xfrm>
            <a:custGeom>
              <a:avLst/>
              <a:gdLst>
                <a:gd name="T0" fmla="*/ 0 w 49"/>
                <a:gd name="T1" fmla="*/ 24 h 49"/>
                <a:gd name="T2" fmla="*/ 24 w 49"/>
                <a:gd name="T3" fmla="*/ 49 h 49"/>
                <a:gd name="T4" fmla="*/ 49 w 49"/>
                <a:gd name="T5" fmla="*/ 24 h 49"/>
                <a:gd name="T6" fmla="*/ 24 w 49"/>
                <a:gd name="T7" fmla="*/ 0 h 49"/>
                <a:gd name="T8" fmla="*/ 0 w 49"/>
                <a:gd name="T9" fmla="*/ 24 h 49"/>
                <a:gd name="T10" fmla="*/ 9 w 49"/>
                <a:gd name="T11" fmla="*/ 24 h 49"/>
                <a:gd name="T12" fmla="*/ 24 w 49"/>
                <a:gd name="T13" fmla="*/ 9 h 49"/>
                <a:gd name="T14" fmla="*/ 40 w 49"/>
                <a:gd name="T15" fmla="*/ 24 h 49"/>
                <a:gd name="T16" fmla="*/ 24 w 49"/>
                <a:gd name="T17" fmla="*/ 40 h 49"/>
                <a:gd name="T18" fmla="*/ 9 w 49"/>
                <a:gd name="T19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0" y="24"/>
                  </a:moveTo>
                  <a:cubicBezTo>
                    <a:pt x="0" y="38"/>
                    <a:pt x="11" y="49"/>
                    <a:pt x="24" y="49"/>
                  </a:cubicBezTo>
                  <a:cubicBezTo>
                    <a:pt x="38" y="49"/>
                    <a:pt x="49" y="38"/>
                    <a:pt x="49" y="24"/>
                  </a:cubicBezTo>
                  <a:cubicBezTo>
                    <a:pt x="49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lose/>
                  <a:moveTo>
                    <a:pt x="9" y="24"/>
                  </a:moveTo>
                  <a:cubicBezTo>
                    <a:pt x="9" y="16"/>
                    <a:pt x="16" y="9"/>
                    <a:pt x="24" y="9"/>
                  </a:cubicBezTo>
                  <a:cubicBezTo>
                    <a:pt x="33" y="9"/>
                    <a:pt x="40" y="16"/>
                    <a:pt x="40" y="24"/>
                  </a:cubicBezTo>
                  <a:cubicBezTo>
                    <a:pt x="40" y="33"/>
                    <a:pt x="33" y="40"/>
                    <a:pt x="24" y="40"/>
                  </a:cubicBezTo>
                  <a:cubicBezTo>
                    <a:pt x="16" y="40"/>
                    <a:pt x="9" y="33"/>
                    <a:pt x="9" y="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şļîďé">
              <a:extLst>
                <a:ext uri="{FF2B5EF4-FFF2-40B4-BE49-F238E27FC236}">
                  <a16:creationId xmlns:a16="http://schemas.microsoft.com/office/drawing/2014/main" id="{CDFE5D0C-65DE-BA45-8C2D-87DCE48FFCAC}"/>
                </a:ext>
              </a:extLst>
            </p:cNvPr>
            <p:cNvSpPr/>
            <p:nvPr/>
          </p:nvSpPr>
          <p:spPr bwMode="auto">
            <a:xfrm>
              <a:off x="5316538" y="4230688"/>
              <a:ext cx="174625" cy="176213"/>
            </a:xfrm>
            <a:custGeom>
              <a:avLst/>
              <a:gdLst>
                <a:gd name="T0" fmla="*/ 0 w 31"/>
                <a:gd name="T1" fmla="*/ 15 h 31"/>
                <a:gd name="T2" fmla="*/ 15 w 31"/>
                <a:gd name="T3" fmla="*/ 31 h 31"/>
                <a:gd name="T4" fmla="*/ 31 w 31"/>
                <a:gd name="T5" fmla="*/ 15 h 31"/>
                <a:gd name="T6" fmla="*/ 15 w 31"/>
                <a:gd name="T7" fmla="*/ 0 h 31"/>
                <a:gd name="T8" fmla="*/ 0 w 31"/>
                <a:gd name="T9" fmla="*/ 15 h 31"/>
                <a:gd name="T10" fmla="*/ 9 w 31"/>
                <a:gd name="T11" fmla="*/ 9 h 31"/>
                <a:gd name="T12" fmla="*/ 6 w 31"/>
                <a:gd name="T13" fmla="*/ 9 h 31"/>
                <a:gd name="T14" fmla="*/ 6 w 31"/>
                <a:gd name="T15" fmla="*/ 6 h 31"/>
                <a:gd name="T16" fmla="*/ 9 w 31"/>
                <a:gd name="T17" fmla="*/ 6 h 31"/>
                <a:gd name="T18" fmla="*/ 9 w 31"/>
                <a:gd name="T19" fmla="*/ 9 h 31"/>
                <a:gd name="T20" fmla="*/ 17 w 31"/>
                <a:gd name="T21" fmla="*/ 6 h 31"/>
                <a:gd name="T22" fmla="*/ 15 w 31"/>
                <a:gd name="T23" fmla="*/ 7 h 31"/>
                <a:gd name="T24" fmla="*/ 14 w 31"/>
                <a:gd name="T25" fmla="*/ 6 h 31"/>
                <a:gd name="T26" fmla="*/ 15 w 31"/>
                <a:gd name="T27" fmla="*/ 4 h 31"/>
                <a:gd name="T28" fmla="*/ 17 w 31"/>
                <a:gd name="T29" fmla="*/ 6 h 31"/>
                <a:gd name="T30" fmla="*/ 24 w 31"/>
                <a:gd name="T31" fmla="*/ 9 h 31"/>
                <a:gd name="T32" fmla="*/ 21 w 31"/>
                <a:gd name="T33" fmla="*/ 9 h 31"/>
                <a:gd name="T34" fmla="*/ 21 w 31"/>
                <a:gd name="T35" fmla="*/ 6 h 31"/>
                <a:gd name="T36" fmla="*/ 24 w 31"/>
                <a:gd name="T37" fmla="*/ 6 h 31"/>
                <a:gd name="T38" fmla="*/ 24 w 31"/>
                <a:gd name="T39" fmla="*/ 9 h 31"/>
                <a:gd name="T40" fmla="*/ 25 w 31"/>
                <a:gd name="T41" fmla="*/ 17 h 31"/>
                <a:gd name="T42" fmla="*/ 24 w 31"/>
                <a:gd name="T43" fmla="*/ 15 h 31"/>
                <a:gd name="T44" fmla="*/ 25 w 31"/>
                <a:gd name="T45" fmla="*/ 14 h 31"/>
                <a:gd name="T46" fmla="*/ 26 w 31"/>
                <a:gd name="T47" fmla="*/ 15 h 31"/>
                <a:gd name="T48" fmla="*/ 25 w 31"/>
                <a:gd name="T49" fmla="*/ 17 h 31"/>
                <a:gd name="T50" fmla="*/ 21 w 31"/>
                <a:gd name="T51" fmla="*/ 21 h 31"/>
                <a:gd name="T52" fmla="*/ 24 w 31"/>
                <a:gd name="T53" fmla="*/ 21 h 31"/>
                <a:gd name="T54" fmla="*/ 24 w 31"/>
                <a:gd name="T55" fmla="*/ 24 h 31"/>
                <a:gd name="T56" fmla="*/ 21 w 31"/>
                <a:gd name="T57" fmla="*/ 24 h 31"/>
                <a:gd name="T58" fmla="*/ 21 w 31"/>
                <a:gd name="T59" fmla="*/ 21 h 31"/>
                <a:gd name="T60" fmla="*/ 14 w 31"/>
                <a:gd name="T61" fmla="*/ 25 h 31"/>
                <a:gd name="T62" fmla="*/ 15 w 31"/>
                <a:gd name="T63" fmla="*/ 23 h 31"/>
                <a:gd name="T64" fmla="*/ 17 w 31"/>
                <a:gd name="T65" fmla="*/ 25 h 31"/>
                <a:gd name="T66" fmla="*/ 15 w 31"/>
                <a:gd name="T67" fmla="*/ 26 h 31"/>
                <a:gd name="T68" fmla="*/ 14 w 31"/>
                <a:gd name="T69" fmla="*/ 25 h 31"/>
                <a:gd name="T70" fmla="*/ 10 w 31"/>
                <a:gd name="T71" fmla="*/ 15 h 31"/>
                <a:gd name="T72" fmla="*/ 15 w 31"/>
                <a:gd name="T73" fmla="*/ 9 h 31"/>
                <a:gd name="T74" fmla="*/ 21 w 31"/>
                <a:gd name="T75" fmla="*/ 15 h 31"/>
                <a:gd name="T76" fmla="*/ 15 w 31"/>
                <a:gd name="T77" fmla="*/ 21 h 31"/>
                <a:gd name="T78" fmla="*/ 10 w 31"/>
                <a:gd name="T79" fmla="*/ 15 h 31"/>
                <a:gd name="T80" fmla="*/ 6 w 31"/>
                <a:gd name="T81" fmla="*/ 21 h 31"/>
                <a:gd name="T82" fmla="*/ 9 w 31"/>
                <a:gd name="T83" fmla="*/ 21 h 31"/>
                <a:gd name="T84" fmla="*/ 9 w 31"/>
                <a:gd name="T85" fmla="*/ 24 h 31"/>
                <a:gd name="T86" fmla="*/ 6 w 31"/>
                <a:gd name="T87" fmla="*/ 24 h 31"/>
                <a:gd name="T88" fmla="*/ 6 w 31"/>
                <a:gd name="T89" fmla="*/ 21 h 31"/>
                <a:gd name="T90" fmla="*/ 5 w 31"/>
                <a:gd name="T91" fmla="*/ 15 h 31"/>
                <a:gd name="T92" fmla="*/ 6 w 31"/>
                <a:gd name="T93" fmla="*/ 14 h 31"/>
                <a:gd name="T94" fmla="*/ 7 w 31"/>
                <a:gd name="T95" fmla="*/ 15 h 31"/>
                <a:gd name="T96" fmla="*/ 6 w 31"/>
                <a:gd name="T97" fmla="*/ 17 h 31"/>
                <a:gd name="T98" fmla="*/ 5 w 31"/>
                <a:gd name="T9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1">
                  <a:moveTo>
                    <a:pt x="0" y="15"/>
                  </a:moveTo>
                  <a:cubicBezTo>
                    <a:pt x="0" y="24"/>
                    <a:pt x="7" y="31"/>
                    <a:pt x="15" y="31"/>
                  </a:cubicBezTo>
                  <a:cubicBezTo>
                    <a:pt x="24" y="31"/>
                    <a:pt x="31" y="24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lose/>
                  <a:moveTo>
                    <a:pt x="9" y="9"/>
                  </a:moveTo>
                  <a:cubicBezTo>
                    <a:pt x="9" y="10"/>
                    <a:pt x="7" y="10"/>
                    <a:pt x="6" y="9"/>
                  </a:cubicBezTo>
                  <a:cubicBezTo>
                    <a:pt x="5" y="8"/>
                    <a:pt x="5" y="7"/>
                    <a:pt x="6" y="6"/>
                  </a:cubicBezTo>
                  <a:cubicBezTo>
                    <a:pt x="7" y="5"/>
                    <a:pt x="9" y="5"/>
                    <a:pt x="9" y="6"/>
                  </a:cubicBezTo>
                  <a:cubicBezTo>
                    <a:pt x="10" y="7"/>
                    <a:pt x="10" y="8"/>
                    <a:pt x="9" y="9"/>
                  </a:cubicBezTo>
                  <a:close/>
                  <a:moveTo>
                    <a:pt x="17" y="6"/>
                  </a:moveTo>
                  <a:cubicBezTo>
                    <a:pt x="17" y="6"/>
                    <a:pt x="16" y="7"/>
                    <a:pt x="15" y="7"/>
                  </a:cubicBezTo>
                  <a:cubicBezTo>
                    <a:pt x="15" y="7"/>
                    <a:pt x="14" y="6"/>
                    <a:pt x="14" y="6"/>
                  </a:cubicBezTo>
                  <a:cubicBezTo>
                    <a:pt x="14" y="5"/>
                    <a:pt x="15" y="4"/>
                    <a:pt x="15" y="4"/>
                  </a:cubicBezTo>
                  <a:cubicBezTo>
                    <a:pt x="16" y="4"/>
                    <a:pt x="17" y="5"/>
                    <a:pt x="17" y="6"/>
                  </a:cubicBezTo>
                  <a:close/>
                  <a:moveTo>
                    <a:pt x="24" y="9"/>
                  </a:moveTo>
                  <a:cubicBezTo>
                    <a:pt x="24" y="10"/>
                    <a:pt x="22" y="10"/>
                    <a:pt x="21" y="9"/>
                  </a:cubicBezTo>
                  <a:cubicBezTo>
                    <a:pt x="20" y="8"/>
                    <a:pt x="20" y="7"/>
                    <a:pt x="21" y="6"/>
                  </a:cubicBezTo>
                  <a:cubicBezTo>
                    <a:pt x="22" y="5"/>
                    <a:pt x="24" y="5"/>
                    <a:pt x="24" y="6"/>
                  </a:cubicBezTo>
                  <a:cubicBezTo>
                    <a:pt x="25" y="7"/>
                    <a:pt x="25" y="8"/>
                    <a:pt x="24" y="9"/>
                  </a:cubicBezTo>
                  <a:close/>
                  <a:moveTo>
                    <a:pt x="25" y="17"/>
                  </a:moveTo>
                  <a:cubicBezTo>
                    <a:pt x="24" y="17"/>
                    <a:pt x="24" y="16"/>
                    <a:pt x="24" y="15"/>
                  </a:cubicBezTo>
                  <a:cubicBezTo>
                    <a:pt x="24" y="15"/>
                    <a:pt x="24" y="14"/>
                    <a:pt x="25" y="14"/>
                  </a:cubicBezTo>
                  <a:cubicBezTo>
                    <a:pt x="26" y="14"/>
                    <a:pt x="26" y="15"/>
                    <a:pt x="26" y="15"/>
                  </a:cubicBezTo>
                  <a:cubicBezTo>
                    <a:pt x="26" y="16"/>
                    <a:pt x="26" y="17"/>
                    <a:pt x="25" y="17"/>
                  </a:cubicBezTo>
                  <a:close/>
                  <a:moveTo>
                    <a:pt x="21" y="21"/>
                  </a:moveTo>
                  <a:cubicBezTo>
                    <a:pt x="22" y="20"/>
                    <a:pt x="24" y="20"/>
                    <a:pt x="24" y="21"/>
                  </a:cubicBezTo>
                  <a:cubicBezTo>
                    <a:pt x="25" y="22"/>
                    <a:pt x="25" y="23"/>
                    <a:pt x="24" y="24"/>
                  </a:cubicBezTo>
                  <a:cubicBezTo>
                    <a:pt x="24" y="25"/>
                    <a:pt x="22" y="25"/>
                    <a:pt x="21" y="24"/>
                  </a:cubicBezTo>
                  <a:cubicBezTo>
                    <a:pt x="20" y="23"/>
                    <a:pt x="20" y="22"/>
                    <a:pt x="21" y="21"/>
                  </a:cubicBezTo>
                  <a:close/>
                  <a:moveTo>
                    <a:pt x="14" y="25"/>
                  </a:moveTo>
                  <a:cubicBezTo>
                    <a:pt x="14" y="24"/>
                    <a:pt x="15" y="23"/>
                    <a:pt x="15" y="23"/>
                  </a:cubicBezTo>
                  <a:cubicBezTo>
                    <a:pt x="16" y="23"/>
                    <a:pt x="17" y="24"/>
                    <a:pt x="17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5" y="26"/>
                    <a:pt x="14" y="25"/>
                    <a:pt x="14" y="25"/>
                  </a:cubicBezTo>
                  <a:close/>
                  <a:moveTo>
                    <a:pt x="10" y="15"/>
                  </a:moveTo>
                  <a:cubicBezTo>
                    <a:pt x="10" y="12"/>
                    <a:pt x="12" y="9"/>
                    <a:pt x="15" y="9"/>
                  </a:cubicBezTo>
                  <a:cubicBezTo>
                    <a:pt x="19" y="9"/>
                    <a:pt x="21" y="12"/>
                    <a:pt x="21" y="15"/>
                  </a:cubicBezTo>
                  <a:cubicBezTo>
                    <a:pt x="21" y="18"/>
                    <a:pt x="19" y="21"/>
                    <a:pt x="15" y="21"/>
                  </a:cubicBezTo>
                  <a:cubicBezTo>
                    <a:pt x="12" y="21"/>
                    <a:pt x="10" y="18"/>
                    <a:pt x="10" y="15"/>
                  </a:cubicBezTo>
                  <a:close/>
                  <a:moveTo>
                    <a:pt x="6" y="21"/>
                  </a:moveTo>
                  <a:cubicBezTo>
                    <a:pt x="7" y="20"/>
                    <a:pt x="9" y="20"/>
                    <a:pt x="9" y="21"/>
                  </a:cubicBezTo>
                  <a:cubicBezTo>
                    <a:pt x="10" y="22"/>
                    <a:pt x="10" y="23"/>
                    <a:pt x="9" y="24"/>
                  </a:cubicBezTo>
                  <a:cubicBezTo>
                    <a:pt x="9" y="25"/>
                    <a:pt x="7" y="25"/>
                    <a:pt x="6" y="24"/>
                  </a:cubicBezTo>
                  <a:cubicBezTo>
                    <a:pt x="5" y="23"/>
                    <a:pt x="5" y="22"/>
                    <a:pt x="6" y="21"/>
                  </a:cubicBezTo>
                  <a:close/>
                  <a:moveTo>
                    <a:pt x="5" y="15"/>
                  </a:moveTo>
                  <a:cubicBezTo>
                    <a:pt x="5" y="15"/>
                    <a:pt x="5" y="14"/>
                    <a:pt x="6" y="14"/>
                  </a:cubicBezTo>
                  <a:cubicBezTo>
                    <a:pt x="7" y="14"/>
                    <a:pt x="7" y="15"/>
                    <a:pt x="7" y="15"/>
                  </a:cubicBezTo>
                  <a:cubicBezTo>
                    <a:pt x="7" y="16"/>
                    <a:pt x="7" y="17"/>
                    <a:pt x="6" y="17"/>
                  </a:cubicBezTo>
                  <a:cubicBezTo>
                    <a:pt x="5" y="17"/>
                    <a:pt x="5" y="16"/>
                    <a:pt x="5" y="15"/>
                  </a:cubicBezTo>
                  <a:close/>
                </a:path>
              </a:pathLst>
            </a:custGeom>
            <a:solidFill>
              <a:srgbClr val="DA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iSḻiḑê">
              <a:extLst>
                <a:ext uri="{FF2B5EF4-FFF2-40B4-BE49-F238E27FC236}">
                  <a16:creationId xmlns:a16="http://schemas.microsoft.com/office/drawing/2014/main" id="{22444BE0-F10A-5742-AB60-98E923748536}"/>
                </a:ext>
              </a:extLst>
            </p:cNvPr>
            <p:cNvSpPr/>
            <p:nvPr/>
          </p:nvSpPr>
          <p:spPr bwMode="auto">
            <a:xfrm>
              <a:off x="5316538" y="4230688"/>
              <a:ext cx="174625" cy="176213"/>
            </a:xfrm>
            <a:custGeom>
              <a:avLst/>
              <a:gdLst>
                <a:gd name="T0" fmla="*/ 0 w 31"/>
                <a:gd name="T1" fmla="*/ 15 h 31"/>
                <a:gd name="T2" fmla="*/ 15 w 31"/>
                <a:gd name="T3" fmla="*/ 31 h 31"/>
                <a:gd name="T4" fmla="*/ 31 w 31"/>
                <a:gd name="T5" fmla="*/ 15 h 31"/>
                <a:gd name="T6" fmla="*/ 15 w 31"/>
                <a:gd name="T7" fmla="*/ 0 h 31"/>
                <a:gd name="T8" fmla="*/ 0 w 31"/>
                <a:gd name="T9" fmla="*/ 15 h 31"/>
                <a:gd name="T10" fmla="*/ 9 w 31"/>
                <a:gd name="T11" fmla="*/ 9 h 31"/>
                <a:gd name="T12" fmla="*/ 6 w 31"/>
                <a:gd name="T13" fmla="*/ 9 h 31"/>
                <a:gd name="T14" fmla="*/ 6 w 31"/>
                <a:gd name="T15" fmla="*/ 6 h 31"/>
                <a:gd name="T16" fmla="*/ 9 w 31"/>
                <a:gd name="T17" fmla="*/ 6 h 31"/>
                <a:gd name="T18" fmla="*/ 9 w 31"/>
                <a:gd name="T19" fmla="*/ 9 h 31"/>
                <a:gd name="T20" fmla="*/ 17 w 31"/>
                <a:gd name="T21" fmla="*/ 6 h 31"/>
                <a:gd name="T22" fmla="*/ 15 w 31"/>
                <a:gd name="T23" fmla="*/ 7 h 31"/>
                <a:gd name="T24" fmla="*/ 14 w 31"/>
                <a:gd name="T25" fmla="*/ 6 h 31"/>
                <a:gd name="T26" fmla="*/ 15 w 31"/>
                <a:gd name="T27" fmla="*/ 4 h 31"/>
                <a:gd name="T28" fmla="*/ 17 w 31"/>
                <a:gd name="T29" fmla="*/ 6 h 31"/>
                <a:gd name="T30" fmla="*/ 24 w 31"/>
                <a:gd name="T31" fmla="*/ 9 h 31"/>
                <a:gd name="T32" fmla="*/ 21 w 31"/>
                <a:gd name="T33" fmla="*/ 9 h 31"/>
                <a:gd name="T34" fmla="*/ 21 w 31"/>
                <a:gd name="T35" fmla="*/ 6 h 31"/>
                <a:gd name="T36" fmla="*/ 24 w 31"/>
                <a:gd name="T37" fmla="*/ 6 h 31"/>
                <a:gd name="T38" fmla="*/ 24 w 31"/>
                <a:gd name="T39" fmla="*/ 9 h 31"/>
                <a:gd name="T40" fmla="*/ 25 w 31"/>
                <a:gd name="T41" fmla="*/ 17 h 31"/>
                <a:gd name="T42" fmla="*/ 24 w 31"/>
                <a:gd name="T43" fmla="*/ 15 h 31"/>
                <a:gd name="T44" fmla="*/ 25 w 31"/>
                <a:gd name="T45" fmla="*/ 14 h 31"/>
                <a:gd name="T46" fmla="*/ 26 w 31"/>
                <a:gd name="T47" fmla="*/ 15 h 31"/>
                <a:gd name="T48" fmla="*/ 25 w 31"/>
                <a:gd name="T49" fmla="*/ 17 h 31"/>
                <a:gd name="T50" fmla="*/ 21 w 31"/>
                <a:gd name="T51" fmla="*/ 21 h 31"/>
                <a:gd name="T52" fmla="*/ 24 w 31"/>
                <a:gd name="T53" fmla="*/ 21 h 31"/>
                <a:gd name="T54" fmla="*/ 24 w 31"/>
                <a:gd name="T55" fmla="*/ 24 h 31"/>
                <a:gd name="T56" fmla="*/ 21 w 31"/>
                <a:gd name="T57" fmla="*/ 24 h 31"/>
                <a:gd name="T58" fmla="*/ 21 w 31"/>
                <a:gd name="T59" fmla="*/ 21 h 31"/>
                <a:gd name="T60" fmla="*/ 14 w 31"/>
                <a:gd name="T61" fmla="*/ 25 h 31"/>
                <a:gd name="T62" fmla="*/ 15 w 31"/>
                <a:gd name="T63" fmla="*/ 23 h 31"/>
                <a:gd name="T64" fmla="*/ 17 w 31"/>
                <a:gd name="T65" fmla="*/ 25 h 31"/>
                <a:gd name="T66" fmla="*/ 15 w 31"/>
                <a:gd name="T67" fmla="*/ 26 h 31"/>
                <a:gd name="T68" fmla="*/ 14 w 31"/>
                <a:gd name="T69" fmla="*/ 25 h 31"/>
                <a:gd name="T70" fmla="*/ 10 w 31"/>
                <a:gd name="T71" fmla="*/ 15 h 31"/>
                <a:gd name="T72" fmla="*/ 15 w 31"/>
                <a:gd name="T73" fmla="*/ 9 h 31"/>
                <a:gd name="T74" fmla="*/ 21 w 31"/>
                <a:gd name="T75" fmla="*/ 15 h 31"/>
                <a:gd name="T76" fmla="*/ 15 w 31"/>
                <a:gd name="T77" fmla="*/ 21 h 31"/>
                <a:gd name="T78" fmla="*/ 10 w 31"/>
                <a:gd name="T79" fmla="*/ 15 h 31"/>
                <a:gd name="T80" fmla="*/ 6 w 31"/>
                <a:gd name="T81" fmla="*/ 21 h 31"/>
                <a:gd name="T82" fmla="*/ 9 w 31"/>
                <a:gd name="T83" fmla="*/ 21 h 31"/>
                <a:gd name="T84" fmla="*/ 9 w 31"/>
                <a:gd name="T85" fmla="*/ 24 h 31"/>
                <a:gd name="T86" fmla="*/ 6 w 31"/>
                <a:gd name="T87" fmla="*/ 24 h 31"/>
                <a:gd name="T88" fmla="*/ 6 w 31"/>
                <a:gd name="T89" fmla="*/ 21 h 31"/>
                <a:gd name="T90" fmla="*/ 5 w 31"/>
                <a:gd name="T91" fmla="*/ 15 h 31"/>
                <a:gd name="T92" fmla="*/ 6 w 31"/>
                <a:gd name="T93" fmla="*/ 14 h 31"/>
                <a:gd name="T94" fmla="*/ 7 w 31"/>
                <a:gd name="T95" fmla="*/ 15 h 31"/>
                <a:gd name="T96" fmla="*/ 6 w 31"/>
                <a:gd name="T97" fmla="*/ 17 h 31"/>
                <a:gd name="T98" fmla="*/ 5 w 31"/>
                <a:gd name="T9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1">
                  <a:moveTo>
                    <a:pt x="0" y="15"/>
                  </a:moveTo>
                  <a:cubicBezTo>
                    <a:pt x="0" y="24"/>
                    <a:pt x="7" y="31"/>
                    <a:pt x="15" y="31"/>
                  </a:cubicBezTo>
                  <a:cubicBezTo>
                    <a:pt x="24" y="31"/>
                    <a:pt x="31" y="24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lose/>
                  <a:moveTo>
                    <a:pt x="9" y="9"/>
                  </a:moveTo>
                  <a:cubicBezTo>
                    <a:pt x="9" y="10"/>
                    <a:pt x="7" y="10"/>
                    <a:pt x="6" y="9"/>
                  </a:cubicBezTo>
                  <a:cubicBezTo>
                    <a:pt x="5" y="8"/>
                    <a:pt x="5" y="7"/>
                    <a:pt x="6" y="6"/>
                  </a:cubicBezTo>
                  <a:cubicBezTo>
                    <a:pt x="7" y="5"/>
                    <a:pt x="9" y="5"/>
                    <a:pt x="9" y="6"/>
                  </a:cubicBezTo>
                  <a:cubicBezTo>
                    <a:pt x="10" y="7"/>
                    <a:pt x="10" y="8"/>
                    <a:pt x="9" y="9"/>
                  </a:cubicBezTo>
                  <a:close/>
                  <a:moveTo>
                    <a:pt x="17" y="6"/>
                  </a:moveTo>
                  <a:cubicBezTo>
                    <a:pt x="17" y="6"/>
                    <a:pt x="16" y="7"/>
                    <a:pt x="15" y="7"/>
                  </a:cubicBezTo>
                  <a:cubicBezTo>
                    <a:pt x="15" y="7"/>
                    <a:pt x="14" y="6"/>
                    <a:pt x="14" y="6"/>
                  </a:cubicBezTo>
                  <a:cubicBezTo>
                    <a:pt x="14" y="5"/>
                    <a:pt x="15" y="4"/>
                    <a:pt x="15" y="4"/>
                  </a:cubicBezTo>
                  <a:cubicBezTo>
                    <a:pt x="16" y="4"/>
                    <a:pt x="17" y="5"/>
                    <a:pt x="17" y="6"/>
                  </a:cubicBezTo>
                  <a:close/>
                  <a:moveTo>
                    <a:pt x="24" y="9"/>
                  </a:moveTo>
                  <a:cubicBezTo>
                    <a:pt x="24" y="10"/>
                    <a:pt x="22" y="10"/>
                    <a:pt x="21" y="9"/>
                  </a:cubicBezTo>
                  <a:cubicBezTo>
                    <a:pt x="20" y="8"/>
                    <a:pt x="20" y="7"/>
                    <a:pt x="21" y="6"/>
                  </a:cubicBezTo>
                  <a:cubicBezTo>
                    <a:pt x="22" y="5"/>
                    <a:pt x="24" y="5"/>
                    <a:pt x="24" y="6"/>
                  </a:cubicBezTo>
                  <a:cubicBezTo>
                    <a:pt x="25" y="7"/>
                    <a:pt x="25" y="8"/>
                    <a:pt x="24" y="9"/>
                  </a:cubicBezTo>
                  <a:close/>
                  <a:moveTo>
                    <a:pt x="25" y="17"/>
                  </a:moveTo>
                  <a:cubicBezTo>
                    <a:pt x="24" y="17"/>
                    <a:pt x="24" y="16"/>
                    <a:pt x="24" y="15"/>
                  </a:cubicBezTo>
                  <a:cubicBezTo>
                    <a:pt x="24" y="15"/>
                    <a:pt x="24" y="14"/>
                    <a:pt x="25" y="14"/>
                  </a:cubicBezTo>
                  <a:cubicBezTo>
                    <a:pt x="26" y="14"/>
                    <a:pt x="26" y="15"/>
                    <a:pt x="26" y="15"/>
                  </a:cubicBezTo>
                  <a:cubicBezTo>
                    <a:pt x="26" y="16"/>
                    <a:pt x="26" y="17"/>
                    <a:pt x="25" y="17"/>
                  </a:cubicBezTo>
                  <a:close/>
                  <a:moveTo>
                    <a:pt x="21" y="21"/>
                  </a:moveTo>
                  <a:cubicBezTo>
                    <a:pt x="22" y="20"/>
                    <a:pt x="24" y="20"/>
                    <a:pt x="24" y="21"/>
                  </a:cubicBezTo>
                  <a:cubicBezTo>
                    <a:pt x="25" y="22"/>
                    <a:pt x="25" y="23"/>
                    <a:pt x="24" y="24"/>
                  </a:cubicBezTo>
                  <a:cubicBezTo>
                    <a:pt x="24" y="25"/>
                    <a:pt x="22" y="25"/>
                    <a:pt x="21" y="24"/>
                  </a:cubicBezTo>
                  <a:cubicBezTo>
                    <a:pt x="20" y="23"/>
                    <a:pt x="20" y="22"/>
                    <a:pt x="21" y="21"/>
                  </a:cubicBezTo>
                  <a:close/>
                  <a:moveTo>
                    <a:pt x="14" y="25"/>
                  </a:moveTo>
                  <a:cubicBezTo>
                    <a:pt x="14" y="24"/>
                    <a:pt x="15" y="23"/>
                    <a:pt x="15" y="23"/>
                  </a:cubicBezTo>
                  <a:cubicBezTo>
                    <a:pt x="16" y="23"/>
                    <a:pt x="17" y="24"/>
                    <a:pt x="17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5" y="26"/>
                    <a:pt x="14" y="25"/>
                    <a:pt x="14" y="25"/>
                  </a:cubicBezTo>
                  <a:close/>
                  <a:moveTo>
                    <a:pt x="10" y="15"/>
                  </a:moveTo>
                  <a:cubicBezTo>
                    <a:pt x="10" y="12"/>
                    <a:pt x="12" y="9"/>
                    <a:pt x="15" y="9"/>
                  </a:cubicBezTo>
                  <a:cubicBezTo>
                    <a:pt x="19" y="9"/>
                    <a:pt x="21" y="12"/>
                    <a:pt x="21" y="15"/>
                  </a:cubicBezTo>
                  <a:cubicBezTo>
                    <a:pt x="21" y="18"/>
                    <a:pt x="19" y="21"/>
                    <a:pt x="15" y="21"/>
                  </a:cubicBezTo>
                  <a:cubicBezTo>
                    <a:pt x="12" y="21"/>
                    <a:pt x="10" y="18"/>
                    <a:pt x="10" y="15"/>
                  </a:cubicBezTo>
                  <a:close/>
                  <a:moveTo>
                    <a:pt x="6" y="21"/>
                  </a:moveTo>
                  <a:cubicBezTo>
                    <a:pt x="7" y="20"/>
                    <a:pt x="9" y="20"/>
                    <a:pt x="9" y="21"/>
                  </a:cubicBezTo>
                  <a:cubicBezTo>
                    <a:pt x="10" y="22"/>
                    <a:pt x="10" y="23"/>
                    <a:pt x="9" y="24"/>
                  </a:cubicBezTo>
                  <a:cubicBezTo>
                    <a:pt x="9" y="25"/>
                    <a:pt x="7" y="25"/>
                    <a:pt x="6" y="24"/>
                  </a:cubicBezTo>
                  <a:cubicBezTo>
                    <a:pt x="5" y="23"/>
                    <a:pt x="5" y="22"/>
                    <a:pt x="6" y="21"/>
                  </a:cubicBezTo>
                  <a:close/>
                  <a:moveTo>
                    <a:pt x="5" y="15"/>
                  </a:moveTo>
                  <a:cubicBezTo>
                    <a:pt x="5" y="15"/>
                    <a:pt x="5" y="14"/>
                    <a:pt x="6" y="14"/>
                  </a:cubicBezTo>
                  <a:cubicBezTo>
                    <a:pt x="7" y="14"/>
                    <a:pt x="7" y="15"/>
                    <a:pt x="7" y="15"/>
                  </a:cubicBezTo>
                  <a:cubicBezTo>
                    <a:pt x="7" y="16"/>
                    <a:pt x="7" y="17"/>
                    <a:pt x="6" y="17"/>
                  </a:cubicBezTo>
                  <a:cubicBezTo>
                    <a:pt x="5" y="17"/>
                    <a:pt x="5" y="16"/>
                    <a:pt x="5" y="15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ŝ1ídè">
              <a:extLst>
                <a:ext uri="{FF2B5EF4-FFF2-40B4-BE49-F238E27FC236}">
                  <a16:creationId xmlns:a16="http://schemas.microsoft.com/office/drawing/2014/main" id="{4EB216FB-60EC-E24F-A663-0C4DC5A199EC}"/>
                </a:ext>
              </a:extLst>
            </p:cNvPr>
            <p:cNvSpPr/>
            <p:nvPr/>
          </p:nvSpPr>
          <p:spPr bwMode="auto">
            <a:xfrm>
              <a:off x="5202238" y="4110038"/>
              <a:ext cx="403225" cy="409575"/>
            </a:xfrm>
            <a:custGeom>
              <a:avLst/>
              <a:gdLst>
                <a:gd name="T0" fmla="*/ 35 w 71"/>
                <a:gd name="T1" fmla="*/ 72 h 72"/>
                <a:gd name="T2" fmla="*/ 35 w 71"/>
                <a:gd name="T3" fmla="*/ 0 h 72"/>
                <a:gd name="T4" fmla="*/ 13 w 71"/>
                <a:gd name="T5" fmla="*/ 23 h 72"/>
                <a:gd name="T6" fmla="*/ 6 w 71"/>
                <a:gd name="T7" fmla="*/ 19 h 72"/>
                <a:gd name="T8" fmla="*/ 13 w 71"/>
                <a:gd name="T9" fmla="*/ 23 h 72"/>
                <a:gd name="T10" fmla="*/ 60 w 71"/>
                <a:gd name="T11" fmla="*/ 36 h 72"/>
                <a:gd name="T12" fmla="*/ 11 w 71"/>
                <a:gd name="T13" fmla="*/ 36 h 72"/>
                <a:gd name="T14" fmla="*/ 22 w 71"/>
                <a:gd name="T15" fmla="*/ 13 h 72"/>
                <a:gd name="T16" fmla="*/ 18 w 71"/>
                <a:gd name="T17" fmla="*/ 7 h 72"/>
                <a:gd name="T18" fmla="*/ 22 w 71"/>
                <a:gd name="T19" fmla="*/ 13 h 72"/>
                <a:gd name="T20" fmla="*/ 35 w 71"/>
                <a:gd name="T21" fmla="*/ 10 h 72"/>
                <a:gd name="T22" fmla="*/ 35 w 71"/>
                <a:gd name="T23" fmla="*/ 2 h 72"/>
                <a:gd name="T24" fmla="*/ 53 w 71"/>
                <a:gd name="T25" fmla="*/ 12 h 72"/>
                <a:gd name="T26" fmla="*/ 48 w 71"/>
                <a:gd name="T27" fmla="*/ 8 h 72"/>
                <a:gd name="T28" fmla="*/ 53 w 71"/>
                <a:gd name="T29" fmla="*/ 12 h 72"/>
                <a:gd name="T30" fmla="*/ 58 w 71"/>
                <a:gd name="T31" fmla="*/ 23 h 72"/>
                <a:gd name="T32" fmla="*/ 65 w 71"/>
                <a:gd name="T33" fmla="*/ 19 h 72"/>
                <a:gd name="T34" fmla="*/ 66 w 71"/>
                <a:gd name="T35" fmla="*/ 40 h 72"/>
                <a:gd name="T36" fmla="*/ 66 w 71"/>
                <a:gd name="T37" fmla="*/ 33 h 72"/>
                <a:gd name="T38" fmla="*/ 66 w 71"/>
                <a:gd name="T39" fmla="*/ 40 h 72"/>
                <a:gd name="T40" fmla="*/ 63 w 71"/>
                <a:gd name="T41" fmla="*/ 48 h 72"/>
                <a:gd name="T42" fmla="*/ 60 w 71"/>
                <a:gd name="T43" fmla="*/ 54 h 72"/>
                <a:gd name="T44" fmla="*/ 49 w 71"/>
                <a:gd name="T45" fmla="*/ 59 h 72"/>
                <a:gd name="T46" fmla="*/ 53 w 71"/>
                <a:gd name="T47" fmla="*/ 66 h 72"/>
                <a:gd name="T48" fmla="*/ 49 w 71"/>
                <a:gd name="T49" fmla="*/ 59 h 72"/>
                <a:gd name="T50" fmla="*/ 35 w 71"/>
                <a:gd name="T51" fmla="*/ 63 h 72"/>
                <a:gd name="T52" fmla="*/ 35 w 71"/>
                <a:gd name="T53" fmla="*/ 71 h 72"/>
                <a:gd name="T54" fmla="*/ 17 w 71"/>
                <a:gd name="T55" fmla="*/ 61 h 72"/>
                <a:gd name="T56" fmla="*/ 23 w 71"/>
                <a:gd name="T57" fmla="*/ 64 h 72"/>
                <a:gd name="T58" fmla="*/ 17 w 71"/>
                <a:gd name="T59" fmla="*/ 61 h 72"/>
                <a:gd name="T60" fmla="*/ 13 w 71"/>
                <a:gd name="T61" fmla="*/ 49 h 72"/>
                <a:gd name="T62" fmla="*/ 6 w 71"/>
                <a:gd name="T63" fmla="*/ 53 h 72"/>
                <a:gd name="T64" fmla="*/ 1 w 71"/>
                <a:gd name="T65" fmla="*/ 36 h 72"/>
                <a:gd name="T66" fmla="*/ 9 w 71"/>
                <a:gd name="T67" fmla="*/ 36 h 72"/>
                <a:gd name="T68" fmla="*/ 1 w 71"/>
                <a:gd name="T6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1" h="72">
                  <a:moveTo>
                    <a:pt x="0" y="36"/>
                  </a:moveTo>
                  <a:cubicBezTo>
                    <a:pt x="0" y="56"/>
                    <a:pt x="16" y="72"/>
                    <a:pt x="35" y="72"/>
                  </a:cubicBezTo>
                  <a:cubicBezTo>
                    <a:pt x="55" y="72"/>
                    <a:pt x="71" y="56"/>
                    <a:pt x="71" y="36"/>
                  </a:cubicBezTo>
                  <a:cubicBezTo>
                    <a:pt x="71" y="16"/>
                    <a:pt x="55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lose/>
                  <a:moveTo>
                    <a:pt x="13" y="23"/>
                  </a:moveTo>
                  <a:cubicBezTo>
                    <a:pt x="12" y="25"/>
                    <a:pt x="9" y="25"/>
                    <a:pt x="7" y="24"/>
                  </a:cubicBezTo>
                  <a:cubicBezTo>
                    <a:pt x="6" y="23"/>
                    <a:pt x="5" y="21"/>
                    <a:pt x="6" y="19"/>
                  </a:cubicBezTo>
                  <a:cubicBezTo>
                    <a:pt x="7" y="17"/>
                    <a:pt x="9" y="17"/>
                    <a:pt x="11" y="18"/>
                  </a:cubicBezTo>
                  <a:cubicBezTo>
                    <a:pt x="13" y="19"/>
                    <a:pt x="14" y="21"/>
                    <a:pt x="13" y="23"/>
                  </a:cubicBezTo>
                  <a:close/>
                  <a:moveTo>
                    <a:pt x="35" y="12"/>
                  </a:moveTo>
                  <a:cubicBezTo>
                    <a:pt x="49" y="12"/>
                    <a:pt x="60" y="23"/>
                    <a:pt x="60" y="36"/>
                  </a:cubicBezTo>
                  <a:cubicBezTo>
                    <a:pt x="60" y="50"/>
                    <a:pt x="49" y="61"/>
                    <a:pt x="35" y="61"/>
                  </a:cubicBezTo>
                  <a:cubicBezTo>
                    <a:pt x="22" y="61"/>
                    <a:pt x="11" y="50"/>
                    <a:pt x="11" y="36"/>
                  </a:cubicBezTo>
                  <a:cubicBezTo>
                    <a:pt x="11" y="23"/>
                    <a:pt x="22" y="12"/>
                    <a:pt x="35" y="12"/>
                  </a:cubicBezTo>
                  <a:close/>
                  <a:moveTo>
                    <a:pt x="22" y="13"/>
                  </a:moveTo>
                  <a:cubicBezTo>
                    <a:pt x="21" y="14"/>
                    <a:pt x="18" y="14"/>
                    <a:pt x="17" y="12"/>
                  </a:cubicBezTo>
                  <a:cubicBezTo>
                    <a:pt x="16" y="10"/>
                    <a:pt x="17" y="7"/>
                    <a:pt x="18" y="7"/>
                  </a:cubicBezTo>
                  <a:cubicBezTo>
                    <a:pt x="20" y="6"/>
                    <a:pt x="22" y="6"/>
                    <a:pt x="23" y="8"/>
                  </a:cubicBezTo>
                  <a:cubicBezTo>
                    <a:pt x="24" y="10"/>
                    <a:pt x="24" y="12"/>
                    <a:pt x="22" y="13"/>
                  </a:cubicBezTo>
                  <a:close/>
                  <a:moveTo>
                    <a:pt x="39" y="6"/>
                  </a:moveTo>
                  <a:cubicBezTo>
                    <a:pt x="39" y="8"/>
                    <a:pt x="37" y="10"/>
                    <a:pt x="35" y="10"/>
                  </a:cubicBezTo>
                  <a:cubicBezTo>
                    <a:pt x="34" y="10"/>
                    <a:pt x="32" y="8"/>
                    <a:pt x="32" y="6"/>
                  </a:cubicBezTo>
                  <a:cubicBezTo>
                    <a:pt x="32" y="4"/>
                    <a:pt x="34" y="2"/>
                    <a:pt x="35" y="2"/>
                  </a:cubicBezTo>
                  <a:cubicBezTo>
                    <a:pt x="37" y="2"/>
                    <a:pt x="39" y="4"/>
                    <a:pt x="39" y="6"/>
                  </a:cubicBezTo>
                  <a:close/>
                  <a:moveTo>
                    <a:pt x="53" y="12"/>
                  </a:moveTo>
                  <a:cubicBezTo>
                    <a:pt x="52" y="14"/>
                    <a:pt x="50" y="14"/>
                    <a:pt x="49" y="13"/>
                  </a:cubicBezTo>
                  <a:cubicBezTo>
                    <a:pt x="47" y="12"/>
                    <a:pt x="47" y="10"/>
                    <a:pt x="48" y="8"/>
                  </a:cubicBezTo>
                  <a:cubicBezTo>
                    <a:pt x="49" y="6"/>
                    <a:pt x="51" y="6"/>
                    <a:pt x="53" y="7"/>
                  </a:cubicBezTo>
                  <a:cubicBezTo>
                    <a:pt x="54" y="7"/>
                    <a:pt x="55" y="10"/>
                    <a:pt x="53" y="12"/>
                  </a:cubicBezTo>
                  <a:close/>
                  <a:moveTo>
                    <a:pt x="63" y="24"/>
                  </a:moveTo>
                  <a:cubicBezTo>
                    <a:pt x="61" y="25"/>
                    <a:pt x="59" y="25"/>
                    <a:pt x="58" y="23"/>
                  </a:cubicBezTo>
                  <a:cubicBezTo>
                    <a:pt x="57" y="21"/>
                    <a:pt x="58" y="19"/>
                    <a:pt x="60" y="18"/>
                  </a:cubicBezTo>
                  <a:cubicBezTo>
                    <a:pt x="62" y="17"/>
                    <a:pt x="64" y="17"/>
                    <a:pt x="65" y="19"/>
                  </a:cubicBezTo>
                  <a:cubicBezTo>
                    <a:pt x="66" y="21"/>
                    <a:pt x="65" y="23"/>
                    <a:pt x="63" y="24"/>
                  </a:cubicBezTo>
                  <a:close/>
                  <a:moveTo>
                    <a:pt x="66" y="40"/>
                  </a:moveTo>
                  <a:cubicBezTo>
                    <a:pt x="64" y="40"/>
                    <a:pt x="62" y="38"/>
                    <a:pt x="62" y="36"/>
                  </a:cubicBezTo>
                  <a:cubicBezTo>
                    <a:pt x="62" y="34"/>
                    <a:pt x="64" y="33"/>
                    <a:pt x="66" y="33"/>
                  </a:cubicBezTo>
                  <a:cubicBezTo>
                    <a:pt x="68" y="33"/>
                    <a:pt x="70" y="34"/>
                    <a:pt x="70" y="36"/>
                  </a:cubicBezTo>
                  <a:cubicBezTo>
                    <a:pt x="70" y="38"/>
                    <a:pt x="68" y="40"/>
                    <a:pt x="66" y="40"/>
                  </a:cubicBezTo>
                  <a:close/>
                  <a:moveTo>
                    <a:pt x="58" y="49"/>
                  </a:moveTo>
                  <a:cubicBezTo>
                    <a:pt x="59" y="48"/>
                    <a:pt x="61" y="47"/>
                    <a:pt x="63" y="48"/>
                  </a:cubicBezTo>
                  <a:cubicBezTo>
                    <a:pt x="65" y="50"/>
                    <a:pt x="66" y="52"/>
                    <a:pt x="65" y="53"/>
                  </a:cubicBezTo>
                  <a:cubicBezTo>
                    <a:pt x="64" y="55"/>
                    <a:pt x="62" y="55"/>
                    <a:pt x="60" y="54"/>
                  </a:cubicBezTo>
                  <a:cubicBezTo>
                    <a:pt x="58" y="53"/>
                    <a:pt x="57" y="51"/>
                    <a:pt x="58" y="49"/>
                  </a:cubicBezTo>
                  <a:close/>
                  <a:moveTo>
                    <a:pt x="49" y="59"/>
                  </a:moveTo>
                  <a:cubicBezTo>
                    <a:pt x="50" y="58"/>
                    <a:pt x="52" y="59"/>
                    <a:pt x="54" y="61"/>
                  </a:cubicBezTo>
                  <a:cubicBezTo>
                    <a:pt x="55" y="63"/>
                    <a:pt x="54" y="65"/>
                    <a:pt x="53" y="66"/>
                  </a:cubicBezTo>
                  <a:cubicBezTo>
                    <a:pt x="51" y="67"/>
                    <a:pt x="49" y="66"/>
                    <a:pt x="48" y="64"/>
                  </a:cubicBezTo>
                  <a:cubicBezTo>
                    <a:pt x="47" y="62"/>
                    <a:pt x="47" y="60"/>
                    <a:pt x="49" y="59"/>
                  </a:cubicBezTo>
                  <a:close/>
                  <a:moveTo>
                    <a:pt x="32" y="67"/>
                  </a:moveTo>
                  <a:cubicBezTo>
                    <a:pt x="32" y="64"/>
                    <a:pt x="34" y="63"/>
                    <a:pt x="35" y="63"/>
                  </a:cubicBezTo>
                  <a:cubicBezTo>
                    <a:pt x="37" y="63"/>
                    <a:pt x="39" y="64"/>
                    <a:pt x="39" y="67"/>
                  </a:cubicBezTo>
                  <a:cubicBezTo>
                    <a:pt x="39" y="69"/>
                    <a:pt x="37" y="71"/>
                    <a:pt x="35" y="71"/>
                  </a:cubicBezTo>
                  <a:cubicBezTo>
                    <a:pt x="34" y="71"/>
                    <a:pt x="32" y="69"/>
                    <a:pt x="32" y="67"/>
                  </a:cubicBezTo>
                  <a:close/>
                  <a:moveTo>
                    <a:pt x="17" y="61"/>
                  </a:moveTo>
                  <a:cubicBezTo>
                    <a:pt x="18" y="59"/>
                    <a:pt x="21" y="58"/>
                    <a:pt x="22" y="59"/>
                  </a:cubicBezTo>
                  <a:cubicBezTo>
                    <a:pt x="24" y="60"/>
                    <a:pt x="24" y="62"/>
                    <a:pt x="23" y="64"/>
                  </a:cubicBezTo>
                  <a:cubicBezTo>
                    <a:pt x="22" y="66"/>
                    <a:pt x="20" y="67"/>
                    <a:pt x="18" y="66"/>
                  </a:cubicBezTo>
                  <a:cubicBezTo>
                    <a:pt x="17" y="65"/>
                    <a:pt x="16" y="63"/>
                    <a:pt x="17" y="61"/>
                  </a:cubicBezTo>
                  <a:close/>
                  <a:moveTo>
                    <a:pt x="7" y="48"/>
                  </a:moveTo>
                  <a:cubicBezTo>
                    <a:pt x="9" y="47"/>
                    <a:pt x="12" y="48"/>
                    <a:pt x="13" y="49"/>
                  </a:cubicBezTo>
                  <a:cubicBezTo>
                    <a:pt x="14" y="51"/>
                    <a:pt x="13" y="53"/>
                    <a:pt x="11" y="54"/>
                  </a:cubicBezTo>
                  <a:cubicBezTo>
                    <a:pt x="9" y="55"/>
                    <a:pt x="7" y="55"/>
                    <a:pt x="6" y="53"/>
                  </a:cubicBezTo>
                  <a:cubicBezTo>
                    <a:pt x="5" y="52"/>
                    <a:pt x="6" y="50"/>
                    <a:pt x="7" y="48"/>
                  </a:cubicBezTo>
                  <a:close/>
                  <a:moveTo>
                    <a:pt x="1" y="36"/>
                  </a:moveTo>
                  <a:cubicBezTo>
                    <a:pt x="1" y="34"/>
                    <a:pt x="3" y="33"/>
                    <a:pt x="5" y="33"/>
                  </a:cubicBezTo>
                  <a:cubicBezTo>
                    <a:pt x="7" y="33"/>
                    <a:pt x="9" y="34"/>
                    <a:pt x="9" y="36"/>
                  </a:cubicBezTo>
                  <a:cubicBezTo>
                    <a:pt x="9" y="38"/>
                    <a:pt x="7" y="40"/>
                    <a:pt x="5" y="40"/>
                  </a:cubicBezTo>
                  <a:cubicBezTo>
                    <a:pt x="3" y="40"/>
                    <a:pt x="1" y="38"/>
                    <a:pt x="1" y="36"/>
                  </a:cubicBezTo>
                  <a:close/>
                </a:path>
              </a:pathLst>
            </a:custGeom>
            <a:solidFill>
              <a:srgbClr val="DA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$ļíḍê">
              <a:extLst>
                <a:ext uri="{FF2B5EF4-FFF2-40B4-BE49-F238E27FC236}">
                  <a16:creationId xmlns:a16="http://schemas.microsoft.com/office/drawing/2014/main" id="{D420A777-FC02-3746-A6EC-6A03288AADB5}"/>
                </a:ext>
              </a:extLst>
            </p:cNvPr>
            <p:cNvSpPr/>
            <p:nvPr/>
          </p:nvSpPr>
          <p:spPr bwMode="auto">
            <a:xfrm>
              <a:off x="4510088" y="3940175"/>
              <a:ext cx="357188" cy="68263"/>
            </a:xfrm>
            <a:prstGeom prst="rect">
              <a:avLst/>
            </a:prstGeom>
            <a:solidFill>
              <a:srgbClr val="EBA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$ḷiḋe">
              <a:extLst>
                <a:ext uri="{FF2B5EF4-FFF2-40B4-BE49-F238E27FC236}">
                  <a16:creationId xmlns:a16="http://schemas.microsoft.com/office/drawing/2014/main" id="{3A6B2268-6FC1-D24A-BF88-8C3E0828A2E4}"/>
                </a:ext>
              </a:extLst>
            </p:cNvPr>
            <p:cNvSpPr/>
            <p:nvPr/>
          </p:nvSpPr>
          <p:spPr bwMode="auto">
            <a:xfrm>
              <a:off x="4527550" y="4144963"/>
              <a:ext cx="346075" cy="346075"/>
            </a:xfrm>
            <a:prstGeom prst="ellipse">
              <a:avLst/>
            </a:prstGeom>
            <a:solidFill>
              <a:srgbClr val="1D17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ṧḻíḍè">
              <a:extLst>
                <a:ext uri="{FF2B5EF4-FFF2-40B4-BE49-F238E27FC236}">
                  <a16:creationId xmlns:a16="http://schemas.microsoft.com/office/drawing/2014/main" id="{981955C5-85C8-204A-A173-2635896E44F5}"/>
                </a:ext>
              </a:extLst>
            </p:cNvPr>
            <p:cNvSpPr/>
            <p:nvPr/>
          </p:nvSpPr>
          <p:spPr bwMode="auto">
            <a:xfrm>
              <a:off x="4373563" y="4008438"/>
              <a:ext cx="647700" cy="630238"/>
            </a:xfrm>
            <a:custGeom>
              <a:avLst/>
              <a:gdLst>
                <a:gd name="T0" fmla="*/ 1 w 114"/>
                <a:gd name="T1" fmla="*/ 54 h 111"/>
                <a:gd name="T2" fmla="*/ 57 w 114"/>
                <a:gd name="T3" fmla="*/ 111 h 111"/>
                <a:gd name="T4" fmla="*/ 114 w 114"/>
                <a:gd name="T5" fmla="*/ 54 h 111"/>
                <a:gd name="T6" fmla="*/ 74 w 114"/>
                <a:gd name="T7" fmla="*/ 0 h 111"/>
                <a:gd name="T8" fmla="*/ 40 w 114"/>
                <a:gd name="T9" fmla="*/ 0 h 111"/>
                <a:gd name="T10" fmla="*/ 1 w 114"/>
                <a:gd name="T11" fmla="*/ 54 h 111"/>
                <a:gd name="T12" fmla="*/ 22 w 114"/>
                <a:gd name="T13" fmla="*/ 54 h 111"/>
                <a:gd name="T14" fmla="*/ 57 w 114"/>
                <a:gd name="T15" fmla="*/ 19 h 111"/>
                <a:gd name="T16" fmla="*/ 92 w 114"/>
                <a:gd name="T17" fmla="*/ 54 h 111"/>
                <a:gd name="T18" fmla="*/ 57 w 114"/>
                <a:gd name="T19" fmla="*/ 89 h 111"/>
                <a:gd name="T20" fmla="*/ 22 w 114"/>
                <a:gd name="T21" fmla="*/ 5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111">
                  <a:moveTo>
                    <a:pt x="1" y="54"/>
                  </a:moveTo>
                  <a:cubicBezTo>
                    <a:pt x="1" y="86"/>
                    <a:pt x="26" y="111"/>
                    <a:pt x="57" y="111"/>
                  </a:cubicBezTo>
                  <a:cubicBezTo>
                    <a:pt x="89" y="111"/>
                    <a:pt x="114" y="86"/>
                    <a:pt x="114" y="54"/>
                  </a:cubicBezTo>
                  <a:cubicBezTo>
                    <a:pt x="114" y="29"/>
                    <a:pt x="97" y="7"/>
                    <a:pt x="7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7" y="7"/>
                    <a:pt x="0" y="29"/>
                    <a:pt x="1" y="54"/>
                  </a:cubicBezTo>
                  <a:close/>
                  <a:moveTo>
                    <a:pt x="22" y="54"/>
                  </a:moveTo>
                  <a:cubicBezTo>
                    <a:pt x="22" y="35"/>
                    <a:pt x="38" y="19"/>
                    <a:pt x="57" y="19"/>
                  </a:cubicBezTo>
                  <a:cubicBezTo>
                    <a:pt x="77" y="19"/>
                    <a:pt x="92" y="35"/>
                    <a:pt x="92" y="54"/>
                  </a:cubicBezTo>
                  <a:cubicBezTo>
                    <a:pt x="92" y="74"/>
                    <a:pt x="77" y="89"/>
                    <a:pt x="57" y="89"/>
                  </a:cubicBezTo>
                  <a:cubicBezTo>
                    <a:pt x="38" y="89"/>
                    <a:pt x="22" y="74"/>
                    <a:pt x="22" y="54"/>
                  </a:cubicBezTo>
                  <a:close/>
                </a:path>
              </a:pathLst>
            </a:custGeom>
            <a:solidFill>
              <a:srgbClr val="1D17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iṣļiďè">
              <a:extLst>
                <a:ext uri="{FF2B5EF4-FFF2-40B4-BE49-F238E27FC236}">
                  <a16:creationId xmlns:a16="http://schemas.microsoft.com/office/drawing/2014/main" id="{1EC35559-677D-7E4B-B9B7-D6C3D2C99A1D}"/>
                </a:ext>
              </a:extLst>
            </p:cNvPr>
            <p:cNvSpPr/>
            <p:nvPr/>
          </p:nvSpPr>
          <p:spPr bwMode="auto">
            <a:xfrm>
              <a:off x="4470400" y="4087813"/>
              <a:ext cx="460375" cy="454025"/>
            </a:xfrm>
            <a:custGeom>
              <a:avLst/>
              <a:gdLst>
                <a:gd name="T0" fmla="*/ 0 w 81"/>
                <a:gd name="T1" fmla="*/ 40 h 80"/>
                <a:gd name="T2" fmla="*/ 40 w 81"/>
                <a:gd name="T3" fmla="*/ 80 h 80"/>
                <a:gd name="T4" fmla="*/ 81 w 81"/>
                <a:gd name="T5" fmla="*/ 40 h 80"/>
                <a:gd name="T6" fmla="*/ 40 w 81"/>
                <a:gd name="T7" fmla="*/ 0 h 80"/>
                <a:gd name="T8" fmla="*/ 0 w 81"/>
                <a:gd name="T9" fmla="*/ 40 h 80"/>
                <a:gd name="T10" fmla="*/ 4 w 81"/>
                <a:gd name="T11" fmla="*/ 40 h 80"/>
                <a:gd name="T12" fmla="*/ 40 w 81"/>
                <a:gd name="T13" fmla="*/ 4 h 80"/>
                <a:gd name="T14" fmla="*/ 76 w 81"/>
                <a:gd name="T15" fmla="*/ 40 h 80"/>
                <a:gd name="T16" fmla="*/ 40 w 81"/>
                <a:gd name="T17" fmla="*/ 76 h 80"/>
                <a:gd name="T18" fmla="*/ 4 w 81"/>
                <a:gd name="T19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0">
                  <a:moveTo>
                    <a:pt x="0" y="40"/>
                  </a:moveTo>
                  <a:cubicBezTo>
                    <a:pt x="0" y="62"/>
                    <a:pt x="18" y="80"/>
                    <a:pt x="40" y="80"/>
                  </a:cubicBezTo>
                  <a:cubicBezTo>
                    <a:pt x="63" y="80"/>
                    <a:pt x="81" y="62"/>
                    <a:pt x="81" y="40"/>
                  </a:cubicBezTo>
                  <a:cubicBezTo>
                    <a:pt x="81" y="18"/>
                    <a:pt x="63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lose/>
                  <a:moveTo>
                    <a:pt x="4" y="40"/>
                  </a:moveTo>
                  <a:cubicBezTo>
                    <a:pt x="4" y="20"/>
                    <a:pt x="20" y="4"/>
                    <a:pt x="40" y="4"/>
                  </a:cubicBezTo>
                  <a:cubicBezTo>
                    <a:pt x="60" y="4"/>
                    <a:pt x="76" y="20"/>
                    <a:pt x="76" y="40"/>
                  </a:cubicBezTo>
                  <a:cubicBezTo>
                    <a:pt x="76" y="60"/>
                    <a:pt x="60" y="76"/>
                    <a:pt x="40" y="76"/>
                  </a:cubicBezTo>
                  <a:cubicBezTo>
                    <a:pt x="21" y="76"/>
                    <a:pt x="4" y="60"/>
                    <a:pt x="4" y="4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śḷîḓè">
              <a:extLst>
                <a:ext uri="{FF2B5EF4-FFF2-40B4-BE49-F238E27FC236}">
                  <a16:creationId xmlns:a16="http://schemas.microsoft.com/office/drawing/2014/main" id="{A0C94635-0444-B14C-ADFC-95B96C330EE6}"/>
                </a:ext>
              </a:extLst>
            </p:cNvPr>
            <p:cNvSpPr/>
            <p:nvPr/>
          </p:nvSpPr>
          <p:spPr bwMode="auto">
            <a:xfrm>
              <a:off x="4560888" y="4178300"/>
              <a:ext cx="277813" cy="279400"/>
            </a:xfrm>
            <a:custGeom>
              <a:avLst/>
              <a:gdLst>
                <a:gd name="T0" fmla="*/ 0 w 49"/>
                <a:gd name="T1" fmla="*/ 24 h 49"/>
                <a:gd name="T2" fmla="*/ 24 w 49"/>
                <a:gd name="T3" fmla="*/ 49 h 49"/>
                <a:gd name="T4" fmla="*/ 49 w 49"/>
                <a:gd name="T5" fmla="*/ 24 h 49"/>
                <a:gd name="T6" fmla="*/ 24 w 49"/>
                <a:gd name="T7" fmla="*/ 0 h 49"/>
                <a:gd name="T8" fmla="*/ 0 w 49"/>
                <a:gd name="T9" fmla="*/ 24 h 49"/>
                <a:gd name="T10" fmla="*/ 9 w 49"/>
                <a:gd name="T11" fmla="*/ 24 h 49"/>
                <a:gd name="T12" fmla="*/ 24 w 49"/>
                <a:gd name="T13" fmla="*/ 9 h 49"/>
                <a:gd name="T14" fmla="*/ 40 w 49"/>
                <a:gd name="T15" fmla="*/ 24 h 49"/>
                <a:gd name="T16" fmla="*/ 24 w 49"/>
                <a:gd name="T17" fmla="*/ 40 h 49"/>
                <a:gd name="T18" fmla="*/ 9 w 49"/>
                <a:gd name="T19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0" y="24"/>
                  </a:moveTo>
                  <a:cubicBezTo>
                    <a:pt x="0" y="38"/>
                    <a:pt x="11" y="49"/>
                    <a:pt x="24" y="49"/>
                  </a:cubicBezTo>
                  <a:cubicBezTo>
                    <a:pt x="38" y="49"/>
                    <a:pt x="49" y="38"/>
                    <a:pt x="49" y="24"/>
                  </a:cubicBezTo>
                  <a:cubicBezTo>
                    <a:pt x="49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lose/>
                  <a:moveTo>
                    <a:pt x="9" y="24"/>
                  </a:moveTo>
                  <a:cubicBezTo>
                    <a:pt x="9" y="16"/>
                    <a:pt x="16" y="9"/>
                    <a:pt x="24" y="9"/>
                  </a:cubicBezTo>
                  <a:cubicBezTo>
                    <a:pt x="33" y="9"/>
                    <a:pt x="40" y="16"/>
                    <a:pt x="40" y="24"/>
                  </a:cubicBezTo>
                  <a:cubicBezTo>
                    <a:pt x="40" y="33"/>
                    <a:pt x="33" y="40"/>
                    <a:pt x="24" y="40"/>
                  </a:cubicBezTo>
                  <a:cubicBezTo>
                    <a:pt x="16" y="40"/>
                    <a:pt x="9" y="33"/>
                    <a:pt x="9" y="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îṥľïḍe">
              <a:extLst>
                <a:ext uri="{FF2B5EF4-FFF2-40B4-BE49-F238E27FC236}">
                  <a16:creationId xmlns:a16="http://schemas.microsoft.com/office/drawing/2014/main" id="{BA7035B8-B7E3-0548-BFED-A5B7D1889EA9}"/>
                </a:ext>
              </a:extLst>
            </p:cNvPr>
            <p:cNvSpPr/>
            <p:nvPr/>
          </p:nvSpPr>
          <p:spPr bwMode="auto">
            <a:xfrm>
              <a:off x="4613275" y="4230688"/>
              <a:ext cx="174625" cy="176213"/>
            </a:xfrm>
            <a:custGeom>
              <a:avLst/>
              <a:gdLst>
                <a:gd name="T0" fmla="*/ 0 w 31"/>
                <a:gd name="T1" fmla="*/ 15 h 31"/>
                <a:gd name="T2" fmla="*/ 15 w 31"/>
                <a:gd name="T3" fmla="*/ 31 h 31"/>
                <a:gd name="T4" fmla="*/ 31 w 31"/>
                <a:gd name="T5" fmla="*/ 15 h 31"/>
                <a:gd name="T6" fmla="*/ 15 w 31"/>
                <a:gd name="T7" fmla="*/ 0 h 31"/>
                <a:gd name="T8" fmla="*/ 0 w 31"/>
                <a:gd name="T9" fmla="*/ 15 h 31"/>
                <a:gd name="T10" fmla="*/ 9 w 31"/>
                <a:gd name="T11" fmla="*/ 9 h 31"/>
                <a:gd name="T12" fmla="*/ 6 w 31"/>
                <a:gd name="T13" fmla="*/ 9 h 31"/>
                <a:gd name="T14" fmla="*/ 6 w 31"/>
                <a:gd name="T15" fmla="*/ 6 h 31"/>
                <a:gd name="T16" fmla="*/ 9 w 31"/>
                <a:gd name="T17" fmla="*/ 6 h 31"/>
                <a:gd name="T18" fmla="*/ 9 w 31"/>
                <a:gd name="T19" fmla="*/ 9 h 31"/>
                <a:gd name="T20" fmla="*/ 17 w 31"/>
                <a:gd name="T21" fmla="*/ 6 h 31"/>
                <a:gd name="T22" fmla="*/ 15 w 31"/>
                <a:gd name="T23" fmla="*/ 7 h 31"/>
                <a:gd name="T24" fmla="*/ 14 w 31"/>
                <a:gd name="T25" fmla="*/ 6 h 31"/>
                <a:gd name="T26" fmla="*/ 15 w 31"/>
                <a:gd name="T27" fmla="*/ 4 h 31"/>
                <a:gd name="T28" fmla="*/ 17 w 31"/>
                <a:gd name="T29" fmla="*/ 6 h 31"/>
                <a:gd name="T30" fmla="*/ 24 w 31"/>
                <a:gd name="T31" fmla="*/ 9 h 31"/>
                <a:gd name="T32" fmla="*/ 21 w 31"/>
                <a:gd name="T33" fmla="*/ 9 h 31"/>
                <a:gd name="T34" fmla="*/ 21 w 31"/>
                <a:gd name="T35" fmla="*/ 6 h 31"/>
                <a:gd name="T36" fmla="*/ 24 w 31"/>
                <a:gd name="T37" fmla="*/ 6 h 31"/>
                <a:gd name="T38" fmla="*/ 24 w 31"/>
                <a:gd name="T39" fmla="*/ 9 h 31"/>
                <a:gd name="T40" fmla="*/ 25 w 31"/>
                <a:gd name="T41" fmla="*/ 17 h 31"/>
                <a:gd name="T42" fmla="*/ 24 w 31"/>
                <a:gd name="T43" fmla="*/ 15 h 31"/>
                <a:gd name="T44" fmla="*/ 25 w 31"/>
                <a:gd name="T45" fmla="*/ 14 h 31"/>
                <a:gd name="T46" fmla="*/ 26 w 31"/>
                <a:gd name="T47" fmla="*/ 15 h 31"/>
                <a:gd name="T48" fmla="*/ 25 w 31"/>
                <a:gd name="T49" fmla="*/ 17 h 31"/>
                <a:gd name="T50" fmla="*/ 21 w 31"/>
                <a:gd name="T51" fmla="*/ 21 h 31"/>
                <a:gd name="T52" fmla="*/ 24 w 31"/>
                <a:gd name="T53" fmla="*/ 21 h 31"/>
                <a:gd name="T54" fmla="*/ 24 w 31"/>
                <a:gd name="T55" fmla="*/ 24 h 31"/>
                <a:gd name="T56" fmla="*/ 21 w 31"/>
                <a:gd name="T57" fmla="*/ 24 h 31"/>
                <a:gd name="T58" fmla="*/ 21 w 31"/>
                <a:gd name="T59" fmla="*/ 21 h 31"/>
                <a:gd name="T60" fmla="*/ 14 w 31"/>
                <a:gd name="T61" fmla="*/ 25 h 31"/>
                <a:gd name="T62" fmla="*/ 15 w 31"/>
                <a:gd name="T63" fmla="*/ 23 h 31"/>
                <a:gd name="T64" fmla="*/ 17 w 31"/>
                <a:gd name="T65" fmla="*/ 25 h 31"/>
                <a:gd name="T66" fmla="*/ 15 w 31"/>
                <a:gd name="T67" fmla="*/ 26 h 31"/>
                <a:gd name="T68" fmla="*/ 14 w 31"/>
                <a:gd name="T69" fmla="*/ 25 h 31"/>
                <a:gd name="T70" fmla="*/ 9 w 31"/>
                <a:gd name="T71" fmla="*/ 15 h 31"/>
                <a:gd name="T72" fmla="*/ 15 w 31"/>
                <a:gd name="T73" fmla="*/ 9 h 31"/>
                <a:gd name="T74" fmla="*/ 21 w 31"/>
                <a:gd name="T75" fmla="*/ 15 h 31"/>
                <a:gd name="T76" fmla="*/ 15 w 31"/>
                <a:gd name="T77" fmla="*/ 21 h 31"/>
                <a:gd name="T78" fmla="*/ 9 w 31"/>
                <a:gd name="T79" fmla="*/ 15 h 31"/>
                <a:gd name="T80" fmla="*/ 6 w 31"/>
                <a:gd name="T81" fmla="*/ 21 h 31"/>
                <a:gd name="T82" fmla="*/ 9 w 31"/>
                <a:gd name="T83" fmla="*/ 21 h 31"/>
                <a:gd name="T84" fmla="*/ 9 w 31"/>
                <a:gd name="T85" fmla="*/ 24 h 31"/>
                <a:gd name="T86" fmla="*/ 6 w 31"/>
                <a:gd name="T87" fmla="*/ 24 h 31"/>
                <a:gd name="T88" fmla="*/ 6 w 31"/>
                <a:gd name="T89" fmla="*/ 21 h 31"/>
                <a:gd name="T90" fmla="*/ 5 w 31"/>
                <a:gd name="T91" fmla="*/ 15 h 31"/>
                <a:gd name="T92" fmla="*/ 6 w 31"/>
                <a:gd name="T93" fmla="*/ 14 h 31"/>
                <a:gd name="T94" fmla="*/ 7 w 31"/>
                <a:gd name="T95" fmla="*/ 15 h 31"/>
                <a:gd name="T96" fmla="*/ 6 w 31"/>
                <a:gd name="T97" fmla="*/ 17 h 31"/>
                <a:gd name="T98" fmla="*/ 5 w 31"/>
                <a:gd name="T9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1">
                  <a:moveTo>
                    <a:pt x="0" y="15"/>
                  </a:moveTo>
                  <a:cubicBezTo>
                    <a:pt x="0" y="24"/>
                    <a:pt x="7" y="31"/>
                    <a:pt x="15" y="31"/>
                  </a:cubicBezTo>
                  <a:cubicBezTo>
                    <a:pt x="24" y="31"/>
                    <a:pt x="31" y="24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lose/>
                  <a:moveTo>
                    <a:pt x="9" y="9"/>
                  </a:moveTo>
                  <a:cubicBezTo>
                    <a:pt x="9" y="10"/>
                    <a:pt x="7" y="10"/>
                    <a:pt x="6" y="9"/>
                  </a:cubicBezTo>
                  <a:cubicBezTo>
                    <a:pt x="5" y="8"/>
                    <a:pt x="5" y="7"/>
                    <a:pt x="6" y="6"/>
                  </a:cubicBezTo>
                  <a:cubicBezTo>
                    <a:pt x="7" y="5"/>
                    <a:pt x="9" y="5"/>
                    <a:pt x="9" y="6"/>
                  </a:cubicBezTo>
                  <a:cubicBezTo>
                    <a:pt x="10" y="7"/>
                    <a:pt x="10" y="8"/>
                    <a:pt x="9" y="9"/>
                  </a:cubicBezTo>
                  <a:close/>
                  <a:moveTo>
                    <a:pt x="17" y="6"/>
                  </a:moveTo>
                  <a:cubicBezTo>
                    <a:pt x="17" y="6"/>
                    <a:pt x="16" y="7"/>
                    <a:pt x="15" y="7"/>
                  </a:cubicBezTo>
                  <a:cubicBezTo>
                    <a:pt x="15" y="7"/>
                    <a:pt x="14" y="6"/>
                    <a:pt x="14" y="6"/>
                  </a:cubicBezTo>
                  <a:cubicBezTo>
                    <a:pt x="14" y="5"/>
                    <a:pt x="15" y="4"/>
                    <a:pt x="15" y="4"/>
                  </a:cubicBezTo>
                  <a:cubicBezTo>
                    <a:pt x="16" y="4"/>
                    <a:pt x="17" y="5"/>
                    <a:pt x="17" y="6"/>
                  </a:cubicBezTo>
                  <a:close/>
                  <a:moveTo>
                    <a:pt x="24" y="9"/>
                  </a:moveTo>
                  <a:cubicBezTo>
                    <a:pt x="24" y="10"/>
                    <a:pt x="22" y="10"/>
                    <a:pt x="21" y="9"/>
                  </a:cubicBezTo>
                  <a:cubicBezTo>
                    <a:pt x="20" y="8"/>
                    <a:pt x="20" y="7"/>
                    <a:pt x="21" y="6"/>
                  </a:cubicBezTo>
                  <a:cubicBezTo>
                    <a:pt x="22" y="5"/>
                    <a:pt x="24" y="5"/>
                    <a:pt x="24" y="6"/>
                  </a:cubicBezTo>
                  <a:cubicBezTo>
                    <a:pt x="25" y="7"/>
                    <a:pt x="25" y="8"/>
                    <a:pt x="24" y="9"/>
                  </a:cubicBezTo>
                  <a:close/>
                  <a:moveTo>
                    <a:pt x="25" y="17"/>
                  </a:moveTo>
                  <a:cubicBezTo>
                    <a:pt x="24" y="17"/>
                    <a:pt x="24" y="16"/>
                    <a:pt x="24" y="15"/>
                  </a:cubicBezTo>
                  <a:cubicBezTo>
                    <a:pt x="24" y="15"/>
                    <a:pt x="24" y="14"/>
                    <a:pt x="25" y="14"/>
                  </a:cubicBezTo>
                  <a:cubicBezTo>
                    <a:pt x="26" y="14"/>
                    <a:pt x="26" y="15"/>
                    <a:pt x="26" y="15"/>
                  </a:cubicBezTo>
                  <a:cubicBezTo>
                    <a:pt x="26" y="16"/>
                    <a:pt x="26" y="17"/>
                    <a:pt x="25" y="17"/>
                  </a:cubicBezTo>
                  <a:close/>
                  <a:moveTo>
                    <a:pt x="21" y="21"/>
                  </a:moveTo>
                  <a:cubicBezTo>
                    <a:pt x="22" y="20"/>
                    <a:pt x="24" y="20"/>
                    <a:pt x="24" y="21"/>
                  </a:cubicBezTo>
                  <a:cubicBezTo>
                    <a:pt x="25" y="22"/>
                    <a:pt x="25" y="23"/>
                    <a:pt x="24" y="24"/>
                  </a:cubicBezTo>
                  <a:cubicBezTo>
                    <a:pt x="24" y="25"/>
                    <a:pt x="22" y="25"/>
                    <a:pt x="21" y="24"/>
                  </a:cubicBezTo>
                  <a:cubicBezTo>
                    <a:pt x="20" y="23"/>
                    <a:pt x="20" y="22"/>
                    <a:pt x="21" y="21"/>
                  </a:cubicBezTo>
                  <a:close/>
                  <a:moveTo>
                    <a:pt x="14" y="25"/>
                  </a:moveTo>
                  <a:cubicBezTo>
                    <a:pt x="14" y="24"/>
                    <a:pt x="15" y="23"/>
                    <a:pt x="15" y="23"/>
                  </a:cubicBezTo>
                  <a:cubicBezTo>
                    <a:pt x="16" y="23"/>
                    <a:pt x="17" y="24"/>
                    <a:pt x="17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5" y="26"/>
                    <a:pt x="14" y="25"/>
                    <a:pt x="14" y="25"/>
                  </a:cubicBezTo>
                  <a:close/>
                  <a:moveTo>
                    <a:pt x="9" y="15"/>
                  </a:moveTo>
                  <a:cubicBezTo>
                    <a:pt x="9" y="12"/>
                    <a:pt x="12" y="9"/>
                    <a:pt x="15" y="9"/>
                  </a:cubicBezTo>
                  <a:cubicBezTo>
                    <a:pt x="19" y="9"/>
                    <a:pt x="21" y="12"/>
                    <a:pt x="21" y="15"/>
                  </a:cubicBezTo>
                  <a:cubicBezTo>
                    <a:pt x="21" y="18"/>
                    <a:pt x="19" y="21"/>
                    <a:pt x="15" y="21"/>
                  </a:cubicBezTo>
                  <a:cubicBezTo>
                    <a:pt x="12" y="21"/>
                    <a:pt x="9" y="18"/>
                    <a:pt x="9" y="15"/>
                  </a:cubicBezTo>
                  <a:close/>
                  <a:moveTo>
                    <a:pt x="6" y="21"/>
                  </a:moveTo>
                  <a:cubicBezTo>
                    <a:pt x="7" y="20"/>
                    <a:pt x="9" y="20"/>
                    <a:pt x="9" y="21"/>
                  </a:cubicBezTo>
                  <a:cubicBezTo>
                    <a:pt x="10" y="22"/>
                    <a:pt x="10" y="23"/>
                    <a:pt x="9" y="24"/>
                  </a:cubicBezTo>
                  <a:cubicBezTo>
                    <a:pt x="9" y="25"/>
                    <a:pt x="7" y="25"/>
                    <a:pt x="6" y="24"/>
                  </a:cubicBezTo>
                  <a:cubicBezTo>
                    <a:pt x="5" y="23"/>
                    <a:pt x="5" y="22"/>
                    <a:pt x="6" y="21"/>
                  </a:cubicBezTo>
                  <a:close/>
                  <a:moveTo>
                    <a:pt x="5" y="15"/>
                  </a:moveTo>
                  <a:cubicBezTo>
                    <a:pt x="5" y="15"/>
                    <a:pt x="5" y="14"/>
                    <a:pt x="6" y="14"/>
                  </a:cubicBezTo>
                  <a:cubicBezTo>
                    <a:pt x="7" y="14"/>
                    <a:pt x="7" y="15"/>
                    <a:pt x="7" y="15"/>
                  </a:cubicBezTo>
                  <a:cubicBezTo>
                    <a:pt x="7" y="16"/>
                    <a:pt x="7" y="17"/>
                    <a:pt x="6" y="17"/>
                  </a:cubicBezTo>
                  <a:cubicBezTo>
                    <a:pt x="5" y="17"/>
                    <a:pt x="5" y="16"/>
                    <a:pt x="5" y="15"/>
                  </a:cubicBezTo>
                  <a:close/>
                </a:path>
              </a:pathLst>
            </a:custGeom>
            <a:solidFill>
              <a:srgbClr val="DA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ṧľïḓé">
              <a:extLst>
                <a:ext uri="{FF2B5EF4-FFF2-40B4-BE49-F238E27FC236}">
                  <a16:creationId xmlns:a16="http://schemas.microsoft.com/office/drawing/2014/main" id="{F6901DA1-ADD7-544F-B84D-DBF04FF38D7B}"/>
                </a:ext>
              </a:extLst>
            </p:cNvPr>
            <p:cNvSpPr/>
            <p:nvPr/>
          </p:nvSpPr>
          <p:spPr bwMode="auto">
            <a:xfrm>
              <a:off x="4613275" y="4230688"/>
              <a:ext cx="174625" cy="176213"/>
            </a:xfrm>
            <a:custGeom>
              <a:avLst/>
              <a:gdLst>
                <a:gd name="T0" fmla="*/ 0 w 31"/>
                <a:gd name="T1" fmla="*/ 15 h 31"/>
                <a:gd name="T2" fmla="*/ 15 w 31"/>
                <a:gd name="T3" fmla="*/ 31 h 31"/>
                <a:gd name="T4" fmla="*/ 31 w 31"/>
                <a:gd name="T5" fmla="*/ 15 h 31"/>
                <a:gd name="T6" fmla="*/ 15 w 31"/>
                <a:gd name="T7" fmla="*/ 0 h 31"/>
                <a:gd name="T8" fmla="*/ 0 w 31"/>
                <a:gd name="T9" fmla="*/ 15 h 31"/>
                <a:gd name="T10" fmla="*/ 9 w 31"/>
                <a:gd name="T11" fmla="*/ 9 h 31"/>
                <a:gd name="T12" fmla="*/ 6 w 31"/>
                <a:gd name="T13" fmla="*/ 9 h 31"/>
                <a:gd name="T14" fmla="*/ 6 w 31"/>
                <a:gd name="T15" fmla="*/ 6 h 31"/>
                <a:gd name="T16" fmla="*/ 9 w 31"/>
                <a:gd name="T17" fmla="*/ 6 h 31"/>
                <a:gd name="T18" fmla="*/ 9 w 31"/>
                <a:gd name="T19" fmla="*/ 9 h 31"/>
                <a:gd name="T20" fmla="*/ 17 w 31"/>
                <a:gd name="T21" fmla="*/ 6 h 31"/>
                <a:gd name="T22" fmla="*/ 15 w 31"/>
                <a:gd name="T23" fmla="*/ 7 h 31"/>
                <a:gd name="T24" fmla="*/ 14 w 31"/>
                <a:gd name="T25" fmla="*/ 6 h 31"/>
                <a:gd name="T26" fmla="*/ 15 w 31"/>
                <a:gd name="T27" fmla="*/ 4 h 31"/>
                <a:gd name="T28" fmla="*/ 17 w 31"/>
                <a:gd name="T29" fmla="*/ 6 h 31"/>
                <a:gd name="T30" fmla="*/ 24 w 31"/>
                <a:gd name="T31" fmla="*/ 9 h 31"/>
                <a:gd name="T32" fmla="*/ 21 w 31"/>
                <a:gd name="T33" fmla="*/ 9 h 31"/>
                <a:gd name="T34" fmla="*/ 21 w 31"/>
                <a:gd name="T35" fmla="*/ 6 h 31"/>
                <a:gd name="T36" fmla="*/ 24 w 31"/>
                <a:gd name="T37" fmla="*/ 6 h 31"/>
                <a:gd name="T38" fmla="*/ 24 w 31"/>
                <a:gd name="T39" fmla="*/ 9 h 31"/>
                <a:gd name="T40" fmla="*/ 25 w 31"/>
                <a:gd name="T41" fmla="*/ 17 h 31"/>
                <a:gd name="T42" fmla="*/ 24 w 31"/>
                <a:gd name="T43" fmla="*/ 15 h 31"/>
                <a:gd name="T44" fmla="*/ 25 w 31"/>
                <a:gd name="T45" fmla="*/ 14 h 31"/>
                <a:gd name="T46" fmla="*/ 26 w 31"/>
                <a:gd name="T47" fmla="*/ 15 h 31"/>
                <a:gd name="T48" fmla="*/ 25 w 31"/>
                <a:gd name="T49" fmla="*/ 17 h 31"/>
                <a:gd name="T50" fmla="*/ 21 w 31"/>
                <a:gd name="T51" fmla="*/ 21 h 31"/>
                <a:gd name="T52" fmla="*/ 24 w 31"/>
                <a:gd name="T53" fmla="*/ 21 h 31"/>
                <a:gd name="T54" fmla="*/ 24 w 31"/>
                <a:gd name="T55" fmla="*/ 24 h 31"/>
                <a:gd name="T56" fmla="*/ 21 w 31"/>
                <a:gd name="T57" fmla="*/ 24 h 31"/>
                <a:gd name="T58" fmla="*/ 21 w 31"/>
                <a:gd name="T59" fmla="*/ 21 h 31"/>
                <a:gd name="T60" fmla="*/ 14 w 31"/>
                <a:gd name="T61" fmla="*/ 25 h 31"/>
                <a:gd name="T62" fmla="*/ 15 w 31"/>
                <a:gd name="T63" fmla="*/ 23 h 31"/>
                <a:gd name="T64" fmla="*/ 17 w 31"/>
                <a:gd name="T65" fmla="*/ 25 h 31"/>
                <a:gd name="T66" fmla="*/ 15 w 31"/>
                <a:gd name="T67" fmla="*/ 26 h 31"/>
                <a:gd name="T68" fmla="*/ 14 w 31"/>
                <a:gd name="T69" fmla="*/ 25 h 31"/>
                <a:gd name="T70" fmla="*/ 9 w 31"/>
                <a:gd name="T71" fmla="*/ 15 h 31"/>
                <a:gd name="T72" fmla="*/ 15 w 31"/>
                <a:gd name="T73" fmla="*/ 9 h 31"/>
                <a:gd name="T74" fmla="*/ 21 w 31"/>
                <a:gd name="T75" fmla="*/ 15 h 31"/>
                <a:gd name="T76" fmla="*/ 15 w 31"/>
                <a:gd name="T77" fmla="*/ 21 h 31"/>
                <a:gd name="T78" fmla="*/ 9 w 31"/>
                <a:gd name="T79" fmla="*/ 15 h 31"/>
                <a:gd name="T80" fmla="*/ 6 w 31"/>
                <a:gd name="T81" fmla="*/ 21 h 31"/>
                <a:gd name="T82" fmla="*/ 9 w 31"/>
                <a:gd name="T83" fmla="*/ 21 h 31"/>
                <a:gd name="T84" fmla="*/ 9 w 31"/>
                <a:gd name="T85" fmla="*/ 24 h 31"/>
                <a:gd name="T86" fmla="*/ 6 w 31"/>
                <a:gd name="T87" fmla="*/ 24 h 31"/>
                <a:gd name="T88" fmla="*/ 6 w 31"/>
                <a:gd name="T89" fmla="*/ 21 h 31"/>
                <a:gd name="T90" fmla="*/ 5 w 31"/>
                <a:gd name="T91" fmla="*/ 15 h 31"/>
                <a:gd name="T92" fmla="*/ 6 w 31"/>
                <a:gd name="T93" fmla="*/ 14 h 31"/>
                <a:gd name="T94" fmla="*/ 7 w 31"/>
                <a:gd name="T95" fmla="*/ 15 h 31"/>
                <a:gd name="T96" fmla="*/ 6 w 31"/>
                <a:gd name="T97" fmla="*/ 17 h 31"/>
                <a:gd name="T98" fmla="*/ 5 w 31"/>
                <a:gd name="T9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1">
                  <a:moveTo>
                    <a:pt x="0" y="15"/>
                  </a:moveTo>
                  <a:cubicBezTo>
                    <a:pt x="0" y="24"/>
                    <a:pt x="7" y="31"/>
                    <a:pt x="15" y="31"/>
                  </a:cubicBezTo>
                  <a:cubicBezTo>
                    <a:pt x="24" y="31"/>
                    <a:pt x="31" y="24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lose/>
                  <a:moveTo>
                    <a:pt x="9" y="9"/>
                  </a:moveTo>
                  <a:cubicBezTo>
                    <a:pt x="9" y="10"/>
                    <a:pt x="7" y="10"/>
                    <a:pt x="6" y="9"/>
                  </a:cubicBezTo>
                  <a:cubicBezTo>
                    <a:pt x="5" y="8"/>
                    <a:pt x="5" y="7"/>
                    <a:pt x="6" y="6"/>
                  </a:cubicBezTo>
                  <a:cubicBezTo>
                    <a:pt x="7" y="5"/>
                    <a:pt x="9" y="5"/>
                    <a:pt x="9" y="6"/>
                  </a:cubicBezTo>
                  <a:cubicBezTo>
                    <a:pt x="10" y="7"/>
                    <a:pt x="10" y="8"/>
                    <a:pt x="9" y="9"/>
                  </a:cubicBezTo>
                  <a:close/>
                  <a:moveTo>
                    <a:pt x="17" y="6"/>
                  </a:moveTo>
                  <a:cubicBezTo>
                    <a:pt x="17" y="6"/>
                    <a:pt x="16" y="7"/>
                    <a:pt x="15" y="7"/>
                  </a:cubicBezTo>
                  <a:cubicBezTo>
                    <a:pt x="15" y="7"/>
                    <a:pt x="14" y="6"/>
                    <a:pt x="14" y="6"/>
                  </a:cubicBezTo>
                  <a:cubicBezTo>
                    <a:pt x="14" y="5"/>
                    <a:pt x="15" y="4"/>
                    <a:pt x="15" y="4"/>
                  </a:cubicBezTo>
                  <a:cubicBezTo>
                    <a:pt x="16" y="4"/>
                    <a:pt x="17" y="5"/>
                    <a:pt x="17" y="6"/>
                  </a:cubicBezTo>
                  <a:close/>
                  <a:moveTo>
                    <a:pt x="24" y="9"/>
                  </a:moveTo>
                  <a:cubicBezTo>
                    <a:pt x="24" y="10"/>
                    <a:pt x="22" y="10"/>
                    <a:pt x="21" y="9"/>
                  </a:cubicBezTo>
                  <a:cubicBezTo>
                    <a:pt x="20" y="8"/>
                    <a:pt x="20" y="7"/>
                    <a:pt x="21" y="6"/>
                  </a:cubicBezTo>
                  <a:cubicBezTo>
                    <a:pt x="22" y="5"/>
                    <a:pt x="24" y="5"/>
                    <a:pt x="24" y="6"/>
                  </a:cubicBezTo>
                  <a:cubicBezTo>
                    <a:pt x="25" y="7"/>
                    <a:pt x="25" y="8"/>
                    <a:pt x="24" y="9"/>
                  </a:cubicBezTo>
                  <a:close/>
                  <a:moveTo>
                    <a:pt x="25" y="17"/>
                  </a:moveTo>
                  <a:cubicBezTo>
                    <a:pt x="24" y="17"/>
                    <a:pt x="24" y="16"/>
                    <a:pt x="24" y="15"/>
                  </a:cubicBezTo>
                  <a:cubicBezTo>
                    <a:pt x="24" y="15"/>
                    <a:pt x="24" y="14"/>
                    <a:pt x="25" y="14"/>
                  </a:cubicBezTo>
                  <a:cubicBezTo>
                    <a:pt x="26" y="14"/>
                    <a:pt x="26" y="15"/>
                    <a:pt x="26" y="15"/>
                  </a:cubicBezTo>
                  <a:cubicBezTo>
                    <a:pt x="26" y="16"/>
                    <a:pt x="26" y="17"/>
                    <a:pt x="25" y="17"/>
                  </a:cubicBezTo>
                  <a:close/>
                  <a:moveTo>
                    <a:pt x="21" y="21"/>
                  </a:moveTo>
                  <a:cubicBezTo>
                    <a:pt x="22" y="20"/>
                    <a:pt x="24" y="20"/>
                    <a:pt x="24" y="21"/>
                  </a:cubicBezTo>
                  <a:cubicBezTo>
                    <a:pt x="25" y="22"/>
                    <a:pt x="25" y="23"/>
                    <a:pt x="24" y="24"/>
                  </a:cubicBezTo>
                  <a:cubicBezTo>
                    <a:pt x="24" y="25"/>
                    <a:pt x="22" y="25"/>
                    <a:pt x="21" y="24"/>
                  </a:cubicBezTo>
                  <a:cubicBezTo>
                    <a:pt x="20" y="23"/>
                    <a:pt x="20" y="22"/>
                    <a:pt x="21" y="21"/>
                  </a:cubicBezTo>
                  <a:close/>
                  <a:moveTo>
                    <a:pt x="14" y="25"/>
                  </a:moveTo>
                  <a:cubicBezTo>
                    <a:pt x="14" y="24"/>
                    <a:pt x="15" y="23"/>
                    <a:pt x="15" y="23"/>
                  </a:cubicBezTo>
                  <a:cubicBezTo>
                    <a:pt x="16" y="23"/>
                    <a:pt x="17" y="24"/>
                    <a:pt x="17" y="25"/>
                  </a:cubicBezTo>
                  <a:cubicBezTo>
                    <a:pt x="17" y="25"/>
                    <a:pt x="16" y="26"/>
                    <a:pt x="15" y="26"/>
                  </a:cubicBezTo>
                  <a:cubicBezTo>
                    <a:pt x="15" y="26"/>
                    <a:pt x="14" y="25"/>
                    <a:pt x="14" y="25"/>
                  </a:cubicBezTo>
                  <a:close/>
                  <a:moveTo>
                    <a:pt x="9" y="15"/>
                  </a:moveTo>
                  <a:cubicBezTo>
                    <a:pt x="9" y="12"/>
                    <a:pt x="12" y="9"/>
                    <a:pt x="15" y="9"/>
                  </a:cubicBezTo>
                  <a:cubicBezTo>
                    <a:pt x="19" y="9"/>
                    <a:pt x="21" y="12"/>
                    <a:pt x="21" y="15"/>
                  </a:cubicBezTo>
                  <a:cubicBezTo>
                    <a:pt x="21" y="18"/>
                    <a:pt x="19" y="21"/>
                    <a:pt x="15" y="21"/>
                  </a:cubicBezTo>
                  <a:cubicBezTo>
                    <a:pt x="12" y="21"/>
                    <a:pt x="9" y="18"/>
                    <a:pt x="9" y="15"/>
                  </a:cubicBezTo>
                  <a:close/>
                  <a:moveTo>
                    <a:pt x="6" y="21"/>
                  </a:moveTo>
                  <a:cubicBezTo>
                    <a:pt x="7" y="20"/>
                    <a:pt x="9" y="20"/>
                    <a:pt x="9" y="21"/>
                  </a:cubicBezTo>
                  <a:cubicBezTo>
                    <a:pt x="10" y="22"/>
                    <a:pt x="10" y="23"/>
                    <a:pt x="9" y="24"/>
                  </a:cubicBezTo>
                  <a:cubicBezTo>
                    <a:pt x="9" y="25"/>
                    <a:pt x="7" y="25"/>
                    <a:pt x="6" y="24"/>
                  </a:cubicBezTo>
                  <a:cubicBezTo>
                    <a:pt x="5" y="23"/>
                    <a:pt x="5" y="22"/>
                    <a:pt x="6" y="21"/>
                  </a:cubicBezTo>
                  <a:close/>
                  <a:moveTo>
                    <a:pt x="5" y="15"/>
                  </a:moveTo>
                  <a:cubicBezTo>
                    <a:pt x="5" y="15"/>
                    <a:pt x="5" y="14"/>
                    <a:pt x="6" y="14"/>
                  </a:cubicBezTo>
                  <a:cubicBezTo>
                    <a:pt x="7" y="14"/>
                    <a:pt x="7" y="15"/>
                    <a:pt x="7" y="15"/>
                  </a:cubicBezTo>
                  <a:cubicBezTo>
                    <a:pt x="7" y="16"/>
                    <a:pt x="7" y="17"/>
                    <a:pt x="6" y="17"/>
                  </a:cubicBezTo>
                  <a:cubicBezTo>
                    <a:pt x="5" y="17"/>
                    <a:pt x="5" y="16"/>
                    <a:pt x="5" y="15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sḷïďê">
              <a:extLst>
                <a:ext uri="{FF2B5EF4-FFF2-40B4-BE49-F238E27FC236}">
                  <a16:creationId xmlns:a16="http://schemas.microsoft.com/office/drawing/2014/main" id="{911DAD69-0A0F-9242-A8D4-D7B2CB061A67}"/>
                </a:ext>
              </a:extLst>
            </p:cNvPr>
            <p:cNvSpPr/>
            <p:nvPr/>
          </p:nvSpPr>
          <p:spPr bwMode="auto">
            <a:xfrm>
              <a:off x="4492625" y="4110038"/>
              <a:ext cx="409575" cy="409575"/>
            </a:xfrm>
            <a:custGeom>
              <a:avLst/>
              <a:gdLst>
                <a:gd name="T0" fmla="*/ 36 w 72"/>
                <a:gd name="T1" fmla="*/ 72 h 72"/>
                <a:gd name="T2" fmla="*/ 36 w 72"/>
                <a:gd name="T3" fmla="*/ 0 h 72"/>
                <a:gd name="T4" fmla="*/ 14 w 72"/>
                <a:gd name="T5" fmla="*/ 23 h 72"/>
                <a:gd name="T6" fmla="*/ 7 w 72"/>
                <a:gd name="T7" fmla="*/ 19 h 72"/>
                <a:gd name="T8" fmla="*/ 14 w 72"/>
                <a:gd name="T9" fmla="*/ 23 h 72"/>
                <a:gd name="T10" fmla="*/ 61 w 72"/>
                <a:gd name="T11" fmla="*/ 36 h 72"/>
                <a:gd name="T12" fmla="*/ 12 w 72"/>
                <a:gd name="T13" fmla="*/ 36 h 72"/>
                <a:gd name="T14" fmla="*/ 23 w 72"/>
                <a:gd name="T15" fmla="*/ 13 h 72"/>
                <a:gd name="T16" fmla="*/ 19 w 72"/>
                <a:gd name="T17" fmla="*/ 7 h 72"/>
                <a:gd name="T18" fmla="*/ 23 w 72"/>
                <a:gd name="T19" fmla="*/ 13 h 72"/>
                <a:gd name="T20" fmla="*/ 36 w 72"/>
                <a:gd name="T21" fmla="*/ 10 h 72"/>
                <a:gd name="T22" fmla="*/ 36 w 72"/>
                <a:gd name="T23" fmla="*/ 2 h 72"/>
                <a:gd name="T24" fmla="*/ 54 w 72"/>
                <a:gd name="T25" fmla="*/ 12 h 72"/>
                <a:gd name="T26" fmla="*/ 49 w 72"/>
                <a:gd name="T27" fmla="*/ 8 h 72"/>
                <a:gd name="T28" fmla="*/ 54 w 72"/>
                <a:gd name="T29" fmla="*/ 12 h 72"/>
                <a:gd name="T30" fmla="*/ 59 w 72"/>
                <a:gd name="T31" fmla="*/ 23 h 72"/>
                <a:gd name="T32" fmla="*/ 66 w 72"/>
                <a:gd name="T33" fmla="*/ 19 h 72"/>
                <a:gd name="T34" fmla="*/ 67 w 72"/>
                <a:gd name="T35" fmla="*/ 40 h 72"/>
                <a:gd name="T36" fmla="*/ 67 w 72"/>
                <a:gd name="T37" fmla="*/ 33 h 72"/>
                <a:gd name="T38" fmla="*/ 67 w 72"/>
                <a:gd name="T39" fmla="*/ 40 h 72"/>
                <a:gd name="T40" fmla="*/ 64 w 72"/>
                <a:gd name="T41" fmla="*/ 48 h 72"/>
                <a:gd name="T42" fmla="*/ 61 w 72"/>
                <a:gd name="T43" fmla="*/ 54 h 72"/>
                <a:gd name="T44" fmla="*/ 50 w 72"/>
                <a:gd name="T45" fmla="*/ 59 h 72"/>
                <a:gd name="T46" fmla="*/ 53 w 72"/>
                <a:gd name="T47" fmla="*/ 66 h 72"/>
                <a:gd name="T48" fmla="*/ 50 w 72"/>
                <a:gd name="T49" fmla="*/ 59 h 72"/>
                <a:gd name="T50" fmla="*/ 36 w 72"/>
                <a:gd name="T51" fmla="*/ 63 h 72"/>
                <a:gd name="T52" fmla="*/ 36 w 72"/>
                <a:gd name="T53" fmla="*/ 71 h 72"/>
                <a:gd name="T54" fmla="*/ 18 w 72"/>
                <a:gd name="T55" fmla="*/ 61 h 72"/>
                <a:gd name="T56" fmla="*/ 24 w 72"/>
                <a:gd name="T57" fmla="*/ 64 h 72"/>
                <a:gd name="T58" fmla="*/ 18 w 72"/>
                <a:gd name="T59" fmla="*/ 61 h 72"/>
                <a:gd name="T60" fmla="*/ 14 w 72"/>
                <a:gd name="T61" fmla="*/ 49 h 72"/>
                <a:gd name="T62" fmla="*/ 7 w 72"/>
                <a:gd name="T63" fmla="*/ 53 h 72"/>
                <a:gd name="T64" fmla="*/ 2 w 72"/>
                <a:gd name="T65" fmla="*/ 36 h 72"/>
                <a:gd name="T66" fmla="*/ 10 w 72"/>
                <a:gd name="T67" fmla="*/ 36 h 72"/>
                <a:gd name="T68" fmla="*/ 2 w 72"/>
                <a:gd name="T6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" h="72">
                  <a:moveTo>
                    <a:pt x="0" y="36"/>
                  </a:moveTo>
                  <a:cubicBezTo>
                    <a:pt x="0" y="56"/>
                    <a:pt x="17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lose/>
                  <a:moveTo>
                    <a:pt x="14" y="23"/>
                  </a:moveTo>
                  <a:cubicBezTo>
                    <a:pt x="13" y="25"/>
                    <a:pt x="10" y="25"/>
                    <a:pt x="8" y="24"/>
                  </a:cubicBezTo>
                  <a:cubicBezTo>
                    <a:pt x="6" y="23"/>
                    <a:pt x="6" y="21"/>
                    <a:pt x="7" y="19"/>
                  </a:cubicBezTo>
                  <a:cubicBezTo>
                    <a:pt x="8" y="17"/>
                    <a:pt x="10" y="17"/>
                    <a:pt x="12" y="18"/>
                  </a:cubicBezTo>
                  <a:cubicBezTo>
                    <a:pt x="14" y="19"/>
                    <a:pt x="14" y="21"/>
                    <a:pt x="14" y="23"/>
                  </a:cubicBezTo>
                  <a:close/>
                  <a:moveTo>
                    <a:pt x="36" y="12"/>
                  </a:moveTo>
                  <a:cubicBezTo>
                    <a:pt x="50" y="12"/>
                    <a:pt x="61" y="23"/>
                    <a:pt x="61" y="36"/>
                  </a:cubicBezTo>
                  <a:cubicBezTo>
                    <a:pt x="61" y="50"/>
                    <a:pt x="50" y="61"/>
                    <a:pt x="36" y="61"/>
                  </a:cubicBezTo>
                  <a:cubicBezTo>
                    <a:pt x="23" y="61"/>
                    <a:pt x="12" y="50"/>
                    <a:pt x="12" y="36"/>
                  </a:cubicBezTo>
                  <a:cubicBezTo>
                    <a:pt x="12" y="23"/>
                    <a:pt x="23" y="12"/>
                    <a:pt x="36" y="12"/>
                  </a:cubicBezTo>
                  <a:close/>
                  <a:moveTo>
                    <a:pt x="23" y="13"/>
                  </a:moveTo>
                  <a:cubicBezTo>
                    <a:pt x="22" y="14"/>
                    <a:pt x="19" y="14"/>
                    <a:pt x="18" y="12"/>
                  </a:cubicBezTo>
                  <a:cubicBezTo>
                    <a:pt x="17" y="10"/>
                    <a:pt x="18" y="7"/>
                    <a:pt x="19" y="7"/>
                  </a:cubicBezTo>
                  <a:cubicBezTo>
                    <a:pt x="21" y="6"/>
                    <a:pt x="23" y="6"/>
                    <a:pt x="24" y="8"/>
                  </a:cubicBezTo>
                  <a:cubicBezTo>
                    <a:pt x="25" y="10"/>
                    <a:pt x="25" y="12"/>
                    <a:pt x="23" y="13"/>
                  </a:cubicBezTo>
                  <a:close/>
                  <a:moveTo>
                    <a:pt x="40" y="6"/>
                  </a:moveTo>
                  <a:cubicBezTo>
                    <a:pt x="40" y="8"/>
                    <a:pt x="38" y="10"/>
                    <a:pt x="36" y="10"/>
                  </a:cubicBezTo>
                  <a:cubicBezTo>
                    <a:pt x="34" y="10"/>
                    <a:pt x="33" y="8"/>
                    <a:pt x="33" y="6"/>
                  </a:cubicBezTo>
                  <a:cubicBezTo>
                    <a:pt x="33" y="4"/>
                    <a:pt x="34" y="2"/>
                    <a:pt x="36" y="2"/>
                  </a:cubicBezTo>
                  <a:cubicBezTo>
                    <a:pt x="38" y="2"/>
                    <a:pt x="40" y="4"/>
                    <a:pt x="40" y="6"/>
                  </a:cubicBezTo>
                  <a:close/>
                  <a:moveTo>
                    <a:pt x="54" y="12"/>
                  </a:moveTo>
                  <a:cubicBezTo>
                    <a:pt x="53" y="14"/>
                    <a:pt x="51" y="14"/>
                    <a:pt x="49" y="13"/>
                  </a:cubicBezTo>
                  <a:cubicBezTo>
                    <a:pt x="48" y="12"/>
                    <a:pt x="47" y="10"/>
                    <a:pt x="49" y="8"/>
                  </a:cubicBezTo>
                  <a:cubicBezTo>
                    <a:pt x="50" y="6"/>
                    <a:pt x="52" y="6"/>
                    <a:pt x="53" y="7"/>
                  </a:cubicBezTo>
                  <a:cubicBezTo>
                    <a:pt x="55" y="7"/>
                    <a:pt x="55" y="10"/>
                    <a:pt x="54" y="12"/>
                  </a:cubicBezTo>
                  <a:close/>
                  <a:moveTo>
                    <a:pt x="64" y="24"/>
                  </a:moveTo>
                  <a:cubicBezTo>
                    <a:pt x="62" y="25"/>
                    <a:pt x="60" y="25"/>
                    <a:pt x="59" y="23"/>
                  </a:cubicBezTo>
                  <a:cubicBezTo>
                    <a:pt x="58" y="21"/>
                    <a:pt x="59" y="19"/>
                    <a:pt x="61" y="18"/>
                  </a:cubicBezTo>
                  <a:cubicBezTo>
                    <a:pt x="63" y="17"/>
                    <a:pt x="65" y="17"/>
                    <a:pt x="66" y="19"/>
                  </a:cubicBezTo>
                  <a:cubicBezTo>
                    <a:pt x="67" y="21"/>
                    <a:pt x="66" y="23"/>
                    <a:pt x="64" y="24"/>
                  </a:cubicBezTo>
                  <a:close/>
                  <a:moveTo>
                    <a:pt x="67" y="40"/>
                  </a:moveTo>
                  <a:cubicBezTo>
                    <a:pt x="64" y="40"/>
                    <a:pt x="63" y="38"/>
                    <a:pt x="63" y="36"/>
                  </a:cubicBezTo>
                  <a:cubicBezTo>
                    <a:pt x="63" y="34"/>
                    <a:pt x="64" y="33"/>
                    <a:pt x="67" y="33"/>
                  </a:cubicBezTo>
                  <a:cubicBezTo>
                    <a:pt x="69" y="33"/>
                    <a:pt x="71" y="34"/>
                    <a:pt x="71" y="36"/>
                  </a:cubicBezTo>
                  <a:cubicBezTo>
                    <a:pt x="71" y="38"/>
                    <a:pt x="69" y="40"/>
                    <a:pt x="67" y="40"/>
                  </a:cubicBezTo>
                  <a:close/>
                  <a:moveTo>
                    <a:pt x="59" y="49"/>
                  </a:moveTo>
                  <a:cubicBezTo>
                    <a:pt x="60" y="48"/>
                    <a:pt x="62" y="47"/>
                    <a:pt x="64" y="48"/>
                  </a:cubicBezTo>
                  <a:cubicBezTo>
                    <a:pt x="66" y="50"/>
                    <a:pt x="67" y="52"/>
                    <a:pt x="66" y="53"/>
                  </a:cubicBezTo>
                  <a:cubicBezTo>
                    <a:pt x="65" y="55"/>
                    <a:pt x="63" y="55"/>
                    <a:pt x="61" y="54"/>
                  </a:cubicBezTo>
                  <a:cubicBezTo>
                    <a:pt x="59" y="53"/>
                    <a:pt x="58" y="51"/>
                    <a:pt x="59" y="49"/>
                  </a:cubicBezTo>
                  <a:close/>
                  <a:moveTo>
                    <a:pt x="50" y="59"/>
                  </a:moveTo>
                  <a:cubicBezTo>
                    <a:pt x="51" y="58"/>
                    <a:pt x="53" y="59"/>
                    <a:pt x="54" y="61"/>
                  </a:cubicBezTo>
                  <a:cubicBezTo>
                    <a:pt x="56" y="63"/>
                    <a:pt x="55" y="65"/>
                    <a:pt x="53" y="66"/>
                  </a:cubicBezTo>
                  <a:cubicBezTo>
                    <a:pt x="52" y="67"/>
                    <a:pt x="50" y="66"/>
                    <a:pt x="49" y="64"/>
                  </a:cubicBezTo>
                  <a:cubicBezTo>
                    <a:pt x="47" y="62"/>
                    <a:pt x="48" y="60"/>
                    <a:pt x="50" y="59"/>
                  </a:cubicBezTo>
                  <a:close/>
                  <a:moveTo>
                    <a:pt x="33" y="67"/>
                  </a:moveTo>
                  <a:cubicBezTo>
                    <a:pt x="33" y="64"/>
                    <a:pt x="34" y="63"/>
                    <a:pt x="36" y="63"/>
                  </a:cubicBezTo>
                  <a:cubicBezTo>
                    <a:pt x="38" y="63"/>
                    <a:pt x="40" y="64"/>
                    <a:pt x="40" y="67"/>
                  </a:cubicBezTo>
                  <a:cubicBezTo>
                    <a:pt x="40" y="69"/>
                    <a:pt x="38" y="71"/>
                    <a:pt x="36" y="71"/>
                  </a:cubicBezTo>
                  <a:cubicBezTo>
                    <a:pt x="34" y="71"/>
                    <a:pt x="33" y="69"/>
                    <a:pt x="33" y="67"/>
                  </a:cubicBezTo>
                  <a:close/>
                  <a:moveTo>
                    <a:pt x="18" y="61"/>
                  </a:moveTo>
                  <a:cubicBezTo>
                    <a:pt x="19" y="59"/>
                    <a:pt x="22" y="58"/>
                    <a:pt x="23" y="59"/>
                  </a:cubicBezTo>
                  <a:cubicBezTo>
                    <a:pt x="25" y="60"/>
                    <a:pt x="25" y="62"/>
                    <a:pt x="24" y="64"/>
                  </a:cubicBezTo>
                  <a:cubicBezTo>
                    <a:pt x="23" y="66"/>
                    <a:pt x="21" y="67"/>
                    <a:pt x="19" y="66"/>
                  </a:cubicBezTo>
                  <a:cubicBezTo>
                    <a:pt x="18" y="65"/>
                    <a:pt x="17" y="63"/>
                    <a:pt x="18" y="61"/>
                  </a:cubicBezTo>
                  <a:close/>
                  <a:moveTo>
                    <a:pt x="8" y="48"/>
                  </a:moveTo>
                  <a:cubicBezTo>
                    <a:pt x="10" y="47"/>
                    <a:pt x="13" y="48"/>
                    <a:pt x="14" y="49"/>
                  </a:cubicBezTo>
                  <a:cubicBezTo>
                    <a:pt x="14" y="51"/>
                    <a:pt x="14" y="53"/>
                    <a:pt x="12" y="54"/>
                  </a:cubicBezTo>
                  <a:cubicBezTo>
                    <a:pt x="10" y="55"/>
                    <a:pt x="8" y="55"/>
                    <a:pt x="7" y="53"/>
                  </a:cubicBezTo>
                  <a:cubicBezTo>
                    <a:pt x="6" y="52"/>
                    <a:pt x="6" y="50"/>
                    <a:pt x="8" y="48"/>
                  </a:cubicBezTo>
                  <a:close/>
                  <a:moveTo>
                    <a:pt x="2" y="36"/>
                  </a:moveTo>
                  <a:cubicBezTo>
                    <a:pt x="2" y="34"/>
                    <a:pt x="4" y="33"/>
                    <a:pt x="6" y="33"/>
                  </a:cubicBezTo>
                  <a:cubicBezTo>
                    <a:pt x="8" y="33"/>
                    <a:pt x="10" y="34"/>
                    <a:pt x="10" y="36"/>
                  </a:cubicBezTo>
                  <a:cubicBezTo>
                    <a:pt x="10" y="38"/>
                    <a:pt x="8" y="40"/>
                    <a:pt x="6" y="40"/>
                  </a:cubicBezTo>
                  <a:cubicBezTo>
                    <a:pt x="4" y="40"/>
                    <a:pt x="2" y="38"/>
                    <a:pt x="2" y="36"/>
                  </a:cubicBezTo>
                  <a:close/>
                </a:path>
              </a:pathLst>
            </a:custGeom>
            <a:solidFill>
              <a:srgbClr val="DA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ŝlîḍè">
              <a:extLst>
                <a:ext uri="{FF2B5EF4-FFF2-40B4-BE49-F238E27FC236}">
                  <a16:creationId xmlns:a16="http://schemas.microsoft.com/office/drawing/2014/main" id="{F5ABFC4D-04DF-3D44-A16E-4BF0D646FC88}"/>
                </a:ext>
              </a:extLst>
            </p:cNvPr>
            <p:cNvSpPr/>
            <p:nvPr/>
          </p:nvSpPr>
          <p:spPr bwMode="auto">
            <a:xfrm>
              <a:off x="3438525" y="2605088"/>
              <a:ext cx="3789363" cy="601663"/>
            </a:xfrm>
            <a:prstGeom prst="rect">
              <a:avLst/>
            </a:prstGeom>
            <a:solidFill>
              <a:srgbClr val="EBA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ïṧlide">
              <a:extLst>
                <a:ext uri="{FF2B5EF4-FFF2-40B4-BE49-F238E27FC236}">
                  <a16:creationId xmlns:a16="http://schemas.microsoft.com/office/drawing/2014/main" id="{C9A9B6DD-2138-0344-85A9-28669470D6C1}"/>
                </a:ext>
              </a:extLst>
            </p:cNvPr>
            <p:cNvSpPr/>
            <p:nvPr/>
          </p:nvSpPr>
          <p:spPr bwMode="auto">
            <a:xfrm>
              <a:off x="3438525" y="3162300"/>
              <a:ext cx="3789363" cy="180975"/>
            </a:xfrm>
            <a:prstGeom prst="rect">
              <a:avLst/>
            </a:prstGeom>
            <a:solidFill>
              <a:srgbClr val="EBA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i$ľíḑé">
              <a:extLst>
                <a:ext uri="{FF2B5EF4-FFF2-40B4-BE49-F238E27FC236}">
                  <a16:creationId xmlns:a16="http://schemas.microsoft.com/office/drawing/2014/main" id="{F12066C3-1376-7E4C-994E-E38299D26A9E}"/>
                </a:ext>
              </a:extLst>
            </p:cNvPr>
            <p:cNvSpPr/>
            <p:nvPr/>
          </p:nvSpPr>
          <p:spPr bwMode="auto">
            <a:xfrm>
              <a:off x="3976688" y="2655888"/>
              <a:ext cx="1174750" cy="614363"/>
            </a:xfrm>
            <a:custGeom>
              <a:avLst/>
              <a:gdLst>
                <a:gd name="T0" fmla="*/ 162 w 207"/>
                <a:gd name="T1" fmla="*/ 11 h 108"/>
                <a:gd name="T2" fmla="*/ 13 w 207"/>
                <a:gd name="T3" fmla="*/ 1 h 108"/>
                <a:gd name="T4" fmla="*/ 1 w 207"/>
                <a:gd name="T5" fmla="*/ 11 h 108"/>
                <a:gd name="T6" fmla="*/ 10 w 207"/>
                <a:gd name="T7" fmla="*/ 25 h 108"/>
                <a:gd name="T8" fmla="*/ 42 w 207"/>
                <a:gd name="T9" fmla="*/ 30 h 108"/>
                <a:gd name="T10" fmla="*/ 31 w 207"/>
                <a:gd name="T11" fmla="*/ 40 h 108"/>
                <a:gd name="T12" fmla="*/ 40 w 207"/>
                <a:gd name="T13" fmla="*/ 54 h 108"/>
                <a:gd name="T14" fmla="*/ 73 w 207"/>
                <a:gd name="T15" fmla="*/ 57 h 108"/>
                <a:gd name="T16" fmla="*/ 62 w 207"/>
                <a:gd name="T17" fmla="*/ 68 h 108"/>
                <a:gd name="T18" fmla="*/ 72 w 207"/>
                <a:gd name="T19" fmla="*/ 81 h 108"/>
                <a:gd name="T20" fmla="*/ 110 w 207"/>
                <a:gd name="T21" fmla="*/ 83 h 108"/>
                <a:gd name="T22" fmla="*/ 99 w 207"/>
                <a:gd name="T23" fmla="*/ 95 h 108"/>
                <a:gd name="T24" fmla="*/ 110 w 207"/>
                <a:gd name="T25" fmla="*/ 107 h 108"/>
                <a:gd name="T26" fmla="*/ 163 w 207"/>
                <a:gd name="T27" fmla="*/ 107 h 108"/>
                <a:gd name="T28" fmla="*/ 206 w 207"/>
                <a:gd name="T29" fmla="*/ 57 h 108"/>
                <a:gd name="T30" fmla="*/ 162 w 207"/>
                <a:gd name="T31" fmla="*/ 1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7" h="108">
                  <a:moveTo>
                    <a:pt x="162" y="11"/>
                  </a:moveTo>
                  <a:cubicBezTo>
                    <a:pt x="112" y="13"/>
                    <a:pt x="62" y="9"/>
                    <a:pt x="13" y="1"/>
                  </a:cubicBezTo>
                  <a:cubicBezTo>
                    <a:pt x="8" y="0"/>
                    <a:pt x="2" y="5"/>
                    <a:pt x="1" y="11"/>
                  </a:cubicBezTo>
                  <a:cubicBezTo>
                    <a:pt x="0" y="18"/>
                    <a:pt x="4" y="24"/>
                    <a:pt x="10" y="25"/>
                  </a:cubicBezTo>
                  <a:cubicBezTo>
                    <a:pt x="21" y="27"/>
                    <a:pt x="32" y="28"/>
                    <a:pt x="42" y="30"/>
                  </a:cubicBezTo>
                  <a:cubicBezTo>
                    <a:pt x="37" y="29"/>
                    <a:pt x="31" y="34"/>
                    <a:pt x="31" y="40"/>
                  </a:cubicBezTo>
                  <a:cubicBezTo>
                    <a:pt x="30" y="47"/>
                    <a:pt x="34" y="53"/>
                    <a:pt x="40" y="54"/>
                  </a:cubicBezTo>
                  <a:cubicBezTo>
                    <a:pt x="51" y="55"/>
                    <a:pt x="62" y="56"/>
                    <a:pt x="73" y="57"/>
                  </a:cubicBezTo>
                  <a:cubicBezTo>
                    <a:pt x="68" y="56"/>
                    <a:pt x="62" y="61"/>
                    <a:pt x="62" y="68"/>
                  </a:cubicBezTo>
                  <a:cubicBezTo>
                    <a:pt x="61" y="75"/>
                    <a:pt x="66" y="80"/>
                    <a:pt x="72" y="81"/>
                  </a:cubicBezTo>
                  <a:cubicBezTo>
                    <a:pt x="85" y="82"/>
                    <a:pt x="98" y="83"/>
                    <a:pt x="110" y="83"/>
                  </a:cubicBezTo>
                  <a:cubicBezTo>
                    <a:pt x="104" y="83"/>
                    <a:pt x="99" y="88"/>
                    <a:pt x="99" y="95"/>
                  </a:cubicBezTo>
                  <a:cubicBezTo>
                    <a:pt x="99" y="101"/>
                    <a:pt x="103" y="107"/>
                    <a:pt x="110" y="107"/>
                  </a:cubicBezTo>
                  <a:cubicBezTo>
                    <a:pt x="127" y="108"/>
                    <a:pt x="145" y="108"/>
                    <a:pt x="163" y="107"/>
                  </a:cubicBezTo>
                  <a:cubicBezTo>
                    <a:pt x="188" y="107"/>
                    <a:pt x="207" y="83"/>
                    <a:pt x="206" y="57"/>
                  </a:cubicBezTo>
                  <a:cubicBezTo>
                    <a:pt x="204" y="30"/>
                    <a:pt x="185" y="10"/>
                    <a:pt x="162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ṩľïḑé">
              <a:extLst>
                <a:ext uri="{FF2B5EF4-FFF2-40B4-BE49-F238E27FC236}">
                  <a16:creationId xmlns:a16="http://schemas.microsoft.com/office/drawing/2014/main" id="{BA3B04A6-410A-1643-A3E8-E9AF708C0C49}"/>
                </a:ext>
              </a:extLst>
            </p:cNvPr>
            <p:cNvSpPr/>
            <p:nvPr/>
          </p:nvSpPr>
          <p:spPr bwMode="auto">
            <a:xfrm>
              <a:off x="4051300" y="2662238"/>
              <a:ext cx="1100138" cy="573088"/>
            </a:xfrm>
            <a:custGeom>
              <a:avLst/>
              <a:gdLst>
                <a:gd name="T0" fmla="*/ 149 w 194"/>
                <a:gd name="T1" fmla="*/ 10 h 101"/>
                <a:gd name="T2" fmla="*/ 0 w 194"/>
                <a:gd name="T3" fmla="*/ 0 h 101"/>
                <a:gd name="T4" fmla="*/ 0 w 194"/>
                <a:gd name="T5" fmla="*/ 0 h 101"/>
                <a:gd name="T6" fmla="*/ 138 w 194"/>
                <a:gd name="T7" fmla="*/ 27 h 101"/>
                <a:gd name="T8" fmla="*/ 175 w 194"/>
                <a:gd name="T9" fmla="*/ 78 h 101"/>
                <a:gd name="T10" fmla="*/ 167 w 194"/>
                <a:gd name="T11" fmla="*/ 101 h 101"/>
                <a:gd name="T12" fmla="*/ 193 w 194"/>
                <a:gd name="T13" fmla="*/ 55 h 101"/>
                <a:gd name="T14" fmla="*/ 149 w 194"/>
                <a:gd name="T15" fmla="*/ 1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4" h="101">
                  <a:moveTo>
                    <a:pt x="149" y="10"/>
                  </a:moveTo>
                  <a:cubicBezTo>
                    <a:pt x="99" y="11"/>
                    <a:pt x="49" y="8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13"/>
                    <a:pt x="91" y="22"/>
                    <a:pt x="138" y="27"/>
                  </a:cubicBezTo>
                  <a:cubicBezTo>
                    <a:pt x="161" y="29"/>
                    <a:pt x="177" y="52"/>
                    <a:pt x="175" y="78"/>
                  </a:cubicBezTo>
                  <a:cubicBezTo>
                    <a:pt x="174" y="87"/>
                    <a:pt x="172" y="95"/>
                    <a:pt x="167" y="101"/>
                  </a:cubicBezTo>
                  <a:cubicBezTo>
                    <a:pt x="183" y="93"/>
                    <a:pt x="194" y="75"/>
                    <a:pt x="193" y="55"/>
                  </a:cubicBezTo>
                  <a:cubicBezTo>
                    <a:pt x="191" y="29"/>
                    <a:pt x="172" y="9"/>
                    <a:pt x="149" y="1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$ḷïḋê">
              <a:extLst>
                <a:ext uri="{FF2B5EF4-FFF2-40B4-BE49-F238E27FC236}">
                  <a16:creationId xmlns:a16="http://schemas.microsoft.com/office/drawing/2014/main" id="{209707D7-F79B-4047-808B-1DF56420B7A7}"/>
                </a:ext>
              </a:extLst>
            </p:cNvPr>
            <p:cNvSpPr/>
            <p:nvPr/>
          </p:nvSpPr>
          <p:spPr bwMode="auto">
            <a:xfrm>
              <a:off x="5202238" y="2678113"/>
              <a:ext cx="198438" cy="268288"/>
            </a:xfrm>
            <a:custGeom>
              <a:avLst/>
              <a:gdLst>
                <a:gd name="T0" fmla="*/ 1 w 35"/>
                <a:gd name="T1" fmla="*/ 47 h 47"/>
                <a:gd name="T2" fmla="*/ 0 w 35"/>
                <a:gd name="T3" fmla="*/ 47 h 47"/>
                <a:gd name="T4" fmla="*/ 1 w 35"/>
                <a:gd name="T5" fmla="*/ 46 h 47"/>
                <a:gd name="T6" fmla="*/ 4 w 35"/>
                <a:gd name="T7" fmla="*/ 20 h 47"/>
                <a:gd name="T8" fmla="*/ 5 w 35"/>
                <a:gd name="T9" fmla="*/ 7 h 47"/>
                <a:gd name="T10" fmla="*/ 4 w 35"/>
                <a:gd name="T11" fmla="*/ 4 h 47"/>
                <a:gd name="T12" fmla="*/ 4 w 35"/>
                <a:gd name="T13" fmla="*/ 4 h 47"/>
                <a:gd name="T14" fmla="*/ 4 w 35"/>
                <a:gd name="T15" fmla="*/ 3 h 47"/>
                <a:gd name="T16" fmla="*/ 5 w 35"/>
                <a:gd name="T17" fmla="*/ 2 h 47"/>
                <a:gd name="T18" fmla="*/ 18 w 35"/>
                <a:gd name="T19" fmla="*/ 0 h 47"/>
                <a:gd name="T20" fmla="*/ 34 w 35"/>
                <a:gd name="T21" fmla="*/ 22 h 47"/>
                <a:gd name="T22" fmla="*/ 29 w 35"/>
                <a:gd name="T23" fmla="*/ 38 h 47"/>
                <a:gd name="T24" fmla="*/ 26 w 35"/>
                <a:gd name="T25" fmla="*/ 43 h 47"/>
                <a:gd name="T26" fmla="*/ 22 w 35"/>
                <a:gd name="T27" fmla="*/ 46 h 47"/>
                <a:gd name="T28" fmla="*/ 16 w 35"/>
                <a:gd name="T29" fmla="*/ 47 h 47"/>
                <a:gd name="T30" fmla="*/ 14 w 35"/>
                <a:gd name="T31" fmla="*/ 47 h 47"/>
                <a:gd name="T32" fmla="*/ 11 w 35"/>
                <a:gd name="T33" fmla="*/ 46 h 47"/>
                <a:gd name="T34" fmla="*/ 9 w 35"/>
                <a:gd name="T35" fmla="*/ 44 h 47"/>
                <a:gd name="T36" fmla="*/ 1 w 35"/>
                <a:gd name="T37" fmla="*/ 47 h 47"/>
                <a:gd name="T38" fmla="*/ 17 w 35"/>
                <a:gd name="T39" fmla="*/ 4 h 47"/>
                <a:gd name="T40" fmla="*/ 15 w 35"/>
                <a:gd name="T41" fmla="*/ 5 h 47"/>
                <a:gd name="T42" fmla="*/ 14 w 35"/>
                <a:gd name="T43" fmla="*/ 6 h 47"/>
                <a:gd name="T44" fmla="*/ 12 w 35"/>
                <a:gd name="T45" fmla="*/ 22 h 47"/>
                <a:gd name="T46" fmla="*/ 11 w 35"/>
                <a:gd name="T47" fmla="*/ 37 h 47"/>
                <a:gd name="T48" fmla="*/ 15 w 35"/>
                <a:gd name="T49" fmla="*/ 39 h 47"/>
                <a:gd name="T50" fmla="*/ 22 w 35"/>
                <a:gd name="T51" fmla="*/ 34 h 47"/>
                <a:gd name="T52" fmla="*/ 25 w 35"/>
                <a:gd name="T53" fmla="*/ 21 h 47"/>
                <a:gd name="T54" fmla="*/ 24 w 35"/>
                <a:gd name="T55" fmla="*/ 9 h 47"/>
                <a:gd name="T56" fmla="*/ 17 w 35"/>
                <a:gd name="T57" fmla="*/ 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7">
                  <a:moveTo>
                    <a:pt x="1" y="47"/>
                  </a:moveTo>
                  <a:cubicBezTo>
                    <a:pt x="1" y="47"/>
                    <a:pt x="0" y="47"/>
                    <a:pt x="0" y="47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2" y="43"/>
                    <a:pt x="3" y="35"/>
                    <a:pt x="4" y="20"/>
                  </a:cubicBezTo>
                  <a:cubicBezTo>
                    <a:pt x="5" y="14"/>
                    <a:pt x="5" y="9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5" y="2"/>
                  </a:cubicBezTo>
                  <a:cubicBezTo>
                    <a:pt x="8" y="1"/>
                    <a:pt x="13" y="0"/>
                    <a:pt x="18" y="0"/>
                  </a:cubicBezTo>
                  <a:cubicBezTo>
                    <a:pt x="30" y="0"/>
                    <a:pt x="35" y="7"/>
                    <a:pt x="34" y="22"/>
                  </a:cubicBezTo>
                  <a:cubicBezTo>
                    <a:pt x="33" y="28"/>
                    <a:pt x="32" y="33"/>
                    <a:pt x="29" y="38"/>
                  </a:cubicBezTo>
                  <a:cubicBezTo>
                    <a:pt x="28" y="40"/>
                    <a:pt x="27" y="41"/>
                    <a:pt x="26" y="43"/>
                  </a:cubicBezTo>
                  <a:cubicBezTo>
                    <a:pt x="25" y="44"/>
                    <a:pt x="23" y="45"/>
                    <a:pt x="22" y="46"/>
                  </a:cubicBezTo>
                  <a:cubicBezTo>
                    <a:pt x="20" y="47"/>
                    <a:pt x="18" y="47"/>
                    <a:pt x="16" y="47"/>
                  </a:cubicBezTo>
                  <a:cubicBezTo>
                    <a:pt x="15" y="47"/>
                    <a:pt x="15" y="47"/>
                    <a:pt x="14" y="47"/>
                  </a:cubicBezTo>
                  <a:cubicBezTo>
                    <a:pt x="13" y="47"/>
                    <a:pt x="12" y="47"/>
                    <a:pt x="11" y="46"/>
                  </a:cubicBezTo>
                  <a:cubicBezTo>
                    <a:pt x="10" y="45"/>
                    <a:pt x="9" y="45"/>
                    <a:pt x="9" y="44"/>
                  </a:cubicBezTo>
                  <a:cubicBezTo>
                    <a:pt x="7" y="46"/>
                    <a:pt x="4" y="47"/>
                    <a:pt x="1" y="47"/>
                  </a:cubicBezTo>
                  <a:close/>
                  <a:moveTo>
                    <a:pt x="17" y="4"/>
                  </a:moveTo>
                  <a:cubicBezTo>
                    <a:pt x="17" y="4"/>
                    <a:pt x="16" y="4"/>
                    <a:pt x="15" y="5"/>
                  </a:cubicBezTo>
                  <a:cubicBezTo>
                    <a:pt x="15" y="5"/>
                    <a:pt x="14" y="5"/>
                    <a:pt x="14" y="6"/>
                  </a:cubicBezTo>
                  <a:cubicBezTo>
                    <a:pt x="14" y="7"/>
                    <a:pt x="13" y="13"/>
                    <a:pt x="12" y="22"/>
                  </a:cubicBezTo>
                  <a:cubicBezTo>
                    <a:pt x="12" y="31"/>
                    <a:pt x="11" y="36"/>
                    <a:pt x="11" y="37"/>
                  </a:cubicBezTo>
                  <a:cubicBezTo>
                    <a:pt x="12" y="38"/>
                    <a:pt x="13" y="39"/>
                    <a:pt x="15" y="39"/>
                  </a:cubicBezTo>
                  <a:cubicBezTo>
                    <a:pt x="18" y="39"/>
                    <a:pt x="20" y="37"/>
                    <a:pt x="22" y="34"/>
                  </a:cubicBezTo>
                  <a:cubicBezTo>
                    <a:pt x="24" y="31"/>
                    <a:pt x="25" y="26"/>
                    <a:pt x="25" y="21"/>
                  </a:cubicBezTo>
                  <a:cubicBezTo>
                    <a:pt x="26" y="16"/>
                    <a:pt x="25" y="12"/>
                    <a:pt x="24" y="9"/>
                  </a:cubicBezTo>
                  <a:cubicBezTo>
                    <a:pt x="23" y="6"/>
                    <a:pt x="21" y="4"/>
                    <a:pt x="17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íṩľïḑe">
              <a:extLst>
                <a:ext uri="{FF2B5EF4-FFF2-40B4-BE49-F238E27FC236}">
                  <a16:creationId xmlns:a16="http://schemas.microsoft.com/office/drawing/2014/main" id="{931ABF55-1490-0F46-AADE-CC018BED119F}"/>
                </a:ext>
              </a:extLst>
            </p:cNvPr>
            <p:cNvSpPr/>
            <p:nvPr/>
          </p:nvSpPr>
          <p:spPr bwMode="auto">
            <a:xfrm>
              <a:off x="5389563" y="2678113"/>
              <a:ext cx="187325" cy="268288"/>
            </a:xfrm>
            <a:custGeom>
              <a:avLst/>
              <a:gdLst>
                <a:gd name="T0" fmla="*/ 30 w 33"/>
                <a:gd name="T1" fmla="*/ 38 h 47"/>
                <a:gd name="T2" fmla="*/ 27 w 33"/>
                <a:gd name="T3" fmla="*/ 45 h 47"/>
                <a:gd name="T4" fmla="*/ 18 w 33"/>
                <a:gd name="T5" fmla="*/ 47 h 47"/>
                <a:gd name="T6" fmla="*/ 7 w 33"/>
                <a:gd name="T7" fmla="*/ 42 h 47"/>
                <a:gd name="T8" fmla="*/ 4 w 33"/>
                <a:gd name="T9" fmla="*/ 27 h 47"/>
                <a:gd name="T10" fmla="*/ 4 w 33"/>
                <a:gd name="T11" fmla="*/ 23 h 47"/>
                <a:gd name="T12" fmla="*/ 1 w 33"/>
                <a:gd name="T13" fmla="*/ 23 h 47"/>
                <a:gd name="T14" fmla="*/ 0 w 33"/>
                <a:gd name="T15" fmla="*/ 23 h 47"/>
                <a:gd name="T16" fmla="*/ 2 w 33"/>
                <a:gd name="T17" fmla="*/ 20 h 47"/>
                <a:gd name="T18" fmla="*/ 4 w 33"/>
                <a:gd name="T19" fmla="*/ 19 h 47"/>
                <a:gd name="T20" fmla="*/ 5 w 33"/>
                <a:gd name="T21" fmla="*/ 19 h 47"/>
                <a:gd name="T22" fmla="*/ 9 w 33"/>
                <a:gd name="T23" fmla="*/ 10 h 47"/>
                <a:gd name="T24" fmla="*/ 13 w 33"/>
                <a:gd name="T25" fmla="*/ 5 h 47"/>
                <a:gd name="T26" fmla="*/ 18 w 33"/>
                <a:gd name="T27" fmla="*/ 2 h 47"/>
                <a:gd name="T28" fmla="*/ 27 w 33"/>
                <a:gd name="T29" fmla="*/ 0 h 47"/>
                <a:gd name="T30" fmla="*/ 32 w 33"/>
                <a:gd name="T31" fmla="*/ 1 h 47"/>
                <a:gd name="T32" fmla="*/ 33 w 33"/>
                <a:gd name="T33" fmla="*/ 4 h 47"/>
                <a:gd name="T34" fmla="*/ 32 w 33"/>
                <a:gd name="T35" fmla="*/ 6 h 47"/>
                <a:gd name="T36" fmla="*/ 31 w 33"/>
                <a:gd name="T37" fmla="*/ 5 h 47"/>
                <a:gd name="T38" fmla="*/ 27 w 33"/>
                <a:gd name="T39" fmla="*/ 5 h 47"/>
                <a:gd name="T40" fmla="*/ 18 w 33"/>
                <a:gd name="T41" fmla="*/ 9 h 47"/>
                <a:gd name="T42" fmla="*/ 13 w 33"/>
                <a:gd name="T43" fmla="*/ 19 h 47"/>
                <a:gd name="T44" fmla="*/ 27 w 33"/>
                <a:gd name="T45" fmla="*/ 19 h 47"/>
                <a:gd name="T46" fmla="*/ 27 w 33"/>
                <a:gd name="T47" fmla="*/ 19 h 47"/>
                <a:gd name="T48" fmla="*/ 26 w 33"/>
                <a:gd name="T49" fmla="*/ 22 h 47"/>
                <a:gd name="T50" fmla="*/ 24 w 33"/>
                <a:gd name="T51" fmla="*/ 23 h 47"/>
                <a:gd name="T52" fmla="*/ 12 w 33"/>
                <a:gd name="T53" fmla="*/ 23 h 47"/>
                <a:gd name="T54" fmla="*/ 12 w 33"/>
                <a:gd name="T55" fmla="*/ 27 h 47"/>
                <a:gd name="T56" fmla="*/ 13 w 33"/>
                <a:gd name="T57" fmla="*/ 32 h 47"/>
                <a:gd name="T58" fmla="*/ 16 w 33"/>
                <a:gd name="T59" fmla="*/ 37 h 47"/>
                <a:gd name="T60" fmla="*/ 22 w 33"/>
                <a:gd name="T61" fmla="*/ 39 h 47"/>
                <a:gd name="T62" fmla="*/ 29 w 33"/>
                <a:gd name="T63" fmla="*/ 37 h 47"/>
                <a:gd name="T64" fmla="*/ 30 w 33"/>
                <a:gd name="T65" fmla="*/ 37 h 47"/>
                <a:gd name="T66" fmla="*/ 30 w 33"/>
                <a:gd name="T67" fmla="*/ 3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47">
                  <a:moveTo>
                    <a:pt x="30" y="38"/>
                  </a:moveTo>
                  <a:cubicBezTo>
                    <a:pt x="30" y="41"/>
                    <a:pt x="29" y="44"/>
                    <a:pt x="27" y="45"/>
                  </a:cubicBezTo>
                  <a:cubicBezTo>
                    <a:pt x="25" y="47"/>
                    <a:pt x="22" y="47"/>
                    <a:pt x="18" y="47"/>
                  </a:cubicBezTo>
                  <a:cubicBezTo>
                    <a:pt x="13" y="47"/>
                    <a:pt x="9" y="45"/>
                    <a:pt x="7" y="42"/>
                  </a:cubicBezTo>
                  <a:cubicBezTo>
                    <a:pt x="4" y="38"/>
                    <a:pt x="3" y="33"/>
                    <a:pt x="4" y="27"/>
                  </a:cubicBezTo>
                  <a:cubicBezTo>
                    <a:pt x="4" y="26"/>
                    <a:pt x="4" y="25"/>
                    <a:pt x="4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0"/>
                  </a:cubicBezTo>
                  <a:cubicBezTo>
                    <a:pt x="2" y="19"/>
                    <a:pt x="3" y="19"/>
                    <a:pt x="4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6" y="15"/>
                    <a:pt x="7" y="13"/>
                    <a:pt x="9" y="10"/>
                  </a:cubicBezTo>
                  <a:cubicBezTo>
                    <a:pt x="10" y="8"/>
                    <a:pt x="12" y="6"/>
                    <a:pt x="13" y="5"/>
                  </a:cubicBezTo>
                  <a:cubicBezTo>
                    <a:pt x="15" y="4"/>
                    <a:pt x="17" y="2"/>
                    <a:pt x="18" y="2"/>
                  </a:cubicBezTo>
                  <a:cubicBezTo>
                    <a:pt x="21" y="0"/>
                    <a:pt x="24" y="0"/>
                    <a:pt x="27" y="0"/>
                  </a:cubicBezTo>
                  <a:cubicBezTo>
                    <a:pt x="30" y="0"/>
                    <a:pt x="32" y="0"/>
                    <a:pt x="32" y="1"/>
                  </a:cubicBezTo>
                  <a:cubicBezTo>
                    <a:pt x="33" y="2"/>
                    <a:pt x="33" y="3"/>
                    <a:pt x="33" y="4"/>
                  </a:cubicBezTo>
                  <a:cubicBezTo>
                    <a:pt x="33" y="5"/>
                    <a:pt x="32" y="6"/>
                    <a:pt x="32" y="6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5"/>
                    <a:pt x="27" y="5"/>
                  </a:cubicBezTo>
                  <a:cubicBezTo>
                    <a:pt x="24" y="5"/>
                    <a:pt x="21" y="6"/>
                    <a:pt x="18" y="9"/>
                  </a:cubicBezTo>
                  <a:cubicBezTo>
                    <a:pt x="16" y="11"/>
                    <a:pt x="14" y="15"/>
                    <a:pt x="13" y="19"/>
                  </a:cubicBezTo>
                  <a:cubicBezTo>
                    <a:pt x="17" y="19"/>
                    <a:pt x="21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20"/>
                    <a:pt x="27" y="21"/>
                    <a:pt x="26" y="22"/>
                  </a:cubicBezTo>
                  <a:cubicBezTo>
                    <a:pt x="25" y="23"/>
                    <a:pt x="25" y="23"/>
                    <a:pt x="24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4"/>
                    <a:pt x="12" y="25"/>
                    <a:pt x="12" y="27"/>
                  </a:cubicBezTo>
                  <a:cubicBezTo>
                    <a:pt x="12" y="28"/>
                    <a:pt x="12" y="30"/>
                    <a:pt x="13" y="32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7" y="38"/>
                    <a:pt x="19" y="39"/>
                    <a:pt x="22" y="39"/>
                  </a:cubicBezTo>
                  <a:cubicBezTo>
                    <a:pt x="25" y="39"/>
                    <a:pt x="27" y="38"/>
                    <a:pt x="2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ṧlïďé">
              <a:extLst>
                <a:ext uri="{FF2B5EF4-FFF2-40B4-BE49-F238E27FC236}">
                  <a16:creationId xmlns:a16="http://schemas.microsoft.com/office/drawing/2014/main" id="{884EC7FD-C0F3-224D-B827-D5EE2503E237}"/>
                </a:ext>
              </a:extLst>
            </p:cNvPr>
            <p:cNvSpPr/>
            <p:nvPr/>
          </p:nvSpPr>
          <p:spPr bwMode="auto">
            <a:xfrm>
              <a:off x="5570538" y="2673350"/>
              <a:ext cx="158750" cy="273050"/>
            </a:xfrm>
            <a:custGeom>
              <a:avLst/>
              <a:gdLst>
                <a:gd name="T0" fmla="*/ 18 w 28"/>
                <a:gd name="T1" fmla="*/ 47 h 48"/>
                <a:gd name="T2" fmla="*/ 15 w 28"/>
                <a:gd name="T3" fmla="*/ 47 h 48"/>
                <a:gd name="T4" fmla="*/ 13 w 28"/>
                <a:gd name="T5" fmla="*/ 47 h 48"/>
                <a:gd name="T6" fmla="*/ 1 w 28"/>
                <a:gd name="T7" fmla="*/ 48 h 48"/>
                <a:gd name="T8" fmla="*/ 0 w 28"/>
                <a:gd name="T9" fmla="*/ 47 h 48"/>
                <a:gd name="T10" fmla="*/ 1 w 28"/>
                <a:gd name="T11" fmla="*/ 46 h 48"/>
                <a:gd name="T12" fmla="*/ 2 w 28"/>
                <a:gd name="T13" fmla="*/ 37 h 48"/>
                <a:gd name="T14" fmla="*/ 4 w 28"/>
                <a:gd name="T15" fmla="*/ 22 h 48"/>
                <a:gd name="T16" fmla="*/ 5 w 28"/>
                <a:gd name="T17" fmla="*/ 12 h 48"/>
                <a:gd name="T18" fmla="*/ 4 w 28"/>
                <a:gd name="T19" fmla="*/ 4 h 48"/>
                <a:gd name="T20" fmla="*/ 3 w 28"/>
                <a:gd name="T21" fmla="*/ 3 h 48"/>
                <a:gd name="T22" fmla="*/ 7 w 28"/>
                <a:gd name="T23" fmla="*/ 1 h 48"/>
                <a:gd name="T24" fmla="*/ 12 w 28"/>
                <a:gd name="T25" fmla="*/ 0 h 48"/>
                <a:gd name="T26" fmla="*/ 14 w 28"/>
                <a:gd name="T27" fmla="*/ 1 h 48"/>
                <a:gd name="T28" fmla="*/ 14 w 28"/>
                <a:gd name="T29" fmla="*/ 1 h 48"/>
                <a:gd name="T30" fmla="*/ 14 w 28"/>
                <a:gd name="T31" fmla="*/ 5 h 48"/>
                <a:gd name="T32" fmla="*/ 12 w 28"/>
                <a:gd name="T33" fmla="*/ 24 h 48"/>
                <a:gd name="T34" fmla="*/ 11 w 28"/>
                <a:gd name="T35" fmla="*/ 41 h 48"/>
                <a:gd name="T36" fmla="*/ 12 w 28"/>
                <a:gd name="T37" fmla="*/ 42 h 48"/>
                <a:gd name="T38" fmla="*/ 15 w 28"/>
                <a:gd name="T39" fmla="*/ 43 h 48"/>
                <a:gd name="T40" fmla="*/ 22 w 28"/>
                <a:gd name="T41" fmla="*/ 33 h 48"/>
                <a:gd name="T42" fmla="*/ 22 w 28"/>
                <a:gd name="T43" fmla="*/ 30 h 48"/>
                <a:gd name="T44" fmla="*/ 22 w 28"/>
                <a:gd name="T45" fmla="*/ 29 h 48"/>
                <a:gd name="T46" fmla="*/ 23 w 28"/>
                <a:gd name="T47" fmla="*/ 28 h 48"/>
                <a:gd name="T48" fmla="*/ 24 w 28"/>
                <a:gd name="T49" fmla="*/ 29 h 48"/>
                <a:gd name="T50" fmla="*/ 26 w 28"/>
                <a:gd name="T51" fmla="*/ 31 h 48"/>
                <a:gd name="T52" fmla="*/ 27 w 28"/>
                <a:gd name="T53" fmla="*/ 34 h 48"/>
                <a:gd name="T54" fmla="*/ 28 w 28"/>
                <a:gd name="T55" fmla="*/ 40 h 48"/>
                <a:gd name="T56" fmla="*/ 25 w 28"/>
                <a:gd name="T57" fmla="*/ 47 h 48"/>
                <a:gd name="T58" fmla="*/ 18 w 28"/>
                <a:gd name="T59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48">
                  <a:moveTo>
                    <a:pt x="18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0" y="48"/>
                    <a:pt x="0" y="47"/>
                  </a:cubicBezTo>
                  <a:cubicBezTo>
                    <a:pt x="0" y="47"/>
                    <a:pt x="1" y="47"/>
                    <a:pt x="1" y="46"/>
                  </a:cubicBezTo>
                  <a:cubicBezTo>
                    <a:pt x="1" y="45"/>
                    <a:pt x="2" y="42"/>
                    <a:pt x="2" y="37"/>
                  </a:cubicBezTo>
                  <a:cubicBezTo>
                    <a:pt x="3" y="31"/>
                    <a:pt x="4" y="27"/>
                    <a:pt x="4" y="22"/>
                  </a:cubicBezTo>
                  <a:cubicBezTo>
                    <a:pt x="4" y="18"/>
                    <a:pt x="5" y="14"/>
                    <a:pt x="5" y="12"/>
                  </a:cubicBezTo>
                  <a:cubicBezTo>
                    <a:pt x="5" y="7"/>
                    <a:pt x="4" y="5"/>
                    <a:pt x="4" y="4"/>
                  </a:cubicBezTo>
                  <a:cubicBezTo>
                    <a:pt x="4" y="4"/>
                    <a:pt x="3" y="3"/>
                    <a:pt x="3" y="3"/>
                  </a:cubicBezTo>
                  <a:cubicBezTo>
                    <a:pt x="3" y="2"/>
                    <a:pt x="5" y="2"/>
                    <a:pt x="7" y="1"/>
                  </a:cubicBezTo>
                  <a:cubicBezTo>
                    <a:pt x="9" y="1"/>
                    <a:pt x="11" y="0"/>
                    <a:pt x="12" y="0"/>
                  </a:cubicBezTo>
                  <a:cubicBezTo>
                    <a:pt x="13" y="0"/>
                    <a:pt x="14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2"/>
                    <a:pt x="14" y="3"/>
                    <a:pt x="14" y="5"/>
                  </a:cubicBezTo>
                  <a:cubicBezTo>
                    <a:pt x="13" y="10"/>
                    <a:pt x="12" y="16"/>
                    <a:pt x="12" y="24"/>
                  </a:cubicBezTo>
                  <a:cubicBezTo>
                    <a:pt x="11" y="31"/>
                    <a:pt x="11" y="37"/>
                    <a:pt x="11" y="41"/>
                  </a:cubicBezTo>
                  <a:cubicBezTo>
                    <a:pt x="10" y="42"/>
                    <a:pt x="11" y="42"/>
                    <a:pt x="12" y="42"/>
                  </a:cubicBezTo>
                  <a:cubicBezTo>
                    <a:pt x="12" y="43"/>
                    <a:pt x="13" y="43"/>
                    <a:pt x="15" y="43"/>
                  </a:cubicBezTo>
                  <a:cubicBezTo>
                    <a:pt x="19" y="43"/>
                    <a:pt x="21" y="40"/>
                    <a:pt x="22" y="33"/>
                  </a:cubicBezTo>
                  <a:cubicBezTo>
                    <a:pt x="22" y="31"/>
                    <a:pt x="22" y="30"/>
                    <a:pt x="22" y="30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2" y="28"/>
                    <a:pt x="23" y="28"/>
                  </a:cubicBezTo>
                  <a:cubicBezTo>
                    <a:pt x="23" y="28"/>
                    <a:pt x="24" y="29"/>
                    <a:pt x="24" y="29"/>
                  </a:cubicBezTo>
                  <a:cubicBezTo>
                    <a:pt x="25" y="29"/>
                    <a:pt x="26" y="30"/>
                    <a:pt x="26" y="31"/>
                  </a:cubicBezTo>
                  <a:cubicBezTo>
                    <a:pt x="27" y="32"/>
                    <a:pt x="27" y="33"/>
                    <a:pt x="27" y="34"/>
                  </a:cubicBezTo>
                  <a:cubicBezTo>
                    <a:pt x="28" y="36"/>
                    <a:pt x="28" y="38"/>
                    <a:pt x="28" y="40"/>
                  </a:cubicBezTo>
                  <a:cubicBezTo>
                    <a:pt x="27" y="45"/>
                    <a:pt x="26" y="47"/>
                    <a:pt x="25" y="47"/>
                  </a:cubicBezTo>
                  <a:cubicBezTo>
                    <a:pt x="23" y="47"/>
                    <a:pt x="21" y="47"/>
                    <a:pt x="1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ïṥļíḓé">
              <a:extLst>
                <a:ext uri="{FF2B5EF4-FFF2-40B4-BE49-F238E27FC236}">
                  <a16:creationId xmlns:a16="http://schemas.microsoft.com/office/drawing/2014/main" id="{9CDEB4D9-EBE2-F946-AD47-A6EE7773636B}"/>
                </a:ext>
              </a:extLst>
            </p:cNvPr>
            <p:cNvSpPr/>
            <p:nvPr/>
          </p:nvSpPr>
          <p:spPr bwMode="auto">
            <a:xfrm>
              <a:off x="5746750" y="2678113"/>
              <a:ext cx="79375" cy="273050"/>
            </a:xfrm>
            <a:custGeom>
              <a:avLst/>
              <a:gdLst>
                <a:gd name="T0" fmla="*/ 11 w 14"/>
                <a:gd name="T1" fmla="*/ 18 h 48"/>
                <a:gd name="T2" fmla="*/ 10 w 14"/>
                <a:gd name="T3" fmla="*/ 44 h 48"/>
                <a:gd name="T4" fmla="*/ 7 w 14"/>
                <a:gd name="T5" fmla="*/ 47 h 48"/>
                <a:gd name="T6" fmla="*/ 2 w 14"/>
                <a:gd name="T7" fmla="*/ 48 h 48"/>
                <a:gd name="T8" fmla="*/ 0 w 14"/>
                <a:gd name="T9" fmla="*/ 47 h 48"/>
                <a:gd name="T10" fmla="*/ 0 w 14"/>
                <a:gd name="T11" fmla="*/ 46 h 48"/>
                <a:gd name="T12" fmla="*/ 3 w 14"/>
                <a:gd name="T13" fmla="*/ 24 h 48"/>
                <a:gd name="T14" fmla="*/ 3 w 14"/>
                <a:gd name="T15" fmla="*/ 4 h 48"/>
                <a:gd name="T16" fmla="*/ 3 w 14"/>
                <a:gd name="T17" fmla="*/ 3 h 48"/>
                <a:gd name="T18" fmla="*/ 3 w 14"/>
                <a:gd name="T19" fmla="*/ 3 h 48"/>
                <a:gd name="T20" fmla="*/ 4 w 14"/>
                <a:gd name="T21" fmla="*/ 2 h 48"/>
                <a:gd name="T22" fmla="*/ 7 w 14"/>
                <a:gd name="T23" fmla="*/ 1 h 48"/>
                <a:gd name="T24" fmla="*/ 12 w 14"/>
                <a:gd name="T25" fmla="*/ 0 h 48"/>
                <a:gd name="T26" fmla="*/ 14 w 14"/>
                <a:gd name="T27" fmla="*/ 1 h 48"/>
                <a:gd name="T28" fmla="*/ 14 w 14"/>
                <a:gd name="T29" fmla="*/ 1 h 48"/>
                <a:gd name="T30" fmla="*/ 11 w 14"/>
                <a:gd name="T31" fmla="*/ 1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48">
                  <a:moveTo>
                    <a:pt x="11" y="18"/>
                  </a:moveTo>
                  <a:cubicBezTo>
                    <a:pt x="10" y="31"/>
                    <a:pt x="10" y="40"/>
                    <a:pt x="10" y="44"/>
                  </a:cubicBezTo>
                  <a:cubicBezTo>
                    <a:pt x="10" y="45"/>
                    <a:pt x="9" y="46"/>
                    <a:pt x="7" y="47"/>
                  </a:cubicBezTo>
                  <a:cubicBezTo>
                    <a:pt x="5" y="47"/>
                    <a:pt x="3" y="48"/>
                    <a:pt x="2" y="48"/>
                  </a:cubicBezTo>
                  <a:cubicBezTo>
                    <a:pt x="0" y="48"/>
                    <a:pt x="0" y="47"/>
                    <a:pt x="0" y="47"/>
                  </a:cubicBezTo>
                  <a:cubicBezTo>
                    <a:pt x="0" y="47"/>
                    <a:pt x="0" y="46"/>
                    <a:pt x="0" y="46"/>
                  </a:cubicBezTo>
                  <a:cubicBezTo>
                    <a:pt x="1" y="44"/>
                    <a:pt x="2" y="37"/>
                    <a:pt x="3" y="24"/>
                  </a:cubicBezTo>
                  <a:cubicBezTo>
                    <a:pt x="4" y="12"/>
                    <a:pt x="4" y="5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4" y="1"/>
                    <a:pt x="5" y="1"/>
                    <a:pt x="7" y="1"/>
                  </a:cubicBezTo>
                  <a:cubicBezTo>
                    <a:pt x="9" y="0"/>
                    <a:pt x="10" y="0"/>
                    <a:pt x="12" y="0"/>
                  </a:cubicBezTo>
                  <a:cubicBezTo>
                    <a:pt x="13" y="0"/>
                    <a:pt x="14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6"/>
                    <a:pt x="12" y="11"/>
                    <a:pt x="11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ṡļidè">
              <a:extLst>
                <a:ext uri="{FF2B5EF4-FFF2-40B4-BE49-F238E27FC236}">
                  <a16:creationId xmlns:a16="http://schemas.microsoft.com/office/drawing/2014/main" id="{E19EB3F9-0019-6B40-92DA-198C02C365A7}"/>
                </a:ext>
              </a:extLst>
            </p:cNvPr>
            <p:cNvSpPr/>
            <p:nvPr/>
          </p:nvSpPr>
          <p:spPr bwMode="auto">
            <a:xfrm>
              <a:off x="5832475" y="2673350"/>
              <a:ext cx="203200" cy="277813"/>
            </a:xfrm>
            <a:custGeom>
              <a:avLst/>
              <a:gdLst>
                <a:gd name="T0" fmla="*/ 7 w 36"/>
                <a:gd name="T1" fmla="*/ 32 h 49"/>
                <a:gd name="T2" fmla="*/ 6 w 36"/>
                <a:gd name="T3" fmla="*/ 23 h 49"/>
                <a:gd name="T4" fmla="*/ 4 w 36"/>
                <a:gd name="T5" fmla="*/ 10 h 49"/>
                <a:gd name="T6" fmla="*/ 0 w 36"/>
                <a:gd name="T7" fmla="*/ 4 h 49"/>
                <a:gd name="T8" fmla="*/ 0 w 36"/>
                <a:gd name="T9" fmla="*/ 3 h 49"/>
                <a:gd name="T10" fmla="*/ 3 w 36"/>
                <a:gd name="T11" fmla="*/ 1 h 49"/>
                <a:gd name="T12" fmla="*/ 9 w 36"/>
                <a:gd name="T13" fmla="*/ 0 h 49"/>
                <a:gd name="T14" fmla="*/ 11 w 36"/>
                <a:gd name="T15" fmla="*/ 2 h 49"/>
                <a:gd name="T16" fmla="*/ 13 w 36"/>
                <a:gd name="T17" fmla="*/ 12 h 49"/>
                <a:gd name="T18" fmla="*/ 17 w 36"/>
                <a:gd name="T19" fmla="*/ 34 h 49"/>
                <a:gd name="T20" fmla="*/ 17 w 36"/>
                <a:gd name="T21" fmla="*/ 35 h 49"/>
                <a:gd name="T22" fmla="*/ 19 w 36"/>
                <a:gd name="T23" fmla="*/ 34 h 49"/>
                <a:gd name="T24" fmla="*/ 21 w 36"/>
                <a:gd name="T25" fmla="*/ 31 h 49"/>
                <a:gd name="T26" fmla="*/ 24 w 36"/>
                <a:gd name="T27" fmla="*/ 23 h 49"/>
                <a:gd name="T28" fmla="*/ 27 w 36"/>
                <a:gd name="T29" fmla="*/ 14 h 49"/>
                <a:gd name="T30" fmla="*/ 24 w 36"/>
                <a:gd name="T31" fmla="*/ 5 h 49"/>
                <a:gd name="T32" fmla="*/ 23 w 36"/>
                <a:gd name="T33" fmla="*/ 5 h 49"/>
                <a:gd name="T34" fmla="*/ 27 w 36"/>
                <a:gd name="T35" fmla="*/ 2 h 49"/>
                <a:gd name="T36" fmla="*/ 34 w 36"/>
                <a:gd name="T37" fmla="*/ 1 h 49"/>
                <a:gd name="T38" fmla="*/ 36 w 36"/>
                <a:gd name="T39" fmla="*/ 2 h 49"/>
                <a:gd name="T40" fmla="*/ 33 w 36"/>
                <a:gd name="T41" fmla="*/ 16 h 49"/>
                <a:gd name="T42" fmla="*/ 26 w 36"/>
                <a:gd name="T43" fmla="*/ 30 h 49"/>
                <a:gd name="T44" fmla="*/ 19 w 36"/>
                <a:gd name="T45" fmla="*/ 42 h 49"/>
                <a:gd name="T46" fmla="*/ 13 w 36"/>
                <a:gd name="T47" fmla="*/ 49 h 49"/>
                <a:gd name="T48" fmla="*/ 12 w 36"/>
                <a:gd name="T49" fmla="*/ 48 h 49"/>
                <a:gd name="T50" fmla="*/ 8 w 36"/>
                <a:gd name="T51" fmla="*/ 35 h 49"/>
                <a:gd name="T52" fmla="*/ 7 w 36"/>
                <a:gd name="T53" fmla="*/ 3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" h="49">
                  <a:moveTo>
                    <a:pt x="7" y="32"/>
                  </a:moveTo>
                  <a:cubicBezTo>
                    <a:pt x="7" y="31"/>
                    <a:pt x="7" y="28"/>
                    <a:pt x="6" y="23"/>
                  </a:cubicBezTo>
                  <a:cubicBezTo>
                    <a:pt x="5" y="18"/>
                    <a:pt x="5" y="13"/>
                    <a:pt x="4" y="10"/>
                  </a:cubicBezTo>
                  <a:cubicBezTo>
                    <a:pt x="3" y="7"/>
                    <a:pt x="2" y="5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2"/>
                    <a:pt x="1" y="2"/>
                    <a:pt x="3" y="1"/>
                  </a:cubicBezTo>
                  <a:cubicBezTo>
                    <a:pt x="6" y="1"/>
                    <a:pt x="7" y="0"/>
                    <a:pt x="9" y="0"/>
                  </a:cubicBezTo>
                  <a:cubicBezTo>
                    <a:pt x="10" y="0"/>
                    <a:pt x="11" y="1"/>
                    <a:pt x="11" y="2"/>
                  </a:cubicBezTo>
                  <a:cubicBezTo>
                    <a:pt x="12" y="3"/>
                    <a:pt x="12" y="7"/>
                    <a:pt x="13" y="12"/>
                  </a:cubicBezTo>
                  <a:cubicBezTo>
                    <a:pt x="14" y="24"/>
                    <a:pt x="16" y="31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8" y="35"/>
                    <a:pt x="18" y="35"/>
                    <a:pt x="19" y="34"/>
                  </a:cubicBezTo>
                  <a:cubicBezTo>
                    <a:pt x="19" y="33"/>
                    <a:pt x="20" y="32"/>
                    <a:pt x="21" y="31"/>
                  </a:cubicBezTo>
                  <a:cubicBezTo>
                    <a:pt x="22" y="30"/>
                    <a:pt x="23" y="27"/>
                    <a:pt x="24" y="23"/>
                  </a:cubicBezTo>
                  <a:cubicBezTo>
                    <a:pt x="26" y="20"/>
                    <a:pt x="27" y="17"/>
                    <a:pt x="27" y="14"/>
                  </a:cubicBezTo>
                  <a:cubicBezTo>
                    <a:pt x="27" y="10"/>
                    <a:pt x="26" y="7"/>
                    <a:pt x="24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4"/>
                    <a:pt x="25" y="3"/>
                    <a:pt x="27" y="2"/>
                  </a:cubicBezTo>
                  <a:cubicBezTo>
                    <a:pt x="30" y="1"/>
                    <a:pt x="32" y="1"/>
                    <a:pt x="34" y="1"/>
                  </a:cubicBezTo>
                  <a:cubicBezTo>
                    <a:pt x="36" y="1"/>
                    <a:pt x="36" y="1"/>
                    <a:pt x="36" y="2"/>
                  </a:cubicBezTo>
                  <a:cubicBezTo>
                    <a:pt x="36" y="6"/>
                    <a:pt x="35" y="11"/>
                    <a:pt x="33" y="16"/>
                  </a:cubicBezTo>
                  <a:cubicBezTo>
                    <a:pt x="31" y="21"/>
                    <a:pt x="28" y="26"/>
                    <a:pt x="26" y="30"/>
                  </a:cubicBezTo>
                  <a:cubicBezTo>
                    <a:pt x="23" y="35"/>
                    <a:pt x="21" y="38"/>
                    <a:pt x="19" y="42"/>
                  </a:cubicBezTo>
                  <a:cubicBezTo>
                    <a:pt x="15" y="47"/>
                    <a:pt x="13" y="49"/>
                    <a:pt x="13" y="49"/>
                  </a:cubicBezTo>
                  <a:cubicBezTo>
                    <a:pt x="12" y="49"/>
                    <a:pt x="12" y="49"/>
                    <a:pt x="12" y="48"/>
                  </a:cubicBezTo>
                  <a:cubicBezTo>
                    <a:pt x="10" y="46"/>
                    <a:pt x="9" y="42"/>
                    <a:pt x="8" y="35"/>
                  </a:cubicBezTo>
                  <a:lnTo>
                    <a:pt x="7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íś1îďe">
              <a:extLst>
                <a:ext uri="{FF2B5EF4-FFF2-40B4-BE49-F238E27FC236}">
                  <a16:creationId xmlns:a16="http://schemas.microsoft.com/office/drawing/2014/main" id="{08A19E1E-F10F-074C-A93F-38E682049F89}"/>
                </a:ext>
              </a:extLst>
            </p:cNvPr>
            <p:cNvSpPr/>
            <p:nvPr/>
          </p:nvSpPr>
          <p:spPr bwMode="auto">
            <a:xfrm>
              <a:off x="6013450" y="2678113"/>
              <a:ext cx="187325" cy="268288"/>
            </a:xfrm>
            <a:custGeom>
              <a:avLst/>
              <a:gdLst>
                <a:gd name="T0" fmla="*/ 30 w 33"/>
                <a:gd name="T1" fmla="*/ 38 h 47"/>
                <a:gd name="T2" fmla="*/ 27 w 33"/>
                <a:gd name="T3" fmla="*/ 45 h 47"/>
                <a:gd name="T4" fmla="*/ 18 w 33"/>
                <a:gd name="T5" fmla="*/ 47 h 47"/>
                <a:gd name="T6" fmla="*/ 7 w 33"/>
                <a:gd name="T7" fmla="*/ 42 h 47"/>
                <a:gd name="T8" fmla="*/ 4 w 33"/>
                <a:gd name="T9" fmla="*/ 27 h 47"/>
                <a:gd name="T10" fmla="*/ 4 w 33"/>
                <a:gd name="T11" fmla="*/ 23 h 47"/>
                <a:gd name="T12" fmla="*/ 1 w 33"/>
                <a:gd name="T13" fmla="*/ 23 h 47"/>
                <a:gd name="T14" fmla="*/ 0 w 33"/>
                <a:gd name="T15" fmla="*/ 23 h 47"/>
                <a:gd name="T16" fmla="*/ 2 w 33"/>
                <a:gd name="T17" fmla="*/ 20 h 47"/>
                <a:gd name="T18" fmla="*/ 4 w 33"/>
                <a:gd name="T19" fmla="*/ 19 h 47"/>
                <a:gd name="T20" fmla="*/ 5 w 33"/>
                <a:gd name="T21" fmla="*/ 19 h 47"/>
                <a:gd name="T22" fmla="*/ 9 w 33"/>
                <a:gd name="T23" fmla="*/ 10 h 47"/>
                <a:gd name="T24" fmla="*/ 13 w 33"/>
                <a:gd name="T25" fmla="*/ 5 h 47"/>
                <a:gd name="T26" fmla="*/ 18 w 33"/>
                <a:gd name="T27" fmla="*/ 2 h 47"/>
                <a:gd name="T28" fmla="*/ 27 w 33"/>
                <a:gd name="T29" fmla="*/ 0 h 47"/>
                <a:gd name="T30" fmla="*/ 32 w 33"/>
                <a:gd name="T31" fmla="*/ 1 h 47"/>
                <a:gd name="T32" fmla="*/ 32 w 33"/>
                <a:gd name="T33" fmla="*/ 4 h 47"/>
                <a:gd name="T34" fmla="*/ 32 w 33"/>
                <a:gd name="T35" fmla="*/ 6 h 47"/>
                <a:gd name="T36" fmla="*/ 31 w 33"/>
                <a:gd name="T37" fmla="*/ 5 h 47"/>
                <a:gd name="T38" fmla="*/ 27 w 33"/>
                <a:gd name="T39" fmla="*/ 5 h 47"/>
                <a:gd name="T40" fmla="*/ 18 w 33"/>
                <a:gd name="T41" fmla="*/ 9 h 47"/>
                <a:gd name="T42" fmla="*/ 13 w 33"/>
                <a:gd name="T43" fmla="*/ 19 h 47"/>
                <a:gd name="T44" fmla="*/ 27 w 33"/>
                <a:gd name="T45" fmla="*/ 19 h 47"/>
                <a:gd name="T46" fmla="*/ 27 w 33"/>
                <a:gd name="T47" fmla="*/ 19 h 47"/>
                <a:gd name="T48" fmla="*/ 26 w 33"/>
                <a:gd name="T49" fmla="*/ 22 h 47"/>
                <a:gd name="T50" fmla="*/ 23 w 33"/>
                <a:gd name="T51" fmla="*/ 23 h 47"/>
                <a:gd name="T52" fmla="*/ 12 w 33"/>
                <a:gd name="T53" fmla="*/ 23 h 47"/>
                <a:gd name="T54" fmla="*/ 12 w 33"/>
                <a:gd name="T55" fmla="*/ 27 h 47"/>
                <a:gd name="T56" fmla="*/ 12 w 33"/>
                <a:gd name="T57" fmla="*/ 32 h 47"/>
                <a:gd name="T58" fmla="*/ 16 w 33"/>
                <a:gd name="T59" fmla="*/ 37 h 47"/>
                <a:gd name="T60" fmla="*/ 22 w 33"/>
                <a:gd name="T61" fmla="*/ 39 h 47"/>
                <a:gd name="T62" fmla="*/ 29 w 33"/>
                <a:gd name="T63" fmla="*/ 37 h 47"/>
                <a:gd name="T64" fmla="*/ 30 w 33"/>
                <a:gd name="T65" fmla="*/ 37 h 47"/>
                <a:gd name="T66" fmla="*/ 30 w 33"/>
                <a:gd name="T67" fmla="*/ 3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47">
                  <a:moveTo>
                    <a:pt x="30" y="38"/>
                  </a:moveTo>
                  <a:cubicBezTo>
                    <a:pt x="30" y="41"/>
                    <a:pt x="29" y="44"/>
                    <a:pt x="27" y="45"/>
                  </a:cubicBezTo>
                  <a:cubicBezTo>
                    <a:pt x="25" y="47"/>
                    <a:pt x="22" y="47"/>
                    <a:pt x="18" y="47"/>
                  </a:cubicBezTo>
                  <a:cubicBezTo>
                    <a:pt x="13" y="47"/>
                    <a:pt x="9" y="45"/>
                    <a:pt x="7" y="42"/>
                  </a:cubicBezTo>
                  <a:cubicBezTo>
                    <a:pt x="4" y="38"/>
                    <a:pt x="3" y="33"/>
                    <a:pt x="4" y="27"/>
                  </a:cubicBezTo>
                  <a:cubicBezTo>
                    <a:pt x="4" y="26"/>
                    <a:pt x="4" y="25"/>
                    <a:pt x="4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0"/>
                  </a:cubicBezTo>
                  <a:cubicBezTo>
                    <a:pt x="2" y="19"/>
                    <a:pt x="3" y="19"/>
                    <a:pt x="4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6" y="15"/>
                    <a:pt x="7" y="13"/>
                    <a:pt x="9" y="10"/>
                  </a:cubicBezTo>
                  <a:cubicBezTo>
                    <a:pt x="10" y="8"/>
                    <a:pt x="12" y="6"/>
                    <a:pt x="13" y="5"/>
                  </a:cubicBezTo>
                  <a:cubicBezTo>
                    <a:pt x="15" y="4"/>
                    <a:pt x="16" y="2"/>
                    <a:pt x="18" y="2"/>
                  </a:cubicBezTo>
                  <a:cubicBezTo>
                    <a:pt x="21" y="0"/>
                    <a:pt x="24" y="0"/>
                    <a:pt x="27" y="0"/>
                  </a:cubicBezTo>
                  <a:cubicBezTo>
                    <a:pt x="30" y="0"/>
                    <a:pt x="32" y="0"/>
                    <a:pt x="32" y="1"/>
                  </a:cubicBezTo>
                  <a:cubicBezTo>
                    <a:pt x="32" y="2"/>
                    <a:pt x="33" y="3"/>
                    <a:pt x="32" y="4"/>
                  </a:cubicBezTo>
                  <a:cubicBezTo>
                    <a:pt x="32" y="5"/>
                    <a:pt x="32" y="6"/>
                    <a:pt x="32" y="6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5"/>
                    <a:pt x="27" y="5"/>
                  </a:cubicBezTo>
                  <a:cubicBezTo>
                    <a:pt x="23" y="5"/>
                    <a:pt x="20" y="6"/>
                    <a:pt x="18" y="9"/>
                  </a:cubicBezTo>
                  <a:cubicBezTo>
                    <a:pt x="16" y="11"/>
                    <a:pt x="14" y="15"/>
                    <a:pt x="13" y="19"/>
                  </a:cubicBezTo>
                  <a:cubicBezTo>
                    <a:pt x="16" y="19"/>
                    <a:pt x="21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20"/>
                    <a:pt x="27" y="21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4"/>
                    <a:pt x="12" y="25"/>
                    <a:pt x="12" y="27"/>
                  </a:cubicBezTo>
                  <a:cubicBezTo>
                    <a:pt x="12" y="28"/>
                    <a:pt x="12" y="30"/>
                    <a:pt x="12" y="32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7" y="38"/>
                    <a:pt x="19" y="39"/>
                    <a:pt x="22" y="39"/>
                  </a:cubicBezTo>
                  <a:cubicBezTo>
                    <a:pt x="25" y="39"/>
                    <a:pt x="27" y="38"/>
                    <a:pt x="2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sļíḓé">
              <a:extLst>
                <a:ext uri="{FF2B5EF4-FFF2-40B4-BE49-F238E27FC236}">
                  <a16:creationId xmlns:a16="http://schemas.microsoft.com/office/drawing/2014/main" id="{E89C5F38-E684-3B42-ADF9-971A3504EF94}"/>
                </a:ext>
              </a:extLst>
            </p:cNvPr>
            <p:cNvSpPr/>
            <p:nvPr/>
          </p:nvSpPr>
          <p:spPr bwMode="auto">
            <a:xfrm>
              <a:off x="6200775" y="2678113"/>
              <a:ext cx="193675" cy="273050"/>
            </a:xfrm>
            <a:custGeom>
              <a:avLst/>
              <a:gdLst>
                <a:gd name="T0" fmla="*/ 23 w 34"/>
                <a:gd name="T1" fmla="*/ 22 h 48"/>
                <a:gd name="T2" fmla="*/ 22 w 34"/>
                <a:gd name="T3" fmla="*/ 22 h 48"/>
                <a:gd name="T4" fmla="*/ 24 w 34"/>
                <a:gd name="T5" fmla="*/ 23 h 48"/>
                <a:gd name="T6" fmla="*/ 27 w 34"/>
                <a:gd name="T7" fmla="*/ 25 h 48"/>
                <a:gd name="T8" fmla="*/ 28 w 34"/>
                <a:gd name="T9" fmla="*/ 28 h 48"/>
                <a:gd name="T10" fmla="*/ 29 w 34"/>
                <a:gd name="T11" fmla="*/ 34 h 48"/>
                <a:gd name="T12" fmla="*/ 29 w 34"/>
                <a:gd name="T13" fmla="*/ 39 h 48"/>
                <a:gd name="T14" fmla="*/ 30 w 34"/>
                <a:gd name="T15" fmla="*/ 42 h 48"/>
                <a:gd name="T16" fmla="*/ 32 w 34"/>
                <a:gd name="T17" fmla="*/ 44 h 48"/>
                <a:gd name="T18" fmla="*/ 32 w 34"/>
                <a:gd name="T19" fmla="*/ 45 h 48"/>
                <a:gd name="T20" fmla="*/ 33 w 34"/>
                <a:gd name="T21" fmla="*/ 45 h 48"/>
                <a:gd name="T22" fmla="*/ 29 w 34"/>
                <a:gd name="T23" fmla="*/ 47 h 48"/>
                <a:gd name="T24" fmla="*/ 24 w 34"/>
                <a:gd name="T25" fmla="*/ 48 h 48"/>
                <a:gd name="T26" fmla="*/ 20 w 34"/>
                <a:gd name="T27" fmla="*/ 45 h 48"/>
                <a:gd name="T28" fmla="*/ 20 w 34"/>
                <a:gd name="T29" fmla="*/ 35 h 48"/>
                <a:gd name="T30" fmla="*/ 20 w 34"/>
                <a:gd name="T31" fmla="*/ 32 h 48"/>
                <a:gd name="T32" fmla="*/ 17 w 34"/>
                <a:gd name="T33" fmla="*/ 25 h 48"/>
                <a:gd name="T34" fmla="*/ 14 w 34"/>
                <a:gd name="T35" fmla="*/ 24 h 48"/>
                <a:gd name="T36" fmla="*/ 14 w 34"/>
                <a:gd name="T37" fmla="*/ 24 h 48"/>
                <a:gd name="T38" fmla="*/ 14 w 34"/>
                <a:gd name="T39" fmla="*/ 23 h 48"/>
                <a:gd name="T40" fmla="*/ 15 w 34"/>
                <a:gd name="T41" fmla="*/ 21 h 48"/>
                <a:gd name="T42" fmla="*/ 16 w 34"/>
                <a:gd name="T43" fmla="*/ 19 h 48"/>
                <a:gd name="T44" fmla="*/ 20 w 34"/>
                <a:gd name="T45" fmla="*/ 19 h 48"/>
                <a:gd name="T46" fmla="*/ 22 w 34"/>
                <a:gd name="T47" fmla="*/ 17 h 48"/>
                <a:gd name="T48" fmla="*/ 24 w 34"/>
                <a:gd name="T49" fmla="*/ 12 h 48"/>
                <a:gd name="T50" fmla="*/ 24 w 34"/>
                <a:gd name="T51" fmla="*/ 12 h 48"/>
                <a:gd name="T52" fmla="*/ 24 w 34"/>
                <a:gd name="T53" fmla="*/ 8 h 48"/>
                <a:gd name="T54" fmla="*/ 22 w 34"/>
                <a:gd name="T55" fmla="*/ 5 h 48"/>
                <a:gd name="T56" fmla="*/ 18 w 34"/>
                <a:gd name="T57" fmla="*/ 4 h 48"/>
                <a:gd name="T58" fmla="*/ 15 w 34"/>
                <a:gd name="T59" fmla="*/ 5 h 48"/>
                <a:gd name="T60" fmla="*/ 13 w 34"/>
                <a:gd name="T61" fmla="*/ 6 h 48"/>
                <a:gd name="T62" fmla="*/ 11 w 34"/>
                <a:gd name="T63" fmla="*/ 22 h 48"/>
                <a:gd name="T64" fmla="*/ 10 w 34"/>
                <a:gd name="T65" fmla="*/ 34 h 48"/>
                <a:gd name="T66" fmla="*/ 10 w 34"/>
                <a:gd name="T67" fmla="*/ 41 h 48"/>
                <a:gd name="T68" fmla="*/ 10 w 34"/>
                <a:gd name="T69" fmla="*/ 44 h 48"/>
                <a:gd name="T70" fmla="*/ 9 w 34"/>
                <a:gd name="T71" fmla="*/ 45 h 48"/>
                <a:gd name="T72" fmla="*/ 1 w 34"/>
                <a:gd name="T73" fmla="*/ 48 h 48"/>
                <a:gd name="T74" fmla="*/ 0 w 34"/>
                <a:gd name="T75" fmla="*/ 47 h 48"/>
                <a:gd name="T76" fmla="*/ 0 w 34"/>
                <a:gd name="T77" fmla="*/ 46 h 48"/>
                <a:gd name="T78" fmla="*/ 2 w 34"/>
                <a:gd name="T79" fmla="*/ 37 h 48"/>
                <a:gd name="T80" fmla="*/ 4 w 34"/>
                <a:gd name="T81" fmla="*/ 22 h 48"/>
                <a:gd name="T82" fmla="*/ 4 w 34"/>
                <a:gd name="T83" fmla="*/ 11 h 48"/>
                <a:gd name="T84" fmla="*/ 3 w 34"/>
                <a:gd name="T85" fmla="*/ 4 h 48"/>
                <a:gd name="T86" fmla="*/ 3 w 34"/>
                <a:gd name="T87" fmla="*/ 3 h 48"/>
                <a:gd name="T88" fmla="*/ 4 w 34"/>
                <a:gd name="T89" fmla="*/ 2 h 48"/>
                <a:gd name="T90" fmla="*/ 19 w 34"/>
                <a:gd name="T91" fmla="*/ 0 h 48"/>
                <a:gd name="T92" fmla="*/ 32 w 34"/>
                <a:gd name="T93" fmla="*/ 5 h 48"/>
                <a:gd name="T94" fmla="*/ 33 w 34"/>
                <a:gd name="T95" fmla="*/ 12 h 48"/>
                <a:gd name="T96" fmla="*/ 32 w 34"/>
                <a:gd name="T97" fmla="*/ 16 h 48"/>
                <a:gd name="T98" fmla="*/ 29 w 34"/>
                <a:gd name="T99" fmla="*/ 19 h 48"/>
                <a:gd name="T100" fmla="*/ 24 w 34"/>
                <a:gd name="T101" fmla="*/ 22 h 48"/>
                <a:gd name="T102" fmla="*/ 23 w 34"/>
                <a:gd name="T103" fmla="*/ 2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" h="48">
                  <a:moveTo>
                    <a:pt x="23" y="22"/>
                  </a:moveTo>
                  <a:cubicBezTo>
                    <a:pt x="23" y="22"/>
                    <a:pt x="22" y="22"/>
                    <a:pt x="22" y="22"/>
                  </a:cubicBezTo>
                  <a:cubicBezTo>
                    <a:pt x="22" y="22"/>
                    <a:pt x="23" y="23"/>
                    <a:pt x="24" y="23"/>
                  </a:cubicBezTo>
                  <a:cubicBezTo>
                    <a:pt x="25" y="23"/>
                    <a:pt x="26" y="24"/>
                    <a:pt x="27" y="25"/>
                  </a:cubicBezTo>
                  <a:cubicBezTo>
                    <a:pt x="27" y="26"/>
                    <a:pt x="28" y="27"/>
                    <a:pt x="28" y="28"/>
                  </a:cubicBezTo>
                  <a:cubicBezTo>
                    <a:pt x="29" y="30"/>
                    <a:pt x="29" y="31"/>
                    <a:pt x="29" y="34"/>
                  </a:cubicBezTo>
                  <a:cubicBezTo>
                    <a:pt x="29" y="36"/>
                    <a:pt x="29" y="37"/>
                    <a:pt x="29" y="39"/>
                  </a:cubicBezTo>
                  <a:cubicBezTo>
                    <a:pt x="29" y="40"/>
                    <a:pt x="29" y="41"/>
                    <a:pt x="30" y="42"/>
                  </a:cubicBezTo>
                  <a:cubicBezTo>
                    <a:pt x="30" y="43"/>
                    <a:pt x="31" y="44"/>
                    <a:pt x="32" y="44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2" y="46"/>
                    <a:pt x="31" y="46"/>
                    <a:pt x="29" y="47"/>
                  </a:cubicBezTo>
                  <a:cubicBezTo>
                    <a:pt x="27" y="47"/>
                    <a:pt x="25" y="48"/>
                    <a:pt x="24" y="48"/>
                  </a:cubicBezTo>
                  <a:cubicBezTo>
                    <a:pt x="22" y="48"/>
                    <a:pt x="21" y="47"/>
                    <a:pt x="20" y="45"/>
                  </a:cubicBezTo>
                  <a:cubicBezTo>
                    <a:pt x="20" y="43"/>
                    <a:pt x="20" y="40"/>
                    <a:pt x="20" y="35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28"/>
                    <a:pt x="20" y="26"/>
                    <a:pt x="17" y="25"/>
                  </a:cubicBezTo>
                  <a:cubicBezTo>
                    <a:pt x="17" y="24"/>
                    <a:pt x="16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3"/>
                  </a:cubicBezTo>
                  <a:cubicBezTo>
                    <a:pt x="14" y="22"/>
                    <a:pt x="14" y="21"/>
                    <a:pt x="15" y="21"/>
                  </a:cubicBezTo>
                  <a:cubicBezTo>
                    <a:pt x="15" y="20"/>
                    <a:pt x="16" y="19"/>
                    <a:pt x="16" y="19"/>
                  </a:cubicBezTo>
                  <a:cubicBezTo>
                    <a:pt x="17" y="19"/>
                    <a:pt x="19" y="19"/>
                    <a:pt x="20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3" y="15"/>
                    <a:pt x="24" y="14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0"/>
                    <a:pt x="24" y="9"/>
                    <a:pt x="24" y="8"/>
                  </a:cubicBezTo>
                  <a:cubicBezTo>
                    <a:pt x="23" y="6"/>
                    <a:pt x="23" y="6"/>
                    <a:pt x="22" y="5"/>
                  </a:cubicBezTo>
                  <a:cubicBezTo>
                    <a:pt x="21" y="5"/>
                    <a:pt x="20" y="4"/>
                    <a:pt x="18" y="4"/>
                  </a:cubicBezTo>
                  <a:cubicBezTo>
                    <a:pt x="17" y="4"/>
                    <a:pt x="16" y="4"/>
                    <a:pt x="15" y="5"/>
                  </a:cubicBezTo>
                  <a:cubicBezTo>
                    <a:pt x="14" y="5"/>
                    <a:pt x="13" y="5"/>
                    <a:pt x="13" y="6"/>
                  </a:cubicBezTo>
                  <a:cubicBezTo>
                    <a:pt x="12" y="11"/>
                    <a:pt x="11" y="17"/>
                    <a:pt x="11" y="22"/>
                  </a:cubicBezTo>
                  <a:cubicBezTo>
                    <a:pt x="11" y="27"/>
                    <a:pt x="10" y="31"/>
                    <a:pt x="10" y="34"/>
                  </a:cubicBezTo>
                  <a:cubicBezTo>
                    <a:pt x="10" y="37"/>
                    <a:pt x="10" y="39"/>
                    <a:pt x="10" y="41"/>
                  </a:cubicBezTo>
                  <a:cubicBezTo>
                    <a:pt x="10" y="43"/>
                    <a:pt x="10" y="44"/>
                    <a:pt x="10" y="44"/>
                  </a:cubicBezTo>
                  <a:cubicBezTo>
                    <a:pt x="10" y="44"/>
                    <a:pt x="10" y="45"/>
                    <a:pt x="9" y="45"/>
                  </a:cubicBezTo>
                  <a:cubicBezTo>
                    <a:pt x="8" y="47"/>
                    <a:pt x="5" y="48"/>
                    <a:pt x="1" y="48"/>
                  </a:cubicBezTo>
                  <a:cubicBezTo>
                    <a:pt x="0" y="48"/>
                    <a:pt x="0" y="47"/>
                    <a:pt x="0" y="47"/>
                  </a:cubicBezTo>
                  <a:cubicBezTo>
                    <a:pt x="0" y="47"/>
                    <a:pt x="0" y="46"/>
                    <a:pt x="0" y="46"/>
                  </a:cubicBezTo>
                  <a:cubicBezTo>
                    <a:pt x="1" y="45"/>
                    <a:pt x="1" y="42"/>
                    <a:pt x="2" y="37"/>
                  </a:cubicBezTo>
                  <a:cubicBezTo>
                    <a:pt x="3" y="31"/>
                    <a:pt x="3" y="26"/>
                    <a:pt x="4" y="22"/>
                  </a:cubicBezTo>
                  <a:cubicBezTo>
                    <a:pt x="4" y="18"/>
                    <a:pt x="4" y="14"/>
                    <a:pt x="4" y="11"/>
                  </a:cubicBezTo>
                  <a:cubicBezTo>
                    <a:pt x="4" y="7"/>
                    <a:pt x="4" y="5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7" y="1"/>
                    <a:pt x="12" y="0"/>
                    <a:pt x="19" y="0"/>
                  </a:cubicBezTo>
                  <a:cubicBezTo>
                    <a:pt x="25" y="0"/>
                    <a:pt x="29" y="2"/>
                    <a:pt x="32" y="5"/>
                  </a:cubicBezTo>
                  <a:cubicBezTo>
                    <a:pt x="33" y="7"/>
                    <a:pt x="34" y="9"/>
                    <a:pt x="33" y="12"/>
                  </a:cubicBezTo>
                  <a:cubicBezTo>
                    <a:pt x="33" y="13"/>
                    <a:pt x="33" y="15"/>
                    <a:pt x="32" y="16"/>
                  </a:cubicBezTo>
                  <a:cubicBezTo>
                    <a:pt x="31" y="17"/>
                    <a:pt x="30" y="18"/>
                    <a:pt x="29" y="19"/>
                  </a:cubicBezTo>
                  <a:cubicBezTo>
                    <a:pt x="27" y="20"/>
                    <a:pt x="26" y="21"/>
                    <a:pt x="24" y="22"/>
                  </a:cubicBezTo>
                  <a:lnTo>
                    <a:pt x="23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ïsḷíḍê">
              <a:extLst>
                <a:ext uri="{FF2B5EF4-FFF2-40B4-BE49-F238E27FC236}">
                  <a16:creationId xmlns:a16="http://schemas.microsoft.com/office/drawing/2014/main" id="{5967F987-540D-3B47-9A6D-44D695B480F2}"/>
                </a:ext>
              </a:extLst>
            </p:cNvPr>
            <p:cNvSpPr/>
            <p:nvPr/>
          </p:nvSpPr>
          <p:spPr bwMode="auto">
            <a:xfrm>
              <a:off x="6394450" y="2678113"/>
              <a:ext cx="214313" cy="273050"/>
            </a:xfrm>
            <a:custGeom>
              <a:avLst/>
              <a:gdLst>
                <a:gd name="T0" fmla="*/ 27 w 38"/>
                <a:gd name="T1" fmla="*/ 4 h 48"/>
                <a:gd name="T2" fmla="*/ 26 w 38"/>
                <a:gd name="T3" fmla="*/ 2 h 48"/>
                <a:gd name="T4" fmla="*/ 30 w 38"/>
                <a:gd name="T5" fmla="*/ 0 h 48"/>
                <a:gd name="T6" fmla="*/ 35 w 38"/>
                <a:gd name="T7" fmla="*/ 0 h 48"/>
                <a:gd name="T8" fmla="*/ 38 w 38"/>
                <a:gd name="T9" fmla="*/ 1 h 48"/>
                <a:gd name="T10" fmla="*/ 38 w 38"/>
                <a:gd name="T11" fmla="*/ 2 h 48"/>
                <a:gd name="T12" fmla="*/ 31 w 38"/>
                <a:gd name="T13" fmla="*/ 10 h 48"/>
                <a:gd name="T14" fmla="*/ 24 w 38"/>
                <a:gd name="T15" fmla="*/ 21 h 48"/>
                <a:gd name="T16" fmla="*/ 21 w 38"/>
                <a:gd name="T17" fmla="*/ 26 h 48"/>
                <a:gd name="T18" fmla="*/ 19 w 38"/>
                <a:gd name="T19" fmla="*/ 31 h 48"/>
                <a:gd name="T20" fmla="*/ 19 w 38"/>
                <a:gd name="T21" fmla="*/ 37 h 48"/>
                <a:gd name="T22" fmla="*/ 19 w 38"/>
                <a:gd name="T23" fmla="*/ 42 h 48"/>
                <a:gd name="T24" fmla="*/ 19 w 38"/>
                <a:gd name="T25" fmla="*/ 44 h 48"/>
                <a:gd name="T26" fmla="*/ 16 w 38"/>
                <a:gd name="T27" fmla="*/ 47 h 48"/>
                <a:gd name="T28" fmla="*/ 11 w 38"/>
                <a:gd name="T29" fmla="*/ 48 h 48"/>
                <a:gd name="T30" fmla="*/ 9 w 38"/>
                <a:gd name="T31" fmla="*/ 47 h 48"/>
                <a:gd name="T32" fmla="*/ 9 w 38"/>
                <a:gd name="T33" fmla="*/ 46 h 48"/>
                <a:gd name="T34" fmla="*/ 12 w 38"/>
                <a:gd name="T35" fmla="*/ 32 h 48"/>
                <a:gd name="T36" fmla="*/ 11 w 38"/>
                <a:gd name="T37" fmla="*/ 27 h 48"/>
                <a:gd name="T38" fmla="*/ 11 w 38"/>
                <a:gd name="T39" fmla="*/ 27 h 48"/>
                <a:gd name="T40" fmla="*/ 5 w 38"/>
                <a:gd name="T41" fmla="*/ 10 h 48"/>
                <a:gd name="T42" fmla="*/ 1 w 38"/>
                <a:gd name="T43" fmla="*/ 4 h 48"/>
                <a:gd name="T44" fmla="*/ 0 w 38"/>
                <a:gd name="T45" fmla="*/ 4 h 48"/>
                <a:gd name="T46" fmla="*/ 0 w 38"/>
                <a:gd name="T47" fmla="*/ 3 h 48"/>
                <a:gd name="T48" fmla="*/ 3 w 38"/>
                <a:gd name="T49" fmla="*/ 1 h 48"/>
                <a:gd name="T50" fmla="*/ 8 w 38"/>
                <a:gd name="T51" fmla="*/ 0 h 48"/>
                <a:gd name="T52" fmla="*/ 11 w 38"/>
                <a:gd name="T53" fmla="*/ 1 h 48"/>
                <a:gd name="T54" fmla="*/ 18 w 38"/>
                <a:gd name="T55" fmla="*/ 20 h 48"/>
                <a:gd name="T56" fmla="*/ 19 w 38"/>
                <a:gd name="T57" fmla="*/ 21 h 48"/>
                <a:gd name="T58" fmla="*/ 19 w 38"/>
                <a:gd name="T59" fmla="*/ 20 h 48"/>
                <a:gd name="T60" fmla="*/ 21 w 38"/>
                <a:gd name="T61" fmla="*/ 18 h 48"/>
                <a:gd name="T62" fmla="*/ 24 w 38"/>
                <a:gd name="T63" fmla="*/ 12 h 48"/>
                <a:gd name="T64" fmla="*/ 27 w 38"/>
                <a:gd name="T65" fmla="*/ 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" h="48">
                  <a:moveTo>
                    <a:pt x="27" y="4"/>
                  </a:moveTo>
                  <a:cubicBezTo>
                    <a:pt x="26" y="2"/>
                    <a:pt x="26" y="2"/>
                    <a:pt x="26" y="2"/>
                  </a:cubicBezTo>
                  <a:cubicBezTo>
                    <a:pt x="27" y="1"/>
                    <a:pt x="28" y="0"/>
                    <a:pt x="30" y="0"/>
                  </a:cubicBezTo>
                  <a:cubicBezTo>
                    <a:pt x="32" y="0"/>
                    <a:pt x="34" y="0"/>
                    <a:pt x="35" y="0"/>
                  </a:cubicBezTo>
                  <a:cubicBezTo>
                    <a:pt x="37" y="0"/>
                    <a:pt x="38" y="0"/>
                    <a:pt x="38" y="1"/>
                  </a:cubicBezTo>
                  <a:cubicBezTo>
                    <a:pt x="38" y="1"/>
                    <a:pt x="38" y="1"/>
                    <a:pt x="38" y="2"/>
                  </a:cubicBezTo>
                  <a:cubicBezTo>
                    <a:pt x="36" y="3"/>
                    <a:pt x="33" y="6"/>
                    <a:pt x="31" y="10"/>
                  </a:cubicBezTo>
                  <a:cubicBezTo>
                    <a:pt x="28" y="14"/>
                    <a:pt x="26" y="18"/>
                    <a:pt x="24" y="21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0" y="28"/>
                    <a:pt x="20" y="29"/>
                    <a:pt x="19" y="31"/>
                  </a:cubicBezTo>
                  <a:cubicBezTo>
                    <a:pt x="19" y="33"/>
                    <a:pt x="19" y="35"/>
                    <a:pt x="19" y="37"/>
                  </a:cubicBezTo>
                  <a:cubicBezTo>
                    <a:pt x="19" y="39"/>
                    <a:pt x="19" y="41"/>
                    <a:pt x="19" y="42"/>
                  </a:cubicBezTo>
                  <a:cubicBezTo>
                    <a:pt x="19" y="43"/>
                    <a:pt x="19" y="44"/>
                    <a:pt x="19" y="44"/>
                  </a:cubicBezTo>
                  <a:cubicBezTo>
                    <a:pt x="19" y="45"/>
                    <a:pt x="18" y="46"/>
                    <a:pt x="16" y="47"/>
                  </a:cubicBezTo>
                  <a:cubicBezTo>
                    <a:pt x="14" y="48"/>
                    <a:pt x="12" y="48"/>
                    <a:pt x="11" y="48"/>
                  </a:cubicBezTo>
                  <a:cubicBezTo>
                    <a:pt x="10" y="48"/>
                    <a:pt x="9" y="48"/>
                    <a:pt x="9" y="47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0" y="43"/>
                    <a:pt x="11" y="38"/>
                    <a:pt x="12" y="32"/>
                  </a:cubicBezTo>
                  <a:cubicBezTo>
                    <a:pt x="12" y="31"/>
                    <a:pt x="12" y="29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9" y="19"/>
                    <a:pt x="7" y="14"/>
                    <a:pt x="5" y="10"/>
                  </a:cubicBezTo>
                  <a:cubicBezTo>
                    <a:pt x="3" y="7"/>
                    <a:pt x="2" y="5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2"/>
                    <a:pt x="1" y="2"/>
                    <a:pt x="3" y="1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10" y="0"/>
                    <a:pt x="10" y="0"/>
                    <a:pt x="11" y="1"/>
                  </a:cubicBezTo>
                  <a:cubicBezTo>
                    <a:pt x="14" y="9"/>
                    <a:pt x="16" y="15"/>
                    <a:pt x="18" y="20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1"/>
                    <a:pt x="19" y="21"/>
                    <a:pt x="19" y="20"/>
                  </a:cubicBezTo>
                  <a:cubicBezTo>
                    <a:pt x="20" y="20"/>
                    <a:pt x="20" y="19"/>
                    <a:pt x="21" y="18"/>
                  </a:cubicBezTo>
                  <a:cubicBezTo>
                    <a:pt x="22" y="16"/>
                    <a:pt x="23" y="14"/>
                    <a:pt x="24" y="12"/>
                  </a:cubicBezTo>
                  <a:cubicBezTo>
                    <a:pt x="26" y="9"/>
                    <a:pt x="26" y="6"/>
                    <a:pt x="27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íšļîďe">
              <a:extLst>
                <a:ext uri="{FF2B5EF4-FFF2-40B4-BE49-F238E27FC236}">
                  <a16:creationId xmlns:a16="http://schemas.microsoft.com/office/drawing/2014/main" id="{9D6EEC12-80E0-FE4C-B847-1543C6E70B20}"/>
                </a:ext>
              </a:extLst>
            </p:cNvPr>
            <p:cNvSpPr/>
            <p:nvPr/>
          </p:nvSpPr>
          <p:spPr bwMode="auto">
            <a:xfrm>
              <a:off x="5180013" y="2990850"/>
              <a:ext cx="203200" cy="312738"/>
            </a:xfrm>
            <a:custGeom>
              <a:avLst/>
              <a:gdLst>
                <a:gd name="T0" fmla="*/ 27 w 36"/>
                <a:gd name="T1" fmla="*/ 12 h 55"/>
                <a:gd name="T2" fmla="*/ 28 w 36"/>
                <a:gd name="T3" fmla="*/ 10 h 55"/>
                <a:gd name="T4" fmla="*/ 25 w 36"/>
                <a:gd name="T5" fmla="*/ 6 h 55"/>
                <a:gd name="T6" fmla="*/ 22 w 36"/>
                <a:gd name="T7" fmla="*/ 5 h 55"/>
                <a:gd name="T8" fmla="*/ 22 w 36"/>
                <a:gd name="T9" fmla="*/ 5 h 55"/>
                <a:gd name="T10" fmla="*/ 18 w 36"/>
                <a:gd name="T11" fmla="*/ 6 h 55"/>
                <a:gd name="T12" fmla="*/ 16 w 36"/>
                <a:gd name="T13" fmla="*/ 8 h 55"/>
                <a:gd name="T14" fmla="*/ 14 w 36"/>
                <a:gd name="T15" fmla="*/ 12 h 55"/>
                <a:gd name="T16" fmla="*/ 16 w 36"/>
                <a:gd name="T17" fmla="*/ 17 h 55"/>
                <a:gd name="T18" fmla="*/ 21 w 36"/>
                <a:gd name="T19" fmla="*/ 20 h 55"/>
                <a:gd name="T20" fmla="*/ 28 w 36"/>
                <a:gd name="T21" fmla="*/ 24 h 55"/>
                <a:gd name="T22" fmla="*/ 34 w 36"/>
                <a:gd name="T23" fmla="*/ 29 h 55"/>
                <a:gd name="T24" fmla="*/ 36 w 36"/>
                <a:gd name="T25" fmla="*/ 37 h 55"/>
                <a:gd name="T26" fmla="*/ 29 w 36"/>
                <a:gd name="T27" fmla="*/ 50 h 55"/>
                <a:gd name="T28" fmla="*/ 16 w 36"/>
                <a:gd name="T29" fmla="*/ 55 h 55"/>
                <a:gd name="T30" fmla="*/ 4 w 36"/>
                <a:gd name="T31" fmla="*/ 51 h 55"/>
                <a:gd name="T32" fmla="*/ 0 w 36"/>
                <a:gd name="T33" fmla="*/ 43 h 55"/>
                <a:gd name="T34" fmla="*/ 0 w 36"/>
                <a:gd name="T35" fmla="*/ 43 h 55"/>
                <a:gd name="T36" fmla="*/ 1 w 36"/>
                <a:gd name="T37" fmla="*/ 38 h 55"/>
                <a:gd name="T38" fmla="*/ 3 w 36"/>
                <a:gd name="T39" fmla="*/ 35 h 55"/>
                <a:gd name="T40" fmla="*/ 8 w 36"/>
                <a:gd name="T41" fmla="*/ 33 h 55"/>
                <a:gd name="T42" fmla="*/ 9 w 36"/>
                <a:gd name="T43" fmla="*/ 33 h 55"/>
                <a:gd name="T44" fmla="*/ 13 w 36"/>
                <a:gd name="T45" fmla="*/ 34 h 55"/>
                <a:gd name="T46" fmla="*/ 14 w 36"/>
                <a:gd name="T47" fmla="*/ 36 h 55"/>
                <a:gd name="T48" fmla="*/ 13 w 36"/>
                <a:gd name="T49" fmla="*/ 38 h 55"/>
                <a:gd name="T50" fmla="*/ 11 w 36"/>
                <a:gd name="T51" fmla="*/ 40 h 55"/>
                <a:gd name="T52" fmla="*/ 10 w 36"/>
                <a:gd name="T53" fmla="*/ 42 h 55"/>
                <a:gd name="T54" fmla="*/ 10 w 36"/>
                <a:gd name="T55" fmla="*/ 42 h 55"/>
                <a:gd name="T56" fmla="*/ 14 w 36"/>
                <a:gd name="T57" fmla="*/ 48 h 55"/>
                <a:gd name="T58" fmla="*/ 16 w 36"/>
                <a:gd name="T59" fmla="*/ 49 h 55"/>
                <a:gd name="T60" fmla="*/ 23 w 36"/>
                <a:gd name="T61" fmla="*/ 46 h 55"/>
                <a:gd name="T62" fmla="*/ 26 w 36"/>
                <a:gd name="T63" fmla="*/ 40 h 55"/>
                <a:gd name="T64" fmla="*/ 22 w 36"/>
                <a:gd name="T65" fmla="*/ 33 h 55"/>
                <a:gd name="T66" fmla="*/ 16 w 36"/>
                <a:gd name="T67" fmla="*/ 30 h 55"/>
                <a:gd name="T68" fmla="*/ 12 w 36"/>
                <a:gd name="T69" fmla="*/ 28 h 55"/>
                <a:gd name="T70" fmla="*/ 10 w 36"/>
                <a:gd name="T71" fmla="*/ 26 h 55"/>
                <a:gd name="T72" fmla="*/ 7 w 36"/>
                <a:gd name="T73" fmla="*/ 24 h 55"/>
                <a:gd name="T74" fmla="*/ 4 w 36"/>
                <a:gd name="T75" fmla="*/ 16 h 55"/>
                <a:gd name="T76" fmla="*/ 8 w 36"/>
                <a:gd name="T77" fmla="*/ 7 h 55"/>
                <a:gd name="T78" fmla="*/ 24 w 36"/>
                <a:gd name="T79" fmla="*/ 0 h 55"/>
                <a:gd name="T80" fmla="*/ 33 w 36"/>
                <a:gd name="T81" fmla="*/ 2 h 55"/>
                <a:gd name="T82" fmla="*/ 36 w 36"/>
                <a:gd name="T83" fmla="*/ 8 h 55"/>
                <a:gd name="T84" fmla="*/ 34 w 36"/>
                <a:gd name="T85" fmla="*/ 12 h 55"/>
                <a:gd name="T86" fmla="*/ 30 w 36"/>
                <a:gd name="T87" fmla="*/ 14 h 55"/>
                <a:gd name="T88" fmla="*/ 28 w 36"/>
                <a:gd name="T89" fmla="*/ 14 h 55"/>
                <a:gd name="T90" fmla="*/ 27 w 36"/>
                <a:gd name="T91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" h="55">
                  <a:moveTo>
                    <a:pt x="27" y="12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28" y="8"/>
                    <a:pt x="27" y="7"/>
                    <a:pt x="25" y="6"/>
                  </a:cubicBezTo>
                  <a:cubicBezTo>
                    <a:pt x="24" y="5"/>
                    <a:pt x="23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19" y="5"/>
                    <a:pt x="18" y="6"/>
                  </a:cubicBezTo>
                  <a:cubicBezTo>
                    <a:pt x="17" y="6"/>
                    <a:pt x="16" y="7"/>
                    <a:pt x="16" y="8"/>
                  </a:cubicBezTo>
                  <a:cubicBezTo>
                    <a:pt x="15" y="9"/>
                    <a:pt x="14" y="11"/>
                    <a:pt x="14" y="12"/>
                  </a:cubicBezTo>
                  <a:cubicBezTo>
                    <a:pt x="13" y="14"/>
                    <a:pt x="14" y="16"/>
                    <a:pt x="16" y="17"/>
                  </a:cubicBezTo>
                  <a:cubicBezTo>
                    <a:pt x="17" y="18"/>
                    <a:pt x="19" y="19"/>
                    <a:pt x="21" y="20"/>
                  </a:cubicBezTo>
                  <a:cubicBezTo>
                    <a:pt x="24" y="21"/>
                    <a:pt x="26" y="23"/>
                    <a:pt x="28" y="24"/>
                  </a:cubicBezTo>
                  <a:cubicBezTo>
                    <a:pt x="31" y="25"/>
                    <a:pt x="32" y="27"/>
                    <a:pt x="34" y="29"/>
                  </a:cubicBezTo>
                  <a:cubicBezTo>
                    <a:pt x="35" y="31"/>
                    <a:pt x="36" y="34"/>
                    <a:pt x="36" y="37"/>
                  </a:cubicBezTo>
                  <a:cubicBezTo>
                    <a:pt x="35" y="43"/>
                    <a:pt x="33" y="47"/>
                    <a:pt x="29" y="50"/>
                  </a:cubicBezTo>
                  <a:cubicBezTo>
                    <a:pt x="25" y="53"/>
                    <a:pt x="20" y="55"/>
                    <a:pt x="16" y="55"/>
                  </a:cubicBezTo>
                  <a:cubicBezTo>
                    <a:pt x="11" y="55"/>
                    <a:pt x="7" y="54"/>
                    <a:pt x="4" y="51"/>
                  </a:cubicBezTo>
                  <a:cubicBezTo>
                    <a:pt x="1" y="49"/>
                    <a:pt x="0" y="46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1"/>
                    <a:pt x="1" y="39"/>
                    <a:pt x="1" y="38"/>
                  </a:cubicBezTo>
                  <a:cubicBezTo>
                    <a:pt x="2" y="36"/>
                    <a:pt x="3" y="35"/>
                    <a:pt x="3" y="35"/>
                  </a:cubicBezTo>
                  <a:cubicBezTo>
                    <a:pt x="5" y="33"/>
                    <a:pt x="7" y="33"/>
                    <a:pt x="8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0" y="33"/>
                    <a:pt x="11" y="33"/>
                    <a:pt x="13" y="34"/>
                  </a:cubicBezTo>
                  <a:cubicBezTo>
                    <a:pt x="14" y="34"/>
                    <a:pt x="14" y="35"/>
                    <a:pt x="14" y="36"/>
                  </a:cubicBezTo>
                  <a:cubicBezTo>
                    <a:pt x="14" y="37"/>
                    <a:pt x="14" y="37"/>
                    <a:pt x="13" y="38"/>
                  </a:cubicBezTo>
                  <a:cubicBezTo>
                    <a:pt x="12" y="38"/>
                    <a:pt x="12" y="39"/>
                    <a:pt x="11" y="40"/>
                  </a:cubicBezTo>
                  <a:cubicBezTo>
                    <a:pt x="11" y="40"/>
                    <a:pt x="10" y="41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5"/>
                    <a:pt x="11" y="47"/>
                    <a:pt x="14" y="48"/>
                  </a:cubicBezTo>
                  <a:cubicBezTo>
                    <a:pt x="15" y="49"/>
                    <a:pt x="15" y="49"/>
                    <a:pt x="16" y="49"/>
                  </a:cubicBezTo>
                  <a:cubicBezTo>
                    <a:pt x="19" y="49"/>
                    <a:pt x="21" y="48"/>
                    <a:pt x="23" y="46"/>
                  </a:cubicBezTo>
                  <a:cubicBezTo>
                    <a:pt x="24" y="45"/>
                    <a:pt x="25" y="43"/>
                    <a:pt x="26" y="40"/>
                  </a:cubicBezTo>
                  <a:cubicBezTo>
                    <a:pt x="26" y="37"/>
                    <a:pt x="25" y="35"/>
                    <a:pt x="22" y="33"/>
                  </a:cubicBezTo>
                  <a:cubicBezTo>
                    <a:pt x="21" y="32"/>
                    <a:pt x="19" y="30"/>
                    <a:pt x="16" y="30"/>
                  </a:cubicBezTo>
                  <a:cubicBezTo>
                    <a:pt x="14" y="29"/>
                    <a:pt x="13" y="28"/>
                    <a:pt x="12" y="28"/>
                  </a:cubicBezTo>
                  <a:cubicBezTo>
                    <a:pt x="11" y="27"/>
                    <a:pt x="11" y="27"/>
                    <a:pt x="10" y="26"/>
                  </a:cubicBezTo>
                  <a:cubicBezTo>
                    <a:pt x="9" y="26"/>
                    <a:pt x="8" y="25"/>
                    <a:pt x="7" y="24"/>
                  </a:cubicBezTo>
                  <a:cubicBezTo>
                    <a:pt x="5" y="22"/>
                    <a:pt x="4" y="19"/>
                    <a:pt x="4" y="16"/>
                  </a:cubicBezTo>
                  <a:cubicBezTo>
                    <a:pt x="5" y="12"/>
                    <a:pt x="6" y="9"/>
                    <a:pt x="8" y="7"/>
                  </a:cubicBezTo>
                  <a:cubicBezTo>
                    <a:pt x="12" y="2"/>
                    <a:pt x="17" y="0"/>
                    <a:pt x="24" y="0"/>
                  </a:cubicBezTo>
                  <a:cubicBezTo>
                    <a:pt x="27" y="0"/>
                    <a:pt x="30" y="1"/>
                    <a:pt x="33" y="2"/>
                  </a:cubicBezTo>
                  <a:cubicBezTo>
                    <a:pt x="35" y="4"/>
                    <a:pt x="36" y="6"/>
                    <a:pt x="36" y="8"/>
                  </a:cubicBezTo>
                  <a:cubicBezTo>
                    <a:pt x="36" y="10"/>
                    <a:pt x="35" y="11"/>
                    <a:pt x="34" y="12"/>
                  </a:cubicBezTo>
                  <a:cubicBezTo>
                    <a:pt x="33" y="14"/>
                    <a:pt x="32" y="14"/>
                    <a:pt x="30" y="14"/>
                  </a:cubicBezTo>
                  <a:cubicBezTo>
                    <a:pt x="29" y="14"/>
                    <a:pt x="29" y="14"/>
                    <a:pt x="28" y="14"/>
                  </a:cubicBezTo>
                  <a:cubicBezTo>
                    <a:pt x="27" y="13"/>
                    <a:pt x="27" y="13"/>
                    <a:pt x="27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iṩļiḑê">
              <a:extLst>
                <a:ext uri="{FF2B5EF4-FFF2-40B4-BE49-F238E27FC236}">
                  <a16:creationId xmlns:a16="http://schemas.microsoft.com/office/drawing/2014/main" id="{C3C1BFD8-502F-1B48-992F-65B90F5E2F5C}"/>
                </a:ext>
              </a:extLst>
            </p:cNvPr>
            <p:cNvSpPr/>
            <p:nvPr/>
          </p:nvSpPr>
          <p:spPr bwMode="auto">
            <a:xfrm>
              <a:off x="5389563" y="2990850"/>
              <a:ext cx="204788" cy="307975"/>
            </a:xfrm>
            <a:custGeom>
              <a:avLst/>
              <a:gdLst>
                <a:gd name="T0" fmla="*/ 33 w 36"/>
                <a:gd name="T1" fmla="*/ 44 h 54"/>
                <a:gd name="T2" fmla="*/ 29 w 36"/>
                <a:gd name="T3" fmla="*/ 52 h 54"/>
                <a:gd name="T4" fmla="*/ 20 w 36"/>
                <a:gd name="T5" fmla="*/ 54 h 54"/>
                <a:gd name="T6" fmla="*/ 7 w 36"/>
                <a:gd name="T7" fmla="*/ 48 h 54"/>
                <a:gd name="T8" fmla="*/ 4 w 36"/>
                <a:gd name="T9" fmla="*/ 32 h 54"/>
                <a:gd name="T10" fmla="*/ 4 w 36"/>
                <a:gd name="T11" fmla="*/ 27 h 54"/>
                <a:gd name="T12" fmla="*/ 0 w 36"/>
                <a:gd name="T13" fmla="*/ 27 h 54"/>
                <a:gd name="T14" fmla="*/ 0 w 36"/>
                <a:gd name="T15" fmla="*/ 26 h 54"/>
                <a:gd name="T16" fmla="*/ 1 w 36"/>
                <a:gd name="T17" fmla="*/ 23 h 54"/>
                <a:gd name="T18" fmla="*/ 4 w 36"/>
                <a:gd name="T19" fmla="*/ 22 h 54"/>
                <a:gd name="T20" fmla="*/ 5 w 36"/>
                <a:gd name="T21" fmla="*/ 22 h 54"/>
                <a:gd name="T22" fmla="*/ 9 w 36"/>
                <a:gd name="T23" fmla="*/ 12 h 54"/>
                <a:gd name="T24" fmla="*/ 14 w 36"/>
                <a:gd name="T25" fmla="*/ 6 h 54"/>
                <a:gd name="T26" fmla="*/ 20 w 36"/>
                <a:gd name="T27" fmla="*/ 3 h 54"/>
                <a:gd name="T28" fmla="*/ 30 w 36"/>
                <a:gd name="T29" fmla="*/ 0 h 54"/>
                <a:gd name="T30" fmla="*/ 36 w 36"/>
                <a:gd name="T31" fmla="*/ 2 h 54"/>
                <a:gd name="T32" fmla="*/ 36 w 36"/>
                <a:gd name="T33" fmla="*/ 5 h 54"/>
                <a:gd name="T34" fmla="*/ 35 w 36"/>
                <a:gd name="T35" fmla="*/ 7 h 54"/>
                <a:gd name="T36" fmla="*/ 35 w 36"/>
                <a:gd name="T37" fmla="*/ 7 h 54"/>
                <a:gd name="T38" fmla="*/ 30 w 36"/>
                <a:gd name="T39" fmla="*/ 6 h 54"/>
                <a:gd name="T40" fmla="*/ 20 w 36"/>
                <a:gd name="T41" fmla="*/ 10 h 54"/>
                <a:gd name="T42" fmla="*/ 14 w 36"/>
                <a:gd name="T43" fmla="*/ 22 h 54"/>
                <a:gd name="T44" fmla="*/ 29 w 36"/>
                <a:gd name="T45" fmla="*/ 22 h 54"/>
                <a:gd name="T46" fmla="*/ 30 w 36"/>
                <a:gd name="T47" fmla="*/ 22 h 54"/>
                <a:gd name="T48" fmla="*/ 29 w 36"/>
                <a:gd name="T49" fmla="*/ 25 h 54"/>
                <a:gd name="T50" fmla="*/ 26 w 36"/>
                <a:gd name="T51" fmla="*/ 27 h 54"/>
                <a:gd name="T52" fmla="*/ 13 w 36"/>
                <a:gd name="T53" fmla="*/ 27 h 54"/>
                <a:gd name="T54" fmla="*/ 13 w 36"/>
                <a:gd name="T55" fmla="*/ 31 h 54"/>
                <a:gd name="T56" fmla="*/ 13 w 36"/>
                <a:gd name="T57" fmla="*/ 37 h 54"/>
                <a:gd name="T58" fmla="*/ 17 w 36"/>
                <a:gd name="T59" fmla="*/ 43 h 54"/>
                <a:gd name="T60" fmla="*/ 24 w 36"/>
                <a:gd name="T61" fmla="*/ 45 h 54"/>
                <a:gd name="T62" fmla="*/ 32 w 36"/>
                <a:gd name="T63" fmla="*/ 43 h 54"/>
                <a:gd name="T64" fmla="*/ 33 w 36"/>
                <a:gd name="T65" fmla="*/ 42 h 54"/>
                <a:gd name="T66" fmla="*/ 33 w 36"/>
                <a:gd name="T67" fmla="*/ 4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6" h="54">
                  <a:moveTo>
                    <a:pt x="33" y="44"/>
                  </a:moveTo>
                  <a:cubicBezTo>
                    <a:pt x="33" y="47"/>
                    <a:pt x="32" y="50"/>
                    <a:pt x="29" y="52"/>
                  </a:cubicBezTo>
                  <a:cubicBezTo>
                    <a:pt x="27" y="53"/>
                    <a:pt x="24" y="54"/>
                    <a:pt x="20" y="54"/>
                  </a:cubicBezTo>
                  <a:cubicBezTo>
                    <a:pt x="14" y="54"/>
                    <a:pt x="9" y="52"/>
                    <a:pt x="7" y="48"/>
                  </a:cubicBezTo>
                  <a:cubicBezTo>
                    <a:pt x="4" y="44"/>
                    <a:pt x="3" y="38"/>
                    <a:pt x="4" y="32"/>
                  </a:cubicBezTo>
                  <a:cubicBezTo>
                    <a:pt x="4" y="31"/>
                    <a:pt x="4" y="29"/>
                    <a:pt x="4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6"/>
                  </a:cubicBezTo>
                  <a:cubicBezTo>
                    <a:pt x="0" y="26"/>
                    <a:pt x="0" y="25"/>
                    <a:pt x="1" y="23"/>
                  </a:cubicBezTo>
                  <a:cubicBezTo>
                    <a:pt x="2" y="22"/>
                    <a:pt x="3" y="22"/>
                    <a:pt x="4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6" y="18"/>
                    <a:pt x="8" y="15"/>
                    <a:pt x="9" y="12"/>
                  </a:cubicBezTo>
                  <a:cubicBezTo>
                    <a:pt x="11" y="10"/>
                    <a:pt x="13" y="8"/>
                    <a:pt x="14" y="6"/>
                  </a:cubicBezTo>
                  <a:cubicBezTo>
                    <a:pt x="16" y="5"/>
                    <a:pt x="18" y="4"/>
                    <a:pt x="20" y="3"/>
                  </a:cubicBezTo>
                  <a:cubicBezTo>
                    <a:pt x="23" y="1"/>
                    <a:pt x="26" y="0"/>
                    <a:pt x="30" y="0"/>
                  </a:cubicBezTo>
                  <a:cubicBezTo>
                    <a:pt x="33" y="0"/>
                    <a:pt x="35" y="1"/>
                    <a:pt x="36" y="2"/>
                  </a:cubicBezTo>
                  <a:cubicBezTo>
                    <a:pt x="36" y="3"/>
                    <a:pt x="36" y="4"/>
                    <a:pt x="36" y="5"/>
                  </a:cubicBezTo>
                  <a:cubicBezTo>
                    <a:pt x="36" y="6"/>
                    <a:pt x="36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3" y="6"/>
                    <a:pt x="32" y="6"/>
                    <a:pt x="30" y="6"/>
                  </a:cubicBezTo>
                  <a:cubicBezTo>
                    <a:pt x="26" y="6"/>
                    <a:pt x="22" y="7"/>
                    <a:pt x="20" y="10"/>
                  </a:cubicBezTo>
                  <a:cubicBezTo>
                    <a:pt x="17" y="13"/>
                    <a:pt x="15" y="17"/>
                    <a:pt x="14" y="22"/>
                  </a:cubicBezTo>
                  <a:cubicBezTo>
                    <a:pt x="18" y="22"/>
                    <a:pt x="23" y="22"/>
                    <a:pt x="29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6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3" y="29"/>
                    <a:pt x="13" y="31"/>
                  </a:cubicBezTo>
                  <a:cubicBezTo>
                    <a:pt x="13" y="33"/>
                    <a:pt x="13" y="35"/>
                    <a:pt x="13" y="37"/>
                  </a:cubicBezTo>
                  <a:cubicBezTo>
                    <a:pt x="14" y="39"/>
                    <a:pt x="15" y="41"/>
                    <a:pt x="17" y="43"/>
                  </a:cubicBezTo>
                  <a:cubicBezTo>
                    <a:pt x="19" y="44"/>
                    <a:pt x="21" y="45"/>
                    <a:pt x="24" y="45"/>
                  </a:cubicBezTo>
                  <a:cubicBezTo>
                    <a:pt x="27" y="45"/>
                    <a:pt x="30" y="44"/>
                    <a:pt x="32" y="43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3" y="42"/>
                    <a:pt x="33" y="43"/>
                    <a:pt x="33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íśľïḍè">
              <a:extLst>
                <a:ext uri="{FF2B5EF4-FFF2-40B4-BE49-F238E27FC236}">
                  <a16:creationId xmlns:a16="http://schemas.microsoft.com/office/drawing/2014/main" id="{2A73D87A-C224-3947-8E6F-0AD73D32F6FF}"/>
                </a:ext>
              </a:extLst>
            </p:cNvPr>
            <p:cNvSpPr/>
            <p:nvPr/>
          </p:nvSpPr>
          <p:spPr bwMode="auto">
            <a:xfrm>
              <a:off x="5594350" y="2997200"/>
              <a:ext cx="214313" cy="306388"/>
            </a:xfrm>
            <a:custGeom>
              <a:avLst/>
              <a:gdLst>
                <a:gd name="T0" fmla="*/ 27 w 38"/>
                <a:gd name="T1" fmla="*/ 24 h 54"/>
                <a:gd name="T2" fmla="*/ 26 w 38"/>
                <a:gd name="T3" fmla="*/ 25 h 54"/>
                <a:gd name="T4" fmla="*/ 27 w 38"/>
                <a:gd name="T5" fmla="*/ 26 h 54"/>
                <a:gd name="T6" fmla="*/ 31 w 38"/>
                <a:gd name="T7" fmla="*/ 28 h 54"/>
                <a:gd name="T8" fmla="*/ 32 w 38"/>
                <a:gd name="T9" fmla="*/ 31 h 54"/>
                <a:gd name="T10" fmla="*/ 33 w 38"/>
                <a:gd name="T11" fmla="*/ 38 h 54"/>
                <a:gd name="T12" fmla="*/ 33 w 38"/>
                <a:gd name="T13" fmla="*/ 43 h 54"/>
                <a:gd name="T14" fmla="*/ 34 w 38"/>
                <a:gd name="T15" fmla="*/ 47 h 54"/>
                <a:gd name="T16" fmla="*/ 36 w 38"/>
                <a:gd name="T17" fmla="*/ 50 h 54"/>
                <a:gd name="T18" fmla="*/ 37 w 38"/>
                <a:gd name="T19" fmla="*/ 50 h 54"/>
                <a:gd name="T20" fmla="*/ 37 w 38"/>
                <a:gd name="T21" fmla="*/ 51 h 54"/>
                <a:gd name="T22" fmla="*/ 33 w 38"/>
                <a:gd name="T23" fmla="*/ 53 h 54"/>
                <a:gd name="T24" fmla="*/ 28 w 38"/>
                <a:gd name="T25" fmla="*/ 54 h 54"/>
                <a:gd name="T26" fmla="*/ 23 w 38"/>
                <a:gd name="T27" fmla="*/ 50 h 54"/>
                <a:gd name="T28" fmla="*/ 23 w 38"/>
                <a:gd name="T29" fmla="*/ 40 h 54"/>
                <a:gd name="T30" fmla="*/ 23 w 38"/>
                <a:gd name="T31" fmla="*/ 36 h 54"/>
                <a:gd name="T32" fmla="*/ 20 w 38"/>
                <a:gd name="T33" fmla="*/ 28 h 54"/>
                <a:gd name="T34" fmla="*/ 17 w 38"/>
                <a:gd name="T35" fmla="*/ 27 h 54"/>
                <a:gd name="T36" fmla="*/ 17 w 38"/>
                <a:gd name="T37" fmla="*/ 27 h 54"/>
                <a:gd name="T38" fmla="*/ 16 w 38"/>
                <a:gd name="T39" fmla="*/ 26 h 54"/>
                <a:gd name="T40" fmla="*/ 17 w 38"/>
                <a:gd name="T41" fmla="*/ 23 h 54"/>
                <a:gd name="T42" fmla="*/ 19 w 38"/>
                <a:gd name="T43" fmla="*/ 22 h 54"/>
                <a:gd name="T44" fmla="*/ 23 w 38"/>
                <a:gd name="T45" fmla="*/ 21 h 54"/>
                <a:gd name="T46" fmla="*/ 26 w 38"/>
                <a:gd name="T47" fmla="*/ 19 h 54"/>
                <a:gd name="T48" fmla="*/ 28 w 38"/>
                <a:gd name="T49" fmla="*/ 14 h 54"/>
                <a:gd name="T50" fmla="*/ 28 w 38"/>
                <a:gd name="T51" fmla="*/ 13 h 54"/>
                <a:gd name="T52" fmla="*/ 27 w 38"/>
                <a:gd name="T53" fmla="*/ 8 h 54"/>
                <a:gd name="T54" fmla="*/ 25 w 38"/>
                <a:gd name="T55" fmla="*/ 6 h 54"/>
                <a:gd name="T56" fmla="*/ 21 w 38"/>
                <a:gd name="T57" fmla="*/ 5 h 54"/>
                <a:gd name="T58" fmla="*/ 17 w 38"/>
                <a:gd name="T59" fmla="*/ 5 h 54"/>
                <a:gd name="T60" fmla="*/ 15 w 38"/>
                <a:gd name="T61" fmla="*/ 6 h 54"/>
                <a:gd name="T62" fmla="*/ 13 w 38"/>
                <a:gd name="T63" fmla="*/ 25 h 54"/>
                <a:gd name="T64" fmla="*/ 12 w 38"/>
                <a:gd name="T65" fmla="*/ 38 h 54"/>
                <a:gd name="T66" fmla="*/ 12 w 38"/>
                <a:gd name="T67" fmla="*/ 46 h 54"/>
                <a:gd name="T68" fmla="*/ 12 w 38"/>
                <a:gd name="T69" fmla="*/ 49 h 54"/>
                <a:gd name="T70" fmla="*/ 11 w 38"/>
                <a:gd name="T71" fmla="*/ 51 h 54"/>
                <a:gd name="T72" fmla="*/ 2 w 38"/>
                <a:gd name="T73" fmla="*/ 53 h 54"/>
                <a:gd name="T74" fmla="*/ 1 w 38"/>
                <a:gd name="T75" fmla="*/ 53 h 54"/>
                <a:gd name="T76" fmla="*/ 1 w 38"/>
                <a:gd name="T77" fmla="*/ 52 h 54"/>
                <a:gd name="T78" fmla="*/ 3 w 38"/>
                <a:gd name="T79" fmla="*/ 41 h 54"/>
                <a:gd name="T80" fmla="*/ 5 w 38"/>
                <a:gd name="T81" fmla="*/ 24 h 54"/>
                <a:gd name="T82" fmla="*/ 5 w 38"/>
                <a:gd name="T83" fmla="*/ 12 h 54"/>
                <a:gd name="T84" fmla="*/ 4 w 38"/>
                <a:gd name="T85" fmla="*/ 4 h 54"/>
                <a:gd name="T86" fmla="*/ 4 w 38"/>
                <a:gd name="T87" fmla="*/ 3 h 54"/>
                <a:gd name="T88" fmla="*/ 5 w 38"/>
                <a:gd name="T89" fmla="*/ 2 h 54"/>
                <a:gd name="T90" fmla="*/ 22 w 38"/>
                <a:gd name="T91" fmla="*/ 0 h 54"/>
                <a:gd name="T92" fmla="*/ 36 w 38"/>
                <a:gd name="T93" fmla="*/ 5 h 54"/>
                <a:gd name="T94" fmla="*/ 38 w 38"/>
                <a:gd name="T95" fmla="*/ 13 h 54"/>
                <a:gd name="T96" fmla="*/ 37 w 38"/>
                <a:gd name="T97" fmla="*/ 18 h 54"/>
                <a:gd name="T98" fmla="*/ 34 w 38"/>
                <a:gd name="T99" fmla="*/ 21 h 54"/>
                <a:gd name="T100" fmla="*/ 28 w 38"/>
                <a:gd name="T101" fmla="*/ 24 h 54"/>
                <a:gd name="T102" fmla="*/ 27 w 38"/>
                <a:gd name="T103" fmla="*/ 2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54">
                  <a:moveTo>
                    <a:pt x="27" y="24"/>
                  </a:moveTo>
                  <a:cubicBezTo>
                    <a:pt x="26" y="24"/>
                    <a:pt x="26" y="25"/>
                    <a:pt x="26" y="25"/>
                  </a:cubicBezTo>
                  <a:cubicBezTo>
                    <a:pt x="26" y="25"/>
                    <a:pt x="26" y="25"/>
                    <a:pt x="27" y="26"/>
                  </a:cubicBezTo>
                  <a:cubicBezTo>
                    <a:pt x="28" y="26"/>
                    <a:pt x="30" y="27"/>
                    <a:pt x="31" y="28"/>
                  </a:cubicBezTo>
                  <a:cubicBezTo>
                    <a:pt x="31" y="29"/>
                    <a:pt x="32" y="30"/>
                    <a:pt x="32" y="31"/>
                  </a:cubicBezTo>
                  <a:cubicBezTo>
                    <a:pt x="33" y="33"/>
                    <a:pt x="33" y="35"/>
                    <a:pt x="33" y="38"/>
                  </a:cubicBezTo>
                  <a:cubicBezTo>
                    <a:pt x="33" y="40"/>
                    <a:pt x="33" y="42"/>
                    <a:pt x="33" y="43"/>
                  </a:cubicBezTo>
                  <a:cubicBezTo>
                    <a:pt x="33" y="45"/>
                    <a:pt x="34" y="46"/>
                    <a:pt x="34" y="47"/>
                  </a:cubicBezTo>
                  <a:cubicBezTo>
                    <a:pt x="35" y="48"/>
                    <a:pt x="36" y="49"/>
                    <a:pt x="36" y="50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37" y="51"/>
                    <a:pt x="36" y="52"/>
                    <a:pt x="33" y="53"/>
                  </a:cubicBezTo>
                  <a:cubicBezTo>
                    <a:pt x="31" y="53"/>
                    <a:pt x="29" y="54"/>
                    <a:pt x="28" y="54"/>
                  </a:cubicBezTo>
                  <a:cubicBezTo>
                    <a:pt x="25" y="54"/>
                    <a:pt x="24" y="52"/>
                    <a:pt x="23" y="50"/>
                  </a:cubicBezTo>
                  <a:cubicBezTo>
                    <a:pt x="23" y="48"/>
                    <a:pt x="23" y="45"/>
                    <a:pt x="23" y="40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4" y="31"/>
                    <a:pt x="23" y="29"/>
                    <a:pt x="20" y="28"/>
                  </a:cubicBezTo>
                  <a:cubicBezTo>
                    <a:pt x="19" y="27"/>
                    <a:pt x="18" y="27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6" y="27"/>
                    <a:pt x="16" y="26"/>
                    <a:pt x="16" y="26"/>
                  </a:cubicBezTo>
                  <a:cubicBezTo>
                    <a:pt x="16" y="25"/>
                    <a:pt x="17" y="24"/>
                    <a:pt x="17" y="23"/>
                  </a:cubicBezTo>
                  <a:cubicBezTo>
                    <a:pt x="18" y="22"/>
                    <a:pt x="18" y="22"/>
                    <a:pt x="19" y="22"/>
                  </a:cubicBezTo>
                  <a:cubicBezTo>
                    <a:pt x="20" y="22"/>
                    <a:pt x="22" y="21"/>
                    <a:pt x="23" y="21"/>
                  </a:cubicBezTo>
                  <a:cubicBezTo>
                    <a:pt x="24" y="20"/>
                    <a:pt x="25" y="19"/>
                    <a:pt x="26" y="19"/>
                  </a:cubicBezTo>
                  <a:cubicBezTo>
                    <a:pt x="27" y="17"/>
                    <a:pt x="28" y="15"/>
                    <a:pt x="28" y="14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1"/>
                    <a:pt x="28" y="10"/>
                    <a:pt x="27" y="8"/>
                  </a:cubicBezTo>
                  <a:cubicBezTo>
                    <a:pt x="27" y="7"/>
                    <a:pt x="26" y="6"/>
                    <a:pt x="25" y="6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20" y="5"/>
                    <a:pt x="18" y="5"/>
                    <a:pt x="17" y="5"/>
                  </a:cubicBezTo>
                  <a:cubicBezTo>
                    <a:pt x="16" y="5"/>
                    <a:pt x="15" y="6"/>
                    <a:pt x="15" y="6"/>
                  </a:cubicBezTo>
                  <a:cubicBezTo>
                    <a:pt x="14" y="13"/>
                    <a:pt x="13" y="19"/>
                    <a:pt x="13" y="25"/>
                  </a:cubicBezTo>
                  <a:cubicBezTo>
                    <a:pt x="12" y="31"/>
                    <a:pt x="12" y="35"/>
                    <a:pt x="12" y="38"/>
                  </a:cubicBezTo>
                  <a:cubicBezTo>
                    <a:pt x="12" y="41"/>
                    <a:pt x="12" y="44"/>
                    <a:pt x="12" y="46"/>
                  </a:cubicBezTo>
                  <a:cubicBezTo>
                    <a:pt x="12" y="48"/>
                    <a:pt x="12" y="49"/>
                    <a:pt x="12" y="49"/>
                  </a:cubicBezTo>
                  <a:cubicBezTo>
                    <a:pt x="12" y="50"/>
                    <a:pt x="12" y="50"/>
                    <a:pt x="11" y="51"/>
                  </a:cubicBezTo>
                  <a:cubicBezTo>
                    <a:pt x="9" y="52"/>
                    <a:pt x="6" y="53"/>
                    <a:pt x="2" y="53"/>
                  </a:cubicBezTo>
                  <a:cubicBezTo>
                    <a:pt x="1" y="53"/>
                    <a:pt x="0" y="53"/>
                    <a:pt x="1" y="53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1" y="50"/>
                    <a:pt x="2" y="47"/>
                    <a:pt x="3" y="41"/>
                  </a:cubicBezTo>
                  <a:cubicBezTo>
                    <a:pt x="4" y="35"/>
                    <a:pt x="4" y="29"/>
                    <a:pt x="5" y="24"/>
                  </a:cubicBezTo>
                  <a:cubicBezTo>
                    <a:pt x="5" y="20"/>
                    <a:pt x="5" y="15"/>
                    <a:pt x="5" y="12"/>
                  </a:cubicBezTo>
                  <a:cubicBezTo>
                    <a:pt x="5" y="8"/>
                    <a:pt x="5" y="5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5" y="2"/>
                  </a:cubicBezTo>
                  <a:cubicBezTo>
                    <a:pt x="8" y="0"/>
                    <a:pt x="14" y="0"/>
                    <a:pt x="22" y="0"/>
                  </a:cubicBezTo>
                  <a:cubicBezTo>
                    <a:pt x="28" y="0"/>
                    <a:pt x="33" y="1"/>
                    <a:pt x="36" y="5"/>
                  </a:cubicBezTo>
                  <a:cubicBezTo>
                    <a:pt x="38" y="7"/>
                    <a:pt x="38" y="10"/>
                    <a:pt x="38" y="13"/>
                  </a:cubicBezTo>
                  <a:cubicBezTo>
                    <a:pt x="38" y="15"/>
                    <a:pt x="38" y="16"/>
                    <a:pt x="37" y="18"/>
                  </a:cubicBezTo>
                  <a:cubicBezTo>
                    <a:pt x="36" y="19"/>
                    <a:pt x="35" y="20"/>
                    <a:pt x="34" y="21"/>
                  </a:cubicBezTo>
                  <a:cubicBezTo>
                    <a:pt x="31" y="23"/>
                    <a:pt x="29" y="24"/>
                    <a:pt x="28" y="24"/>
                  </a:cubicBezTo>
                  <a:lnTo>
                    <a:pt x="27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ṩḻïḋé">
              <a:extLst>
                <a:ext uri="{FF2B5EF4-FFF2-40B4-BE49-F238E27FC236}">
                  <a16:creationId xmlns:a16="http://schemas.microsoft.com/office/drawing/2014/main" id="{44DBC163-5122-624A-AFFE-DB028A898D95}"/>
                </a:ext>
              </a:extLst>
            </p:cNvPr>
            <p:cNvSpPr/>
            <p:nvPr/>
          </p:nvSpPr>
          <p:spPr bwMode="auto">
            <a:xfrm>
              <a:off x="5815013" y="2990850"/>
              <a:ext cx="233363" cy="312738"/>
            </a:xfrm>
            <a:custGeom>
              <a:avLst/>
              <a:gdLst>
                <a:gd name="T0" fmla="*/ 9 w 41"/>
                <a:gd name="T1" fmla="*/ 36 h 55"/>
                <a:gd name="T2" fmla="*/ 7 w 41"/>
                <a:gd name="T3" fmla="*/ 25 h 55"/>
                <a:gd name="T4" fmla="*/ 4 w 41"/>
                <a:gd name="T5" fmla="*/ 11 h 55"/>
                <a:gd name="T6" fmla="*/ 0 w 41"/>
                <a:gd name="T7" fmla="*/ 4 h 55"/>
                <a:gd name="T8" fmla="*/ 0 w 41"/>
                <a:gd name="T9" fmla="*/ 3 h 55"/>
                <a:gd name="T10" fmla="*/ 4 w 41"/>
                <a:gd name="T11" fmla="*/ 1 h 55"/>
                <a:gd name="T12" fmla="*/ 10 w 41"/>
                <a:gd name="T13" fmla="*/ 0 h 55"/>
                <a:gd name="T14" fmla="*/ 12 w 41"/>
                <a:gd name="T15" fmla="*/ 1 h 55"/>
                <a:gd name="T16" fmla="*/ 15 w 41"/>
                <a:gd name="T17" fmla="*/ 14 h 55"/>
                <a:gd name="T18" fmla="*/ 19 w 41"/>
                <a:gd name="T19" fmla="*/ 38 h 55"/>
                <a:gd name="T20" fmla="*/ 20 w 41"/>
                <a:gd name="T21" fmla="*/ 40 h 55"/>
                <a:gd name="T22" fmla="*/ 21 w 41"/>
                <a:gd name="T23" fmla="*/ 38 h 55"/>
                <a:gd name="T24" fmla="*/ 24 w 41"/>
                <a:gd name="T25" fmla="*/ 35 h 55"/>
                <a:gd name="T26" fmla="*/ 28 w 41"/>
                <a:gd name="T27" fmla="*/ 26 h 55"/>
                <a:gd name="T28" fmla="*/ 30 w 41"/>
                <a:gd name="T29" fmla="*/ 16 h 55"/>
                <a:gd name="T30" fmla="*/ 27 w 41"/>
                <a:gd name="T31" fmla="*/ 6 h 55"/>
                <a:gd name="T32" fmla="*/ 26 w 41"/>
                <a:gd name="T33" fmla="*/ 5 h 55"/>
                <a:gd name="T34" fmla="*/ 31 w 41"/>
                <a:gd name="T35" fmla="*/ 2 h 55"/>
                <a:gd name="T36" fmla="*/ 39 w 41"/>
                <a:gd name="T37" fmla="*/ 0 h 55"/>
                <a:gd name="T38" fmla="*/ 41 w 41"/>
                <a:gd name="T39" fmla="*/ 2 h 55"/>
                <a:gd name="T40" fmla="*/ 37 w 41"/>
                <a:gd name="T41" fmla="*/ 18 h 55"/>
                <a:gd name="T42" fmla="*/ 29 w 41"/>
                <a:gd name="T43" fmla="*/ 34 h 55"/>
                <a:gd name="T44" fmla="*/ 21 w 41"/>
                <a:gd name="T45" fmla="*/ 47 h 55"/>
                <a:gd name="T46" fmla="*/ 14 w 41"/>
                <a:gd name="T47" fmla="*/ 55 h 55"/>
                <a:gd name="T48" fmla="*/ 13 w 41"/>
                <a:gd name="T49" fmla="*/ 54 h 55"/>
                <a:gd name="T50" fmla="*/ 9 w 41"/>
                <a:gd name="T51" fmla="*/ 40 h 55"/>
                <a:gd name="T52" fmla="*/ 9 w 41"/>
                <a:gd name="T53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1" h="55">
                  <a:moveTo>
                    <a:pt x="9" y="36"/>
                  </a:moveTo>
                  <a:cubicBezTo>
                    <a:pt x="8" y="35"/>
                    <a:pt x="8" y="31"/>
                    <a:pt x="7" y="25"/>
                  </a:cubicBezTo>
                  <a:cubicBezTo>
                    <a:pt x="6" y="20"/>
                    <a:pt x="5" y="15"/>
                    <a:pt x="4" y="11"/>
                  </a:cubicBezTo>
                  <a:cubicBezTo>
                    <a:pt x="3" y="8"/>
                    <a:pt x="2" y="5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2"/>
                    <a:pt x="1" y="2"/>
                    <a:pt x="4" y="1"/>
                  </a:cubicBezTo>
                  <a:cubicBezTo>
                    <a:pt x="6" y="0"/>
                    <a:pt x="9" y="0"/>
                    <a:pt x="10" y="0"/>
                  </a:cubicBezTo>
                  <a:cubicBezTo>
                    <a:pt x="11" y="0"/>
                    <a:pt x="12" y="1"/>
                    <a:pt x="12" y="1"/>
                  </a:cubicBezTo>
                  <a:cubicBezTo>
                    <a:pt x="13" y="3"/>
                    <a:pt x="14" y="7"/>
                    <a:pt x="15" y="14"/>
                  </a:cubicBezTo>
                  <a:cubicBezTo>
                    <a:pt x="16" y="27"/>
                    <a:pt x="18" y="35"/>
                    <a:pt x="19" y="38"/>
                  </a:cubicBezTo>
                  <a:cubicBezTo>
                    <a:pt x="19" y="39"/>
                    <a:pt x="19" y="40"/>
                    <a:pt x="20" y="40"/>
                  </a:cubicBezTo>
                  <a:cubicBezTo>
                    <a:pt x="20" y="40"/>
                    <a:pt x="21" y="39"/>
                    <a:pt x="21" y="38"/>
                  </a:cubicBezTo>
                  <a:cubicBezTo>
                    <a:pt x="22" y="37"/>
                    <a:pt x="23" y="36"/>
                    <a:pt x="24" y="35"/>
                  </a:cubicBezTo>
                  <a:cubicBezTo>
                    <a:pt x="24" y="33"/>
                    <a:pt x="26" y="30"/>
                    <a:pt x="28" y="26"/>
                  </a:cubicBezTo>
                  <a:cubicBezTo>
                    <a:pt x="29" y="22"/>
                    <a:pt x="30" y="19"/>
                    <a:pt x="30" y="16"/>
                  </a:cubicBezTo>
                  <a:cubicBezTo>
                    <a:pt x="31" y="11"/>
                    <a:pt x="30" y="8"/>
                    <a:pt x="27" y="6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7" y="4"/>
                    <a:pt x="28" y="3"/>
                    <a:pt x="31" y="2"/>
                  </a:cubicBezTo>
                  <a:cubicBezTo>
                    <a:pt x="34" y="1"/>
                    <a:pt x="37" y="0"/>
                    <a:pt x="39" y="0"/>
                  </a:cubicBezTo>
                  <a:cubicBezTo>
                    <a:pt x="40" y="0"/>
                    <a:pt x="41" y="1"/>
                    <a:pt x="41" y="2"/>
                  </a:cubicBezTo>
                  <a:cubicBezTo>
                    <a:pt x="41" y="7"/>
                    <a:pt x="39" y="12"/>
                    <a:pt x="37" y="18"/>
                  </a:cubicBezTo>
                  <a:cubicBezTo>
                    <a:pt x="35" y="23"/>
                    <a:pt x="32" y="29"/>
                    <a:pt x="29" y="34"/>
                  </a:cubicBezTo>
                  <a:cubicBezTo>
                    <a:pt x="26" y="39"/>
                    <a:pt x="24" y="43"/>
                    <a:pt x="21" y="47"/>
                  </a:cubicBezTo>
                  <a:cubicBezTo>
                    <a:pt x="18" y="52"/>
                    <a:pt x="15" y="55"/>
                    <a:pt x="14" y="55"/>
                  </a:cubicBezTo>
                  <a:cubicBezTo>
                    <a:pt x="14" y="55"/>
                    <a:pt x="14" y="55"/>
                    <a:pt x="13" y="54"/>
                  </a:cubicBezTo>
                  <a:cubicBezTo>
                    <a:pt x="12" y="52"/>
                    <a:pt x="11" y="47"/>
                    <a:pt x="9" y="40"/>
                  </a:cubicBezTo>
                  <a:lnTo>
                    <a:pt x="9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iṩḷïḑé">
              <a:extLst>
                <a:ext uri="{FF2B5EF4-FFF2-40B4-BE49-F238E27FC236}">
                  <a16:creationId xmlns:a16="http://schemas.microsoft.com/office/drawing/2014/main" id="{83E56EE0-210A-194C-AD86-DFFB7B7299BC}"/>
                </a:ext>
              </a:extLst>
            </p:cNvPr>
            <p:cNvSpPr/>
            <p:nvPr/>
          </p:nvSpPr>
          <p:spPr bwMode="auto">
            <a:xfrm>
              <a:off x="6035675" y="2997200"/>
              <a:ext cx="92075" cy="301625"/>
            </a:xfrm>
            <a:custGeom>
              <a:avLst/>
              <a:gdLst>
                <a:gd name="T0" fmla="*/ 13 w 16"/>
                <a:gd name="T1" fmla="*/ 20 h 53"/>
                <a:gd name="T2" fmla="*/ 12 w 16"/>
                <a:gd name="T3" fmla="*/ 49 h 53"/>
                <a:gd name="T4" fmla="*/ 8 w 16"/>
                <a:gd name="T5" fmla="*/ 52 h 53"/>
                <a:gd name="T6" fmla="*/ 2 w 16"/>
                <a:gd name="T7" fmla="*/ 53 h 53"/>
                <a:gd name="T8" fmla="*/ 0 w 16"/>
                <a:gd name="T9" fmla="*/ 53 h 53"/>
                <a:gd name="T10" fmla="*/ 0 w 16"/>
                <a:gd name="T11" fmla="*/ 52 h 53"/>
                <a:gd name="T12" fmla="*/ 4 w 16"/>
                <a:gd name="T13" fmla="*/ 27 h 53"/>
                <a:gd name="T14" fmla="*/ 4 w 16"/>
                <a:gd name="T15" fmla="*/ 4 h 53"/>
                <a:gd name="T16" fmla="*/ 4 w 16"/>
                <a:gd name="T17" fmla="*/ 4 h 53"/>
                <a:gd name="T18" fmla="*/ 3 w 16"/>
                <a:gd name="T19" fmla="*/ 3 h 53"/>
                <a:gd name="T20" fmla="*/ 4 w 16"/>
                <a:gd name="T21" fmla="*/ 2 h 53"/>
                <a:gd name="T22" fmla="*/ 8 w 16"/>
                <a:gd name="T23" fmla="*/ 0 h 53"/>
                <a:gd name="T24" fmla="*/ 14 w 16"/>
                <a:gd name="T25" fmla="*/ 0 h 53"/>
                <a:gd name="T26" fmla="*/ 16 w 16"/>
                <a:gd name="T27" fmla="*/ 1 h 53"/>
                <a:gd name="T28" fmla="*/ 16 w 16"/>
                <a:gd name="T29" fmla="*/ 1 h 53"/>
                <a:gd name="T30" fmla="*/ 13 w 16"/>
                <a:gd name="T31" fmla="*/ 2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53">
                  <a:moveTo>
                    <a:pt x="13" y="20"/>
                  </a:moveTo>
                  <a:cubicBezTo>
                    <a:pt x="12" y="35"/>
                    <a:pt x="11" y="45"/>
                    <a:pt x="12" y="49"/>
                  </a:cubicBezTo>
                  <a:cubicBezTo>
                    <a:pt x="11" y="51"/>
                    <a:pt x="10" y="51"/>
                    <a:pt x="8" y="52"/>
                  </a:cubicBezTo>
                  <a:cubicBezTo>
                    <a:pt x="6" y="53"/>
                    <a:pt x="4" y="53"/>
                    <a:pt x="2" y="53"/>
                  </a:cubicBezTo>
                  <a:cubicBezTo>
                    <a:pt x="1" y="53"/>
                    <a:pt x="0" y="53"/>
                    <a:pt x="0" y="53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" y="50"/>
                    <a:pt x="3" y="41"/>
                    <a:pt x="4" y="27"/>
                  </a:cubicBezTo>
                  <a:cubicBezTo>
                    <a:pt x="5" y="13"/>
                    <a:pt x="5" y="6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1"/>
                    <a:pt x="6" y="1"/>
                    <a:pt x="8" y="0"/>
                  </a:cubicBezTo>
                  <a:cubicBezTo>
                    <a:pt x="10" y="0"/>
                    <a:pt x="12" y="0"/>
                    <a:pt x="14" y="0"/>
                  </a:cubicBezTo>
                  <a:cubicBezTo>
                    <a:pt x="15" y="0"/>
                    <a:pt x="16" y="0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6"/>
                    <a:pt x="14" y="12"/>
                    <a:pt x="13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šḻïḓe">
              <a:extLst>
                <a:ext uri="{FF2B5EF4-FFF2-40B4-BE49-F238E27FC236}">
                  <a16:creationId xmlns:a16="http://schemas.microsoft.com/office/drawing/2014/main" id="{E250BCC1-26A5-5744-BF6E-5AAB1EEAB6A9}"/>
                </a:ext>
              </a:extLst>
            </p:cNvPr>
            <p:cNvSpPr/>
            <p:nvPr/>
          </p:nvSpPr>
          <p:spPr bwMode="auto">
            <a:xfrm>
              <a:off x="6138863" y="2997200"/>
              <a:ext cx="203200" cy="306388"/>
            </a:xfrm>
            <a:custGeom>
              <a:avLst/>
              <a:gdLst>
                <a:gd name="T0" fmla="*/ 32 w 36"/>
                <a:gd name="T1" fmla="*/ 35 h 54"/>
                <a:gd name="T2" fmla="*/ 33 w 36"/>
                <a:gd name="T3" fmla="*/ 39 h 54"/>
                <a:gd name="T4" fmla="*/ 31 w 36"/>
                <a:gd name="T5" fmla="*/ 45 h 54"/>
                <a:gd name="T6" fmla="*/ 27 w 36"/>
                <a:gd name="T7" fmla="*/ 49 h 54"/>
                <a:gd name="T8" fmla="*/ 23 w 36"/>
                <a:gd name="T9" fmla="*/ 52 h 54"/>
                <a:gd name="T10" fmla="*/ 8 w 36"/>
                <a:gd name="T11" fmla="*/ 52 h 54"/>
                <a:gd name="T12" fmla="*/ 3 w 36"/>
                <a:gd name="T13" fmla="*/ 47 h 54"/>
                <a:gd name="T14" fmla="*/ 1 w 36"/>
                <a:gd name="T15" fmla="*/ 41 h 54"/>
                <a:gd name="T16" fmla="*/ 0 w 36"/>
                <a:gd name="T17" fmla="*/ 30 h 54"/>
                <a:gd name="T18" fmla="*/ 2 w 36"/>
                <a:gd name="T19" fmla="*/ 19 h 54"/>
                <a:gd name="T20" fmla="*/ 6 w 36"/>
                <a:gd name="T21" fmla="*/ 10 h 54"/>
                <a:gd name="T22" fmla="*/ 13 w 36"/>
                <a:gd name="T23" fmla="*/ 2 h 54"/>
                <a:gd name="T24" fmla="*/ 23 w 36"/>
                <a:gd name="T25" fmla="*/ 0 h 54"/>
                <a:gd name="T26" fmla="*/ 28 w 36"/>
                <a:gd name="T27" fmla="*/ 0 h 54"/>
                <a:gd name="T28" fmla="*/ 32 w 36"/>
                <a:gd name="T29" fmla="*/ 2 h 54"/>
                <a:gd name="T30" fmla="*/ 35 w 36"/>
                <a:gd name="T31" fmla="*/ 6 h 54"/>
                <a:gd name="T32" fmla="*/ 35 w 36"/>
                <a:gd name="T33" fmla="*/ 11 h 54"/>
                <a:gd name="T34" fmla="*/ 33 w 36"/>
                <a:gd name="T35" fmla="*/ 17 h 54"/>
                <a:gd name="T36" fmla="*/ 31 w 36"/>
                <a:gd name="T37" fmla="*/ 20 h 54"/>
                <a:gd name="T38" fmla="*/ 27 w 36"/>
                <a:gd name="T39" fmla="*/ 21 h 54"/>
                <a:gd name="T40" fmla="*/ 22 w 36"/>
                <a:gd name="T41" fmla="*/ 18 h 54"/>
                <a:gd name="T42" fmla="*/ 22 w 36"/>
                <a:gd name="T43" fmla="*/ 15 h 54"/>
                <a:gd name="T44" fmla="*/ 23 w 36"/>
                <a:gd name="T45" fmla="*/ 13 h 54"/>
                <a:gd name="T46" fmla="*/ 25 w 36"/>
                <a:gd name="T47" fmla="*/ 12 h 54"/>
                <a:gd name="T48" fmla="*/ 26 w 36"/>
                <a:gd name="T49" fmla="*/ 9 h 54"/>
                <a:gd name="T50" fmla="*/ 26 w 36"/>
                <a:gd name="T51" fmla="*/ 6 h 54"/>
                <a:gd name="T52" fmla="*/ 22 w 36"/>
                <a:gd name="T53" fmla="*/ 5 h 54"/>
                <a:gd name="T54" fmla="*/ 17 w 36"/>
                <a:gd name="T55" fmla="*/ 7 h 54"/>
                <a:gd name="T56" fmla="*/ 13 w 36"/>
                <a:gd name="T57" fmla="*/ 13 h 54"/>
                <a:gd name="T58" fmla="*/ 10 w 36"/>
                <a:gd name="T59" fmla="*/ 26 h 54"/>
                <a:gd name="T60" fmla="*/ 11 w 36"/>
                <a:gd name="T61" fmla="*/ 36 h 54"/>
                <a:gd name="T62" fmla="*/ 15 w 36"/>
                <a:gd name="T63" fmla="*/ 43 h 54"/>
                <a:gd name="T64" fmla="*/ 20 w 36"/>
                <a:gd name="T65" fmla="*/ 43 h 54"/>
                <a:gd name="T66" fmla="*/ 28 w 36"/>
                <a:gd name="T67" fmla="*/ 40 h 54"/>
                <a:gd name="T68" fmla="*/ 31 w 36"/>
                <a:gd name="T69" fmla="*/ 36 h 54"/>
                <a:gd name="T70" fmla="*/ 32 w 36"/>
                <a:gd name="T71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" h="54">
                  <a:moveTo>
                    <a:pt x="32" y="35"/>
                  </a:moveTo>
                  <a:cubicBezTo>
                    <a:pt x="33" y="35"/>
                    <a:pt x="33" y="36"/>
                    <a:pt x="33" y="39"/>
                  </a:cubicBezTo>
                  <a:cubicBezTo>
                    <a:pt x="32" y="41"/>
                    <a:pt x="32" y="43"/>
                    <a:pt x="31" y="45"/>
                  </a:cubicBezTo>
                  <a:cubicBezTo>
                    <a:pt x="30" y="47"/>
                    <a:pt x="29" y="48"/>
                    <a:pt x="27" y="49"/>
                  </a:cubicBezTo>
                  <a:cubicBezTo>
                    <a:pt x="26" y="50"/>
                    <a:pt x="24" y="51"/>
                    <a:pt x="23" y="52"/>
                  </a:cubicBezTo>
                  <a:cubicBezTo>
                    <a:pt x="17" y="54"/>
                    <a:pt x="13" y="54"/>
                    <a:pt x="8" y="52"/>
                  </a:cubicBezTo>
                  <a:cubicBezTo>
                    <a:pt x="6" y="51"/>
                    <a:pt x="4" y="49"/>
                    <a:pt x="3" y="47"/>
                  </a:cubicBezTo>
                  <a:cubicBezTo>
                    <a:pt x="2" y="46"/>
                    <a:pt x="1" y="44"/>
                    <a:pt x="1" y="41"/>
                  </a:cubicBezTo>
                  <a:cubicBezTo>
                    <a:pt x="0" y="38"/>
                    <a:pt x="0" y="34"/>
                    <a:pt x="0" y="30"/>
                  </a:cubicBezTo>
                  <a:cubicBezTo>
                    <a:pt x="0" y="26"/>
                    <a:pt x="1" y="23"/>
                    <a:pt x="2" y="19"/>
                  </a:cubicBezTo>
                  <a:cubicBezTo>
                    <a:pt x="3" y="16"/>
                    <a:pt x="5" y="13"/>
                    <a:pt x="6" y="10"/>
                  </a:cubicBezTo>
                  <a:cubicBezTo>
                    <a:pt x="8" y="7"/>
                    <a:pt x="10" y="4"/>
                    <a:pt x="13" y="2"/>
                  </a:cubicBezTo>
                  <a:cubicBezTo>
                    <a:pt x="16" y="1"/>
                    <a:pt x="20" y="0"/>
                    <a:pt x="23" y="0"/>
                  </a:cubicBezTo>
                  <a:cubicBezTo>
                    <a:pt x="25" y="0"/>
                    <a:pt x="26" y="0"/>
                    <a:pt x="28" y="0"/>
                  </a:cubicBezTo>
                  <a:cubicBezTo>
                    <a:pt x="30" y="1"/>
                    <a:pt x="31" y="2"/>
                    <a:pt x="32" y="2"/>
                  </a:cubicBezTo>
                  <a:cubicBezTo>
                    <a:pt x="33" y="3"/>
                    <a:pt x="34" y="4"/>
                    <a:pt x="35" y="6"/>
                  </a:cubicBezTo>
                  <a:cubicBezTo>
                    <a:pt x="35" y="7"/>
                    <a:pt x="36" y="9"/>
                    <a:pt x="35" y="11"/>
                  </a:cubicBezTo>
                  <a:cubicBezTo>
                    <a:pt x="35" y="14"/>
                    <a:pt x="35" y="16"/>
                    <a:pt x="33" y="17"/>
                  </a:cubicBezTo>
                  <a:cubicBezTo>
                    <a:pt x="33" y="18"/>
                    <a:pt x="32" y="19"/>
                    <a:pt x="31" y="20"/>
                  </a:cubicBezTo>
                  <a:cubicBezTo>
                    <a:pt x="30" y="20"/>
                    <a:pt x="28" y="21"/>
                    <a:pt x="27" y="21"/>
                  </a:cubicBezTo>
                  <a:cubicBezTo>
                    <a:pt x="25" y="21"/>
                    <a:pt x="23" y="20"/>
                    <a:pt x="22" y="18"/>
                  </a:cubicBezTo>
                  <a:cubicBezTo>
                    <a:pt x="22" y="17"/>
                    <a:pt x="22" y="16"/>
                    <a:pt x="22" y="15"/>
                  </a:cubicBezTo>
                  <a:cubicBezTo>
                    <a:pt x="22" y="14"/>
                    <a:pt x="22" y="14"/>
                    <a:pt x="23" y="13"/>
                  </a:cubicBezTo>
                  <a:cubicBezTo>
                    <a:pt x="24" y="13"/>
                    <a:pt x="24" y="13"/>
                    <a:pt x="25" y="12"/>
                  </a:cubicBezTo>
                  <a:cubicBezTo>
                    <a:pt x="26" y="11"/>
                    <a:pt x="26" y="10"/>
                    <a:pt x="26" y="9"/>
                  </a:cubicBezTo>
                  <a:cubicBezTo>
                    <a:pt x="26" y="8"/>
                    <a:pt x="26" y="7"/>
                    <a:pt x="26" y="6"/>
                  </a:cubicBezTo>
                  <a:cubicBezTo>
                    <a:pt x="25" y="5"/>
                    <a:pt x="24" y="5"/>
                    <a:pt x="22" y="5"/>
                  </a:cubicBezTo>
                  <a:cubicBezTo>
                    <a:pt x="20" y="5"/>
                    <a:pt x="18" y="5"/>
                    <a:pt x="17" y="7"/>
                  </a:cubicBezTo>
                  <a:cubicBezTo>
                    <a:pt x="15" y="9"/>
                    <a:pt x="14" y="11"/>
                    <a:pt x="13" y="13"/>
                  </a:cubicBezTo>
                  <a:cubicBezTo>
                    <a:pt x="11" y="18"/>
                    <a:pt x="10" y="22"/>
                    <a:pt x="10" y="26"/>
                  </a:cubicBezTo>
                  <a:cubicBezTo>
                    <a:pt x="9" y="31"/>
                    <a:pt x="10" y="34"/>
                    <a:pt x="11" y="36"/>
                  </a:cubicBezTo>
                  <a:cubicBezTo>
                    <a:pt x="12" y="39"/>
                    <a:pt x="13" y="42"/>
                    <a:pt x="15" y="43"/>
                  </a:cubicBezTo>
                  <a:cubicBezTo>
                    <a:pt x="17" y="43"/>
                    <a:pt x="18" y="43"/>
                    <a:pt x="20" y="43"/>
                  </a:cubicBezTo>
                  <a:cubicBezTo>
                    <a:pt x="23" y="43"/>
                    <a:pt x="25" y="42"/>
                    <a:pt x="28" y="40"/>
                  </a:cubicBezTo>
                  <a:cubicBezTo>
                    <a:pt x="29" y="39"/>
                    <a:pt x="30" y="37"/>
                    <a:pt x="31" y="36"/>
                  </a:cubicBezTo>
                  <a:cubicBezTo>
                    <a:pt x="31" y="35"/>
                    <a:pt x="31" y="35"/>
                    <a:pt x="32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ïṧľïḑè">
              <a:extLst>
                <a:ext uri="{FF2B5EF4-FFF2-40B4-BE49-F238E27FC236}">
                  <a16:creationId xmlns:a16="http://schemas.microsoft.com/office/drawing/2014/main" id="{1B74978F-FF8D-274E-857C-41F080D39852}"/>
                </a:ext>
              </a:extLst>
            </p:cNvPr>
            <p:cNvSpPr/>
            <p:nvPr/>
          </p:nvSpPr>
          <p:spPr bwMode="auto">
            <a:xfrm>
              <a:off x="6330950" y="2990850"/>
              <a:ext cx="209550" cy="307975"/>
            </a:xfrm>
            <a:custGeom>
              <a:avLst/>
              <a:gdLst>
                <a:gd name="T0" fmla="*/ 34 w 37"/>
                <a:gd name="T1" fmla="*/ 44 h 54"/>
                <a:gd name="T2" fmla="*/ 30 w 37"/>
                <a:gd name="T3" fmla="*/ 52 h 54"/>
                <a:gd name="T4" fmla="*/ 21 w 37"/>
                <a:gd name="T5" fmla="*/ 54 h 54"/>
                <a:gd name="T6" fmla="*/ 8 w 37"/>
                <a:gd name="T7" fmla="*/ 48 h 54"/>
                <a:gd name="T8" fmla="*/ 5 w 37"/>
                <a:gd name="T9" fmla="*/ 32 h 54"/>
                <a:gd name="T10" fmla="*/ 5 w 37"/>
                <a:gd name="T11" fmla="*/ 27 h 54"/>
                <a:gd name="T12" fmla="*/ 1 w 37"/>
                <a:gd name="T13" fmla="*/ 27 h 54"/>
                <a:gd name="T14" fmla="*/ 0 w 37"/>
                <a:gd name="T15" fmla="*/ 26 h 54"/>
                <a:gd name="T16" fmla="*/ 2 w 37"/>
                <a:gd name="T17" fmla="*/ 23 h 54"/>
                <a:gd name="T18" fmla="*/ 5 w 37"/>
                <a:gd name="T19" fmla="*/ 22 h 54"/>
                <a:gd name="T20" fmla="*/ 6 w 37"/>
                <a:gd name="T21" fmla="*/ 22 h 54"/>
                <a:gd name="T22" fmla="*/ 10 w 37"/>
                <a:gd name="T23" fmla="*/ 12 h 54"/>
                <a:gd name="T24" fmla="*/ 15 w 37"/>
                <a:gd name="T25" fmla="*/ 6 h 54"/>
                <a:gd name="T26" fmla="*/ 21 w 37"/>
                <a:gd name="T27" fmla="*/ 3 h 54"/>
                <a:gd name="T28" fmla="*/ 30 w 37"/>
                <a:gd name="T29" fmla="*/ 0 h 54"/>
                <a:gd name="T30" fmla="*/ 37 w 37"/>
                <a:gd name="T31" fmla="*/ 2 h 54"/>
                <a:gd name="T32" fmla="*/ 37 w 37"/>
                <a:gd name="T33" fmla="*/ 5 h 54"/>
                <a:gd name="T34" fmla="*/ 36 w 37"/>
                <a:gd name="T35" fmla="*/ 7 h 54"/>
                <a:gd name="T36" fmla="*/ 36 w 37"/>
                <a:gd name="T37" fmla="*/ 7 h 54"/>
                <a:gd name="T38" fmla="*/ 31 w 37"/>
                <a:gd name="T39" fmla="*/ 6 h 54"/>
                <a:gd name="T40" fmla="*/ 21 w 37"/>
                <a:gd name="T41" fmla="*/ 10 h 54"/>
                <a:gd name="T42" fmla="*/ 15 w 37"/>
                <a:gd name="T43" fmla="*/ 22 h 54"/>
                <a:gd name="T44" fmla="*/ 30 w 37"/>
                <a:gd name="T45" fmla="*/ 22 h 54"/>
                <a:gd name="T46" fmla="*/ 31 w 37"/>
                <a:gd name="T47" fmla="*/ 22 h 54"/>
                <a:gd name="T48" fmla="*/ 30 w 37"/>
                <a:gd name="T49" fmla="*/ 25 h 54"/>
                <a:gd name="T50" fmla="*/ 27 w 37"/>
                <a:gd name="T51" fmla="*/ 27 h 54"/>
                <a:gd name="T52" fmla="*/ 14 w 37"/>
                <a:gd name="T53" fmla="*/ 27 h 54"/>
                <a:gd name="T54" fmla="*/ 14 w 37"/>
                <a:gd name="T55" fmla="*/ 31 h 54"/>
                <a:gd name="T56" fmla="*/ 14 w 37"/>
                <a:gd name="T57" fmla="*/ 37 h 54"/>
                <a:gd name="T58" fmla="*/ 18 w 37"/>
                <a:gd name="T59" fmla="*/ 43 h 54"/>
                <a:gd name="T60" fmla="*/ 25 w 37"/>
                <a:gd name="T61" fmla="*/ 45 h 54"/>
                <a:gd name="T62" fmla="*/ 33 w 37"/>
                <a:gd name="T63" fmla="*/ 43 h 54"/>
                <a:gd name="T64" fmla="*/ 34 w 37"/>
                <a:gd name="T65" fmla="*/ 42 h 54"/>
                <a:gd name="T66" fmla="*/ 34 w 37"/>
                <a:gd name="T67" fmla="*/ 4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" h="54">
                  <a:moveTo>
                    <a:pt x="34" y="44"/>
                  </a:moveTo>
                  <a:cubicBezTo>
                    <a:pt x="34" y="47"/>
                    <a:pt x="33" y="50"/>
                    <a:pt x="30" y="52"/>
                  </a:cubicBezTo>
                  <a:cubicBezTo>
                    <a:pt x="28" y="53"/>
                    <a:pt x="25" y="54"/>
                    <a:pt x="21" y="54"/>
                  </a:cubicBezTo>
                  <a:cubicBezTo>
                    <a:pt x="15" y="54"/>
                    <a:pt x="10" y="52"/>
                    <a:pt x="8" y="48"/>
                  </a:cubicBezTo>
                  <a:cubicBezTo>
                    <a:pt x="5" y="44"/>
                    <a:pt x="4" y="38"/>
                    <a:pt x="5" y="32"/>
                  </a:cubicBezTo>
                  <a:cubicBezTo>
                    <a:pt x="5" y="31"/>
                    <a:pt x="5" y="29"/>
                    <a:pt x="5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1" y="26"/>
                    <a:pt x="1" y="25"/>
                    <a:pt x="2" y="23"/>
                  </a:cubicBezTo>
                  <a:cubicBezTo>
                    <a:pt x="3" y="22"/>
                    <a:pt x="4" y="22"/>
                    <a:pt x="5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7" y="18"/>
                    <a:pt x="8" y="15"/>
                    <a:pt x="10" y="12"/>
                  </a:cubicBezTo>
                  <a:cubicBezTo>
                    <a:pt x="12" y="10"/>
                    <a:pt x="13" y="8"/>
                    <a:pt x="15" y="6"/>
                  </a:cubicBezTo>
                  <a:cubicBezTo>
                    <a:pt x="17" y="5"/>
                    <a:pt x="19" y="4"/>
                    <a:pt x="21" y="3"/>
                  </a:cubicBezTo>
                  <a:cubicBezTo>
                    <a:pt x="24" y="1"/>
                    <a:pt x="27" y="0"/>
                    <a:pt x="30" y="0"/>
                  </a:cubicBezTo>
                  <a:cubicBezTo>
                    <a:pt x="34" y="0"/>
                    <a:pt x="36" y="1"/>
                    <a:pt x="37" y="2"/>
                  </a:cubicBezTo>
                  <a:cubicBezTo>
                    <a:pt x="37" y="3"/>
                    <a:pt x="37" y="4"/>
                    <a:pt x="37" y="5"/>
                  </a:cubicBezTo>
                  <a:cubicBezTo>
                    <a:pt x="37" y="6"/>
                    <a:pt x="37" y="7"/>
                    <a:pt x="36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4" y="6"/>
                    <a:pt x="33" y="6"/>
                    <a:pt x="31" y="6"/>
                  </a:cubicBezTo>
                  <a:cubicBezTo>
                    <a:pt x="27" y="6"/>
                    <a:pt x="23" y="7"/>
                    <a:pt x="21" y="10"/>
                  </a:cubicBezTo>
                  <a:cubicBezTo>
                    <a:pt x="18" y="13"/>
                    <a:pt x="16" y="17"/>
                    <a:pt x="15" y="22"/>
                  </a:cubicBezTo>
                  <a:cubicBezTo>
                    <a:pt x="19" y="22"/>
                    <a:pt x="24" y="22"/>
                    <a:pt x="30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3"/>
                    <a:pt x="30" y="24"/>
                    <a:pt x="30" y="25"/>
                  </a:cubicBezTo>
                  <a:cubicBezTo>
                    <a:pt x="29" y="26"/>
                    <a:pt x="28" y="27"/>
                    <a:pt x="27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14" y="29"/>
                    <a:pt x="14" y="31"/>
                  </a:cubicBezTo>
                  <a:cubicBezTo>
                    <a:pt x="14" y="33"/>
                    <a:pt x="14" y="35"/>
                    <a:pt x="14" y="37"/>
                  </a:cubicBezTo>
                  <a:cubicBezTo>
                    <a:pt x="15" y="39"/>
                    <a:pt x="16" y="41"/>
                    <a:pt x="18" y="43"/>
                  </a:cubicBezTo>
                  <a:cubicBezTo>
                    <a:pt x="20" y="44"/>
                    <a:pt x="22" y="45"/>
                    <a:pt x="25" y="45"/>
                  </a:cubicBezTo>
                  <a:cubicBezTo>
                    <a:pt x="28" y="45"/>
                    <a:pt x="31" y="44"/>
                    <a:pt x="33" y="43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3"/>
                    <a:pt x="34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75" name="组合 7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F46052C-9AB1-8A44-A08A-44AF54D96475}"/>
              </a:ext>
            </a:extLst>
          </p:cNvPr>
          <p:cNvGrpSpPr>
            <a:grpSpLocks noChangeAspect="1"/>
          </p:cNvGrpSpPr>
          <p:nvPr/>
        </p:nvGrpSpPr>
        <p:grpSpPr>
          <a:xfrm>
            <a:off x="1100028" y="1943618"/>
            <a:ext cx="2557571" cy="1945168"/>
            <a:chOff x="2824163" y="1163638"/>
            <a:chExt cx="6543675" cy="4976812"/>
          </a:xfrm>
        </p:grpSpPr>
        <p:sp>
          <p:nvSpPr>
            <p:cNvPr id="76" name="iṣļiḑè">
              <a:extLst>
                <a:ext uri="{FF2B5EF4-FFF2-40B4-BE49-F238E27FC236}">
                  <a16:creationId xmlns:a16="http://schemas.microsoft.com/office/drawing/2014/main" id="{D3AAD5E7-6F97-9249-AC06-25704F063CBF}"/>
                </a:ext>
              </a:extLst>
            </p:cNvPr>
            <p:cNvSpPr/>
            <p:nvPr/>
          </p:nvSpPr>
          <p:spPr bwMode="auto">
            <a:xfrm>
              <a:off x="4337051" y="2987675"/>
              <a:ext cx="2800350" cy="2946400"/>
            </a:xfrm>
            <a:prstGeom prst="rect">
              <a:avLst/>
            </a:prstGeom>
            <a:solidFill>
              <a:srgbClr val="60C1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íś1iḋè">
              <a:extLst>
                <a:ext uri="{FF2B5EF4-FFF2-40B4-BE49-F238E27FC236}">
                  <a16:creationId xmlns:a16="http://schemas.microsoft.com/office/drawing/2014/main" id="{6AB6ABA1-B6A2-6242-91B1-032A26657FC5}"/>
                </a:ext>
              </a:extLst>
            </p:cNvPr>
            <p:cNvSpPr/>
            <p:nvPr/>
          </p:nvSpPr>
          <p:spPr bwMode="auto">
            <a:xfrm>
              <a:off x="5045076" y="2568575"/>
              <a:ext cx="844550" cy="693737"/>
            </a:xfrm>
            <a:custGeom>
              <a:avLst/>
              <a:gdLst>
                <a:gd name="T0" fmla="*/ 343 w 355"/>
                <a:gd name="T1" fmla="*/ 4 h 291"/>
                <a:gd name="T2" fmla="*/ 354 w 355"/>
                <a:gd name="T3" fmla="*/ 39 h 291"/>
                <a:gd name="T4" fmla="*/ 291 w 355"/>
                <a:gd name="T5" fmla="*/ 31 h 291"/>
                <a:gd name="T6" fmla="*/ 193 w 355"/>
                <a:gd name="T7" fmla="*/ 51 h 291"/>
                <a:gd name="T8" fmla="*/ 159 w 355"/>
                <a:gd name="T9" fmla="*/ 67 h 291"/>
                <a:gd name="T10" fmla="*/ 107 w 355"/>
                <a:gd name="T11" fmla="*/ 107 h 291"/>
                <a:gd name="T12" fmla="*/ 58 w 355"/>
                <a:gd name="T13" fmla="*/ 176 h 291"/>
                <a:gd name="T14" fmla="*/ 32 w 355"/>
                <a:gd name="T15" fmla="*/ 280 h 291"/>
                <a:gd name="T16" fmla="*/ 31 w 355"/>
                <a:gd name="T17" fmla="*/ 291 h 291"/>
                <a:gd name="T18" fmla="*/ 0 w 355"/>
                <a:gd name="T19" fmla="*/ 291 h 291"/>
                <a:gd name="T20" fmla="*/ 0 w 355"/>
                <a:gd name="T21" fmla="*/ 284 h 291"/>
                <a:gd name="T22" fmla="*/ 23 w 355"/>
                <a:gd name="T23" fmla="*/ 176 h 291"/>
                <a:gd name="T24" fmla="*/ 85 w 355"/>
                <a:gd name="T25" fmla="*/ 85 h 291"/>
                <a:gd name="T26" fmla="*/ 126 w 355"/>
                <a:gd name="T27" fmla="*/ 51 h 291"/>
                <a:gd name="T28" fmla="*/ 154 w 355"/>
                <a:gd name="T29" fmla="*/ 33 h 291"/>
                <a:gd name="T30" fmla="*/ 291 w 355"/>
                <a:gd name="T31" fmla="*/ 0 h 291"/>
                <a:gd name="T32" fmla="*/ 343 w 355"/>
                <a:gd name="T33" fmla="*/ 4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5" h="291">
                  <a:moveTo>
                    <a:pt x="343" y="4"/>
                  </a:moveTo>
                  <a:cubicBezTo>
                    <a:pt x="351" y="17"/>
                    <a:pt x="355" y="29"/>
                    <a:pt x="354" y="39"/>
                  </a:cubicBezTo>
                  <a:cubicBezTo>
                    <a:pt x="334" y="34"/>
                    <a:pt x="313" y="31"/>
                    <a:pt x="291" y="31"/>
                  </a:cubicBezTo>
                  <a:cubicBezTo>
                    <a:pt x="256" y="31"/>
                    <a:pt x="223" y="38"/>
                    <a:pt x="193" y="51"/>
                  </a:cubicBezTo>
                  <a:cubicBezTo>
                    <a:pt x="181" y="55"/>
                    <a:pt x="170" y="61"/>
                    <a:pt x="159" y="67"/>
                  </a:cubicBezTo>
                  <a:cubicBezTo>
                    <a:pt x="140" y="78"/>
                    <a:pt x="123" y="92"/>
                    <a:pt x="107" y="107"/>
                  </a:cubicBezTo>
                  <a:cubicBezTo>
                    <a:pt x="87" y="127"/>
                    <a:pt x="71" y="151"/>
                    <a:pt x="58" y="176"/>
                  </a:cubicBezTo>
                  <a:cubicBezTo>
                    <a:pt x="42" y="208"/>
                    <a:pt x="33" y="243"/>
                    <a:pt x="32" y="280"/>
                  </a:cubicBezTo>
                  <a:cubicBezTo>
                    <a:pt x="31" y="284"/>
                    <a:pt x="31" y="287"/>
                    <a:pt x="31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88"/>
                    <a:pt x="0" y="286"/>
                    <a:pt x="0" y="284"/>
                  </a:cubicBezTo>
                  <a:cubicBezTo>
                    <a:pt x="1" y="246"/>
                    <a:pt x="9" y="209"/>
                    <a:pt x="23" y="176"/>
                  </a:cubicBezTo>
                  <a:cubicBezTo>
                    <a:pt x="38" y="142"/>
                    <a:pt x="59" y="111"/>
                    <a:pt x="85" y="85"/>
                  </a:cubicBezTo>
                  <a:cubicBezTo>
                    <a:pt x="97" y="72"/>
                    <a:pt x="111" y="61"/>
                    <a:pt x="126" y="51"/>
                  </a:cubicBezTo>
                  <a:cubicBezTo>
                    <a:pt x="135" y="44"/>
                    <a:pt x="144" y="39"/>
                    <a:pt x="154" y="33"/>
                  </a:cubicBezTo>
                  <a:cubicBezTo>
                    <a:pt x="195" y="12"/>
                    <a:pt x="241" y="0"/>
                    <a:pt x="291" y="0"/>
                  </a:cubicBezTo>
                  <a:cubicBezTo>
                    <a:pt x="308" y="0"/>
                    <a:pt x="326" y="1"/>
                    <a:pt x="343" y="4"/>
                  </a:cubicBezTo>
                  <a:close/>
                </a:path>
              </a:pathLst>
            </a:custGeom>
            <a:solidFill>
              <a:srgbClr val="052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ïŝḻiḑe">
              <a:extLst>
                <a:ext uri="{FF2B5EF4-FFF2-40B4-BE49-F238E27FC236}">
                  <a16:creationId xmlns:a16="http://schemas.microsoft.com/office/drawing/2014/main" id="{EAA12D90-3772-9F44-9341-A6039FD2668E}"/>
                </a:ext>
              </a:extLst>
            </p:cNvPr>
            <p:cNvSpPr/>
            <p:nvPr/>
          </p:nvSpPr>
          <p:spPr bwMode="auto">
            <a:xfrm>
              <a:off x="5946776" y="2600325"/>
              <a:ext cx="484188" cy="661987"/>
            </a:xfrm>
            <a:custGeom>
              <a:avLst/>
              <a:gdLst>
                <a:gd name="T0" fmla="*/ 203 w 203"/>
                <a:gd name="T1" fmla="*/ 278 h 278"/>
                <a:gd name="T2" fmla="*/ 171 w 203"/>
                <a:gd name="T3" fmla="*/ 278 h 278"/>
                <a:gd name="T4" fmla="*/ 171 w 203"/>
                <a:gd name="T5" fmla="*/ 267 h 278"/>
                <a:gd name="T6" fmla="*/ 144 w 203"/>
                <a:gd name="T7" fmla="*/ 163 h 278"/>
                <a:gd name="T8" fmla="*/ 95 w 203"/>
                <a:gd name="T9" fmla="*/ 94 h 278"/>
                <a:gd name="T10" fmla="*/ 3 w 203"/>
                <a:gd name="T11" fmla="*/ 35 h 278"/>
                <a:gd name="T12" fmla="*/ 4 w 203"/>
                <a:gd name="T13" fmla="*/ 28 h 278"/>
                <a:gd name="T14" fmla="*/ 0 w 203"/>
                <a:gd name="T15" fmla="*/ 0 h 278"/>
                <a:gd name="T16" fmla="*/ 117 w 203"/>
                <a:gd name="T17" fmla="*/ 72 h 278"/>
                <a:gd name="T18" fmla="*/ 179 w 203"/>
                <a:gd name="T19" fmla="*/ 163 h 278"/>
                <a:gd name="T20" fmla="*/ 202 w 203"/>
                <a:gd name="T21" fmla="*/ 271 h 278"/>
                <a:gd name="T22" fmla="*/ 203 w 203"/>
                <a:gd name="T23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3" h="278">
                  <a:moveTo>
                    <a:pt x="203" y="278"/>
                  </a:moveTo>
                  <a:cubicBezTo>
                    <a:pt x="171" y="278"/>
                    <a:pt x="171" y="278"/>
                    <a:pt x="171" y="278"/>
                  </a:cubicBezTo>
                  <a:cubicBezTo>
                    <a:pt x="171" y="274"/>
                    <a:pt x="171" y="271"/>
                    <a:pt x="171" y="267"/>
                  </a:cubicBezTo>
                  <a:cubicBezTo>
                    <a:pt x="169" y="230"/>
                    <a:pt x="160" y="195"/>
                    <a:pt x="144" y="163"/>
                  </a:cubicBezTo>
                  <a:cubicBezTo>
                    <a:pt x="131" y="138"/>
                    <a:pt x="115" y="114"/>
                    <a:pt x="95" y="94"/>
                  </a:cubicBezTo>
                  <a:cubicBezTo>
                    <a:pt x="69" y="69"/>
                    <a:pt x="38" y="48"/>
                    <a:pt x="3" y="35"/>
                  </a:cubicBezTo>
                  <a:cubicBezTo>
                    <a:pt x="4" y="33"/>
                    <a:pt x="4" y="31"/>
                    <a:pt x="4" y="28"/>
                  </a:cubicBezTo>
                  <a:cubicBezTo>
                    <a:pt x="5" y="19"/>
                    <a:pt x="4" y="10"/>
                    <a:pt x="0" y="0"/>
                  </a:cubicBezTo>
                  <a:cubicBezTo>
                    <a:pt x="45" y="15"/>
                    <a:pt x="85" y="39"/>
                    <a:pt x="117" y="72"/>
                  </a:cubicBezTo>
                  <a:cubicBezTo>
                    <a:pt x="143" y="98"/>
                    <a:pt x="164" y="129"/>
                    <a:pt x="179" y="163"/>
                  </a:cubicBezTo>
                  <a:cubicBezTo>
                    <a:pt x="193" y="196"/>
                    <a:pt x="202" y="233"/>
                    <a:pt x="202" y="271"/>
                  </a:cubicBezTo>
                  <a:cubicBezTo>
                    <a:pt x="203" y="273"/>
                    <a:pt x="203" y="275"/>
                    <a:pt x="203" y="278"/>
                  </a:cubicBezTo>
                  <a:close/>
                </a:path>
              </a:pathLst>
            </a:custGeom>
            <a:solidFill>
              <a:srgbClr val="052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iṥ1ídè">
              <a:extLst>
                <a:ext uri="{FF2B5EF4-FFF2-40B4-BE49-F238E27FC236}">
                  <a16:creationId xmlns:a16="http://schemas.microsoft.com/office/drawing/2014/main" id="{21D51DC2-C108-DA48-85CE-6E5DA5EF288F}"/>
                </a:ext>
              </a:extLst>
            </p:cNvPr>
            <p:cNvSpPr/>
            <p:nvPr/>
          </p:nvSpPr>
          <p:spPr bwMode="auto">
            <a:xfrm>
              <a:off x="5005388" y="3230563"/>
              <a:ext cx="171450" cy="169862"/>
            </a:xfrm>
            <a:prstGeom prst="ellipse">
              <a:avLst/>
            </a:prstGeom>
            <a:solidFill>
              <a:srgbClr val="052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îṧ1íḑé">
              <a:extLst>
                <a:ext uri="{FF2B5EF4-FFF2-40B4-BE49-F238E27FC236}">
                  <a16:creationId xmlns:a16="http://schemas.microsoft.com/office/drawing/2014/main" id="{E2FBA76E-5280-7740-B3A8-CA15FF0D2095}"/>
                </a:ext>
              </a:extLst>
            </p:cNvPr>
            <p:cNvSpPr/>
            <p:nvPr/>
          </p:nvSpPr>
          <p:spPr bwMode="auto">
            <a:xfrm>
              <a:off x="6299201" y="3230563"/>
              <a:ext cx="169863" cy="169862"/>
            </a:xfrm>
            <a:prstGeom prst="ellipse">
              <a:avLst/>
            </a:prstGeom>
            <a:solidFill>
              <a:srgbClr val="052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îśḻiḋê">
              <a:extLst>
                <a:ext uri="{FF2B5EF4-FFF2-40B4-BE49-F238E27FC236}">
                  <a16:creationId xmlns:a16="http://schemas.microsoft.com/office/drawing/2014/main" id="{7824A278-695D-494C-8923-AB5D1BC36285}"/>
                </a:ext>
              </a:extLst>
            </p:cNvPr>
            <p:cNvSpPr/>
            <p:nvPr/>
          </p:nvSpPr>
          <p:spPr bwMode="auto">
            <a:xfrm>
              <a:off x="3516313" y="3722688"/>
              <a:ext cx="2100263" cy="2211387"/>
            </a:xfrm>
            <a:prstGeom prst="rect">
              <a:avLst/>
            </a:prstGeom>
            <a:solidFill>
              <a:srgbClr val="FE52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ŝḷiďe">
              <a:extLst>
                <a:ext uri="{FF2B5EF4-FFF2-40B4-BE49-F238E27FC236}">
                  <a16:creationId xmlns:a16="http://schemas.microsoft.com/office/drawing/2014/main" id="{E878E2E9-1983-E342-8683-C3F0BAD84CEE}"/>
                </a:ext>
              </a:extLst>
            </p:cNvPr>
            <p:cNvSpPr/>
            <p:nvPr/>
          </p:nvSpPr>
          <p:spPr bwMode="auto">
            <a:xfrm>
              <a:off x="4046538" y="3409950"/>
              <a:ext cx="1039813" cy="517525"/>
            </a:xfrm>
            <a:custGeom>
              <a:avLst/>
              <a:gdLst>
                <a:gd name="T0" fmla="*/ 219 w 437"/>
                <a:gd name="T1" fmla="*/ 0 h 218"/>
                <a:gd name="T2" fmla="*/ 373 w 437"/>
                <a:gd name="T3" fmla="*/ 64 h 218"/>
                <a:gd name="T4" fmla="*/ 437 w 437"/>
                <a:gd name="T5" fmla="*/ 218 h 218"/>
                <a:gd name="T6" fmla="*/ 413 w 437"/>
                <a:gd name="T7" fmla="*/ 218 h 218"/>
                <a:gd name="T8" fmla="*/ 356 w 437"/>
                <a:gd name="T9" fmla="*/ 81 h 218"/>
                <a:gd name="T10" fmla="*/ 219 w 437"/>
                <a:gd name="T11" fmla="*/ 24 h 218"/>
                <a:gd name="T12" fmla="*/ 81 w 437"/>
                <a:gd name="T13" fmla="*/ 81 h 218"/>
                <a:gd name="T14" fmla="*/ 24 w 437"/>
                <a:gd name="T15" fmla="*/ 218 h 218"/>
                <a:gd name="T16" fmla="*/ 0 w 437"/>
                <a:gd name="T17" fmla="*/ 218 h 218"/>
                <a:gd name="T18" fmla="*/ 64 w 437"/>
                <a:gd name="T19" fmla="*/ 64 h 218"/>
                <a:gd name="T20" fmla="*/ 219 w 437"/>
                <a:gd name="T21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7" h="218">
                  <a:moveTo>
                    <a:pt x="219" y="0"/>
                  </a:moveTo>
                  <a:cubicBezTo>
                    <a:pt x="279" y="0"/>
                    <a:pt x="333" y="24"/>
                    <a:pt x="373" y="64"/>
                  </a:cubicBezTo>
                  <a:cubicBezTo>
                    <a:pt x="412" y="103"/>
                    <a:pt x="437" y="158"/>
                    <a:pt x="437" y="218"/>
                  </a:cubicBezTo>
                  <a:cubicBezTo>
                    <a:pt x="413" y="218"/>
                    <a:pt x="413" y="218"/>
                    <a:pt x="413" y="218"/>
                  </a:cubicBezTo>
                  <a:cubicBezTo>
                    <a:pt x="413" y="164"/>
                    <a:pt x="391" y="116"/>
                    <a:pt x="356" y="81"/>
                  </a:cubicBezTo>
                  <a:cubicBezTo>
                    <a:pt x="321" y="45"/>
                    <a:pt x="272" y="24"/>
                    <a:pt x="219" y="24"/>
                  </a:cubicBezTo>
                  <a:cubicBezTo>
                    <a:pt x="165" y="24"/>
                    <a:pt x="116" y="45"/>
                    <a:pt x="81" y="81"/>
                  </a:cubicBezTo>
                  <a:cubicBezTo>
                    <a:pt x="46" y="116"/>
                    <a:pt x="24" y="164"/>
                    <a:pt x="24" y="218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158"/>
                    <a:pt x="25" y="103"/>
                    <a:pt x="64" y="64"/>
                  </a:cubicBezTo>
                  <a:cubicBezTo>
                    <a:pt x="104" y="24"/>
                    <a:pt x="158" y="0"/>
                    <a:pt x="219" y="0"/>
                  </a:cubicBezTo>
                  <a:close/>
                </a:path>
              </a:pathLst>
            </a:custGeom>
            <a:solidFill>
              <a:srgbClr val="052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ïšlíḑê">
              <a:extLst>
                <a:ext uri="{FF2B5EF4-FFF2-40B4-BE49-F238E27FC236}">
                  <a16:creationId xmlns:a16="http://schemas.microsoft.com/office/drawing/2014/main" id="{8C77C16B-8266-AD43-9C52-67CADE4011BE}"/>
                </a:ext>
              </a:extLst>
            </p:cNvPr>
            <p:cNvSpPr/>
            <p:nvPr/>
          </p:nvSpPr>
          <p:spPr bwMode="auto">
            <a:xfrm>
              <a:off x="4017963" y="3906838"/>
              <a:ext cx="128588" cy="125412"/>
            </a:xfrm>
            <a:prstGeom prst="ellipse">
              <a:avLst/>
            </a:prstGeom>
            <a:solidFill>
              <a:srgbClr val="052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išľiḍè">
              <a:extLst>
                <a:ext uri="{FF2B5EF4-FFF2-40B4-BE49-F238E27FC236}">
                  <a16:creationId xmlns:a16="http://schemas.microsoft.com/office/drawing/2014/main" id="{8C75F256-C973-7943-B84F-46D72875A488}"/>
                </a:ext>
              </a:extLst>
            </p:cNvPr>
            <p:cNvSpPr/>
            <p:nvPr/>
          </p:nvSpPr>
          <p:spPr bwMode="auto">
            <a:xfrm>
              <a:off x="4987926" y="3906838"/>
              <a:ext cx="127000" cy="125412"/>
            </a:xfrm>
            <a:prstGeom prst="ellipse">
              <a:avLst/>
            </a:prstGeom>
            <a:solidFill>
              <a:srgbClr val="052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íṥľiḍê">
              <a:extLst>
                <a:ext uri="{FF2B5EF4-FFF2-40B4-BE49-F238E27FC236}">
                  <a16:creationId xmlns:a16="http://schemas.microsoft.com/office/drawing/2014/main" id="{3B7966E1-0049-E144-90AD-E098A17FD497}"/>
                </a:ext>
              </a:extLst>
            </p:cNvPr>
            <p:cNvSpPr/>
            <p:nvPr/>
          </p:nvSpPr>
          <p:spPr bwMode="auto">
            <a:xfrm>
              <a:off x="3517901" y="1560513"/>
              <a:ext cx="1579563" cy="1092200"/>
            </a:xfrm>
            <a:custGeom>
              <a:avLst/>
              <a:gdLst>
                <a:gd name="T0" fmla="*/ 529 w 664"/>
                <a:gd name="T1" fmla="*/ 457 h 459"/>
                <a:gd name="T2" fmla="*/ 555 w 664"/>
                <a:gd name="T3" fmla="*/ 447 h 459"/>
                <a:gd name="T4" fmla="*/ 655 w 664"/>
                <a:gd name="T5" fmla="*/ 317 h 459"/>
                <a:gd name="T6" fmla="*/ 662 w 664"/>
                <a:gd name="T7" fmla="*/ 287 h 459"/>
                <a:gd name="T8" fmla="*/ 622 w 664"/>
                <a:gd name="T9" fmla="*/ 128 h 459"/>
                <a:gd name="T10" fmla="*/ 601 w 664"/>
                <a:gd name="T11" fmla="*/ 108 h 459"/>
                <a:gd name="T12" fmla="*/ 87 w 664"/>
                <a:gd name="T13" fmla="*/ 2 h 459"/>
                <a:gd name="T14" fmla="*/ 67 w 664"/>
                <a:gd name="T15" fmla="*/ 15 h 459"/>
                <a:gd name="T16" fmla="*/ 38 w 664"/>
                <a:gd name="T17" fmla="*/ 156 h 459"/>
                <a:gd name="T18" fmla="*/ 31 w 664"/>
                <a:gd name="T19" fmla="*/ 189 h 459"/>
                <a:gd name="T20" fmla="*/ 2 w 664"/>
                <a:gd name="T21" fmla="*/ 331 h 459"/>
                <a:gd name="T22" fmla="*/ 15 w 664"/>
                <a:gd name="T23" fmla="*/ 350 h 459"/>
                <a:gd name="T24" fmla="*/ 529 w 664"/>
                <a:gd name="T25" fmla="*/ 457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4" h="459">
                  <a:moveTo>
                    <a:pt x="529" y="457"/>
                  </a:moveTo>
                  <a:cubicBezTo>
                    <a:pt x="538" y="459"/>
                    <a:pt x="550" y="454"/>
                    <a:pt x="555" y="447"/>
                  </a:cubicBezTo>
                  <a:cubicBezTo>
                    <a:pt x="655" y="317"/>
                    <a:pt x="655" y="317"/>
                    <a:pt x="655" y="317"/>
                  </a:cubicBezTo>
                  <a:cubicBezTo>
                    <a:pt x="661" y="309"/>
                    <a:pt x="664" y="296"/>
                    <a:pt x="662" y="287"/>
                  </a:cubicBezTo>
                  <a:cubicBezTo>
                    <a:pt x="622" y="128"/>
                    <a:pt x="622" y="128"/>
                    <a:pt x="622" y="128"/>
                  </a:cubicBezTo>
                  <a:cubicBezTo>
                    <a:pt x="619" y="119"/>
                    <a:pt x="610" y="110"/>
                    <a:pt x="601" y="108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78" y="0"/>
                    <a:pt x="69" y="6"/>
                    <a:pt x="67" y="15"/>
                  </a:cubicBezTo>
                  <a:cubicBezTo>
                    <a:pt x="38" y="156"/>
                    <a:pt x="38" y="156"/>
                    <a:pt x="38" y="156"/>
                  </a:cubicBezTo>
                  <a:cubicBezTo>
                    <a:pt x="36" y="165"/>
                    <a:pt x="33" y="180"/>
                    <a:pt x="31" y="189"/>
                  </a:cubicBezTo>
                  <a:cubicBezTo>
                    <a:pt x="2" y="331"/>
                    <a:pt x="2" y="331"/>
                    <a:pt x="2" y="331"/>
                  </a:cubicBezTo>
                  <a:cubicBezTo>
                    <a:pt x="0" y="340"/>
                    <a:pt x="6" y="349"/>
                    <a:pt x="15" y="350"/>
                  </a:cubicBezTo>
                  <a:lnTo>
                    <a:pt x="529" y="457"/>
                  </a:lnTo>
                  <a:close/>
                </a:path>
              </a:pathLst>
            </a:custGeom>
            <a:solidFill>
              <a:srgbClr val="FE52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iSḷíḍe">
              <a:extLst>
                <a:ext uri="{FF2B5EF4-FFF2-40B4-BE49-F238E27FC236}">
                  <a16:creationId xmlns:a16="http://schemas.microsoft.com/office/drawing/2014/main" id="{BBDD303A-48B2-8E4E-895F-24FED6ABCA20}"/>
                </a:ext>
              </a:extLst>
            </p:cNvPr>
            <p:cNvSpPr/>
            <p:nvPr/>
          </p:nvSpPr>
          <p:spPr bwMode="auto">
            <a:xfrm>
              <a:off x="4802188" y="2143125"/>
              <a:ext cx="214313" cy="207962"/>
            </a:xfrm>
            <a:custGeom>
              <a:avLst/>
              <a:gdLst>
                <a:gd name="T0" fmla="*/ 53 w 90"/>
                <a:gd name="T1" fmla="*/ 5 h 87"/>
                <a:gd name="T2" fmla="*/ 86 w 90"/>
                <a:gd name="T3" fmla="*/ 52 h 87"/>
                <a:gd name="T4" fmla="*/ 37 w 90"/>
                <a:gd name="T5" fmla="*/ 83 h 87"/>
                <a:gd name="T6" fmla="*/ 4 w 90"/>
                <a:gd name="T7" fmla="*/ 35 h 87"/>
                <a:gd name="T8" fmla="*/ 53 w 90"/>
                <a:gd name="T9" fmla="*/ 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7">
                  <a:moveTo>
                    <a:pt x="53" y="5"/>
                  </a:moveTo>
                  <a:cubicBezTo>
                    <a:pt x="76" y="9"/>
                    <a:pt x="90" y="30"/>
                    <a:pt x="86" y="52"/>
                  </a:cubicBezTo>
                  <a:cubicBezTo>
                    <a:pt x="81" y="74"/>
                    <a:pt x="59" y="87"/>
                    <a:pt x="37" y="83"/>
                  </a:cubicBezTo>
                  <a:cubicBezTo>
                    <a:pt x="14" y="78"/>
                    <a:pt x="0" y="57"/>
                    <a:pt x="4" y="35"/>
                  </a:cubicBezTo>
                  <a:cubicBezTo>
                    <a:pt x="9" y="14"/>
                    <a:pt x="31" y="0"/>
                    <a:pt x="53" y="5"/>
                  </a:cubicBezTo>
                  <a:close/>
                </a:path>
              </a:pathLst>
            </a:custGeom>
            <a:solidFill>
              <a:srgbClr val="052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íŝľiḋê">
              <a:extLst>
                <a:ext uri="{FF2B5EF4-FFF2-40B4-BE49-F238E27FC236}">
                  <a16:creationId xmlns:a16="http://schemas.microsoft.com/office/drawing/2014/main" id="{C918CF84-183A-8C43-8516-C8A8A4F11B96}"/>
                </a:ext>
              </a:extLst>
            </p:cNvPr>
            <p:cNvSpPr/>
            <p:nvPr/>
          </p:nvSpPr>
          <p:spPr bwMode="auto">
            <a:xfrm>
              <a:off x="4845051" y="2184400"/>
              <a:ext cx="128588" cy="125412"/>
            </a:xfrm>
            <a:custGeom>
              <a:avLst/>
              <a:gdLst>
                <a:gd name="T0" fmla="*/ 32 w 54"/>
                <a:gd name="T1" fmla="*/ 3 h 53"/>
                <a:gd name="T2" fmla="*/ 52 w 54"/>
                <a:gd name="T3" fmla="*/ 32 h 53"/>
                <a:gd name="T4" fmla="*/ 22 w 54"/>
                <a:gd name="T5" fmla="*/ 50 h 53"/>
                <a:gd name="T6" fmla="*/ 2 w 54"/>
                <a:gd name="T7" fmla="*/ 22 h 53"/>
                <a:gd name="T8" fmla="*/ 32 w 54"/>
                <a:gd name="T9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3">
                  <a:moveTo>
                    <a:pt x="32" y="3"/>
                  </a:moveTo>
                  <a:cubicBezTo>
                    <a:pt x="45" y="6"/>
                    <a:pt x="54" y="19"/>
                    <a:pt x="52" y="32"/>
                  </a:cubicBezTo>
                  <a:cubicBezTo>
                    <a:pt x="49" y="45"/>
                    <a:pt x="36" y="53"/>
                    <a:pt x="22" y="50"/>
                  </a:cubicBezTo>
                  <a:cubicBezTo>
                    <a:pt x="9" y="47"/>
                    <a:pt x="0" y="35"/>
                    <a:pt x="2" y="22"/>
                  </a:cubicBezTo>
                  <a:cubicBezTo>
                    <a:pt x="5" y="9"/>
                    <a:pt x="18" y="0"/>
                    <a:pt x="32" y="3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$ļïḓè">
              <a:extLst>
                <a:ext uri="{FF2B5EF4-FFF2-40B4-BE49-F238E27FC236}">
                  <a16:creationId xmlns:a16="http://schemas.microsoft.com/office/drawing/2014/main" id="{D8E02DCF-7938-7E48-8E71-6245FCFC1912}"/>
                </a:ext>
              </a:extLst>
            </p:cNvPr>
            <p:cNvSpPr/>
            <p:nvPr/>
          </p:nvSpPr>
          <p:spPr bwMode="auto">
            <a:xfrm>
              <a:off x="5861051" y="2578100"/>
              <a:ext cx="98425" cy="104775"/>
            </a:xfrm>
            <a:custGeom>
              <a:avLst/>
              <a:gdLst>
                <a:gd name="T0" fmla="*/ 40 w 41"/>
                <a:gd name="T1" fmla="*/ 37 h 44"/>
                <a:gd name="T2" fmla="*/ 39 w 41"/>
                <a:gd name="T3" fmla="*/ 44 h 44"/>
                <a:gd name="T4" fmla="*/ 11 w 41"/>
                <a:gd name="T5" fmla="*/ 35 h 44"/>
                <a:gd name="T6" fmla="*/ 0 w 41"/>
                <a:gd name="T7" fmla="*/ 0 h 44"/>
                <a:gd name="T8" fmla="*/ 36 w 41"/>
                <a:gd name="T9" fmla="*/ 9 h 44"/>
                <a:gd name="T10" fmla="*/ 40 w 41"/>
                <a:gd name="T11" fmla="*/ 3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44">
                  <a:moveTo>
                    <a:pt x="40" y="37"/>
                  </a:moveTo>
                  <a:cubicBezTo>
                    <a:pt x="40" y="40"/>
                    <a:pt x="40" y="42"/>
                    <a:pt x="39" y="44"/>
                  </a:cubicBezTo>
                  <a:cubicBezTo>
                    <a:pt x="30" y="41"/>
                    <a:pt x="21" y="38"/>
                    <a:pt x="11" y="35"/>
                  </a:cubicBezTo>
                  <a:cubicBezTo>
                    <a:pt x="12" y="25"/>
                    <a:pt x="8" y="13"/>
                    <a:pt x="0" y="0"/>
                  </a:cubicBezTo>
                  <a:cubicBezTo>
                    <a:pt x="12" y="2"/>
                    <a:pt x="24" y="6"/>
                    <a:pt x="36" y="9"/>
                  </a:cubicBezTo>
                  <a:cubicBezTo>
                    <a:pt x="40" y="19"/>
                    <a:pt x="41" y="28"/>
                    <a:pt x="40" y="37"/>
                  </a:cubicBezTo>
                  <a:close/>
                </a:path>
              </a:pathLst>
            </a:custGeom>
            <a:solidFill>
              <a:srgbClr val="052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i$liḋé">
              <a:extLst>
                <a:ext uri="{FF2B5EF4-FFF2-40B4-BE49-F238E27FC236}">
                  <a16:creationId xmlns:a16="http://schemas.microsoft.com/office/drawing/2014/main" id="{1D7026F9-B772-9B47-A018-30B8C4FD0F95}"/>
                </a:ext>
              </a:extLst>
            </p:cNvPr>
            <p:cNvSpPr/>
            <p:nvPr/>
          </p:nvSpPr>
          <p:spPr bwMode="auto">
            <a:xfrm>
              <a:off x="5026026" y="2112963"/>
              <a:ext cx="920750" cy="487362"/>
            </a:xfrm>
            <a:custGeom>
              <a:avLst/>
              <a:gdLst>
                <a:gd name="T0" fmla="*/ 1 w 387"/>
                <a:gd name="T1" fmla="*/ 14 h 205"/>
                <a:gd name="T2" fmla="*/ 14 w 387"/>
                <a:gd name="T3" fmla="*/ 0 h 205"/>
                <a:gd name="T4" fmla="*/ 14 w 387"/>
                <a:gd name="T5" fmla="*/ 0 h 205"/>
                <a:gd name="T6" fmla="*/ 18 w 387"/>
                <a:gd name="T7" fmla="*/ 0 h 205"/>
                <a:gd name="T8" fmla="*/ 274 w 387"/>
                <a:gd name="T9" fmla="*/ 94 h 205"/>
                <a:gd name="T10" fmla="*/ 358 w 387"/>
                <a:gd name="T11" fmla="*/ 159 h 205"/>
                <a:gd name="T12" fmla="*/ 387 w 387"/>
                <a:gd name="T13" fmla="*/ 205 h 205"/>
                <a:gd name="T14" fmla="*/ 351 w 387"/>
                <a:gd name="T15" fmla="*/ 196 h 205"/>
                <a:gd name="T16" fmla="*/ 337 w 387"/>
                <a:gd name="T17" fmla="*/ 179 h 205"/>
                <a:gd name="T18" fmla="*/ 259 w 387"/>
                <a:gd name="T19" fmla="*/ 118 h 205"/>
                <a:gd name="T20" fmla="*/ 21 w 387"/>
                <a:gd name="T21" fmla="*/ 29 h 205"/>
                <a:gd name="T22" fmla="*/ 21 w 387"/>
                <a:gd name="T23" fmla="*/ 29 h 205"/>
                <a:gd name="T24" fmla="*/ 16 w 387"/>
                <a:gd name="T25" fmla="*/ 29 h 205"/>
                <a:gd name="T26" fmla="*/ 1 w 387"/>
                <a:gd name="T27" fmla="*/ 1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7" h="205">
                  <a:moveTo>
                    <a:pt x="1" y="14"/>
                  </a:moveTo>
                  <a:cubicBezTo>
                    <a:pt x="0" y="5"/>
                    <a:pt x="7" y="1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7" y="0"/>
                    <a:pt x="18" y="0"/>
                  </a:cubicBezTo>
                  <a:cubicBezTo>
                    <a:pt x="87" y="5"/>
                    <a:pt x="193" y="44"/>
                    <a:pt x="274" y="94"/>
                  </a:cubicBezTo>
                  <a:cubicBezTo>
                    <a:pt x="308" y="114"/>
                    <a:pt x="337" y="137"/>
                    <a:pt x="358" y="159"/>
                  </a:cubicBezTo>
                  <a:cubicBezTo>
                    <a:pt x="372" y="175"/>
                    <a:pt x="382" y="190"/>
                    <a:pt x="387" y="205"/>
                  </a:cubicBezTo>
                  <a:cubicBezTo>
                    <a:pt x="375" y="202"/>
                    <a:pt x="363" y="198"/>
                    <a:pt x="351" y="196"/>
                  </a:cubicBezTo>
                  <a:cubicBezTo>
                    <a:pt x="347" y="191"/>
                    <a:pt x="342" y="185"/>
                    <a:pt x="337" y="179"/>
                  </a:cubicBezTo>
                  <a:cubicBezTo>
                    <a:pt x="318" y="158"/>
                    <a:pt x="290" y="138"/>
                    <a:pt x="259" y="118"/>
                  </a:cubicBezTo>
                  <a:cubicBezTo>
                    <a:pt x="183" y="72"/>
                    <a:pt x="85" y="35"/>
                    <a:pt x="21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9" y="29"/>
                    <a:pt x="18" y="29"/>
                    <a:pt x="16" y="29"/>
                  </a:cubicBezTo>
                  <a:cubicBezTo>
                    <a:pt x="8" y="28"/>
                    <a:pt x="1" y="24"/>
                    <a:pt x="1" y="14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íṡḻíďé">
              <a:extLst>
                <a:ext uri="{FF2B5EF4-FFF2-40B4-BE49-F238E27FC236}">
                  <a16:creationId xmlns:a16="http://schemas.microsoft.com/office/drawing/2014/main" id="{341A7180-E4AB-0A45-8D25-9DE8A91AF65F}"/>
                </a:ext>
              </a:extLst>
            </p:cNvPr>
            <p:cNvSpPr/>
            <p:nvPr/>
          </p:nvSpPr>
          <p:spPr bwMode="auto">
            <a:xfrm>
              <a:off x="4872038" y="2208213"/>
              <a:ext cx="1082675" cy="615950"/>
            </a:xfrm>
            <a:custGeom>
              <a:avLst/>
              <a:gdLst>
                <a:gd name="T0" fmla="*/ 455 w 455"/>
                <a:gd name="T1" fmla="*/ 200 h 259"/>
                <a:gd name="T2" fmla="*/ 447 w 455"/>
                <a:gd name="T3" fmla="*/ 221 h 259"/>
                <a:gd name="T4" fmla="*/ 419 w 455"/>
                <a:gd name="T5" fmla="*/ 246 h 259"/>
                <a:gd name="T6" fmla="*/ 305 w 455"/>
                <a:gd name="T7" fmla="*/ 246 h 259"/>
                <a:gd name="T8" fmla="*/ 232 w 455"/>
                <a:gd name="T9" fmla="*/ 219 h 259"/>
                <a:gd name="T10" fmla="*/ 199 w 455"/>
                <a:gd name="T11" fmla="*/ 203 h 259"/>
                <a:gd name="T12" fmla="*/ 167 w 455"/>
                <a:gd name="T13" fmla="*/ 185 h 259"/>
                <a:gd name="T14" fmla="*/ 51 w 455"/>
                <a:gd name="T15" fmla="*/ 91 h 259"/>
                <a:gd name="T16" fmla="*/ 23 w 455"/>
                <a:gd name="T17" fmla="*/ 56 h 259"/>
                <a:gd name="T18" fmla="*/ 13 w 455"/>
                <a:gd name="T19" fmla="*/ 40 h 259"/>
                <a:gd name="T20" fmla="*/ 3 w 455"/>
                <a:gd name="T21" fmla="*/ 23 h 259"/>
                <a:gd name="T22" fmla="*/ 10 w 455"/>
                <a:gd name="T23" fmla="*/ 4 h 259"/>
                <a:gd name="T24" fmla="*/ 29 w 455"/>
                <a:gd name="T25" fmla="*/ 10 h 259"/>
                <a:gd name="T26" fmla="*/ 38 w 455"/>
                <a:gd name="T27" fmla="*/ 27 h 259"/>
                <a:gd name="T28" fmla="*/ 48 w 455"/>
                <a:gd name="T29" fmla="*/ 42 h 259"/>
                <a:gd name="T30" fmla="*/ 69 w 455"/>
                <a:gd name="T31" fmla="*/ 68 h 259"/>
                <a:gd name="T32" fmla="*/ 182 w 455"/>
                <a:gd name="T33" fmla="*/ 160 h 259"/>
                <a:gd name="T34" fmla="*/ 227 w 455"/>
                <a:gd name="T35" fmla="*/ 185 h 259"/>
                <a:gd name="T36" fmla="*/ 266 w 455"/>
                <a:gd name="T37" fmla="*/ 203 h 259"/>
                <a:gd name="T38" fmla="*/ 313 w 455"/>
                <a:gd name="T39" fmla="*/ 218 h 259"/>
                <a:gd name="T40" fmla="*/ 407 w 455"/>
                <a:gd name="T41" fmla="*/ 220 h 259"/>
                <a:gd name="T42" fmla="*/ 423 w 455"/>
                <a:gd name="T43" fmla="*/ 206 h 259"/>
                <a:gd name="T44" fmla="*/ 427 w 455"/>
                <a:gd name="T45" fmla="*/ 191 h 259"/>
                <a:gd name="T46" fmla="*/ 455 w 455"/>
                <a:gd name="T47" fmla="*/ 20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5" h="259">
                  <a:moveTo>
                    <a:pt x="455" y="200"/>
                  </a:moveTo>
                  <a:cubicBezTo>
                    <a:pt x="454" y="207"/>
                    <a:pt x="451" y="214"/>
                    <a:pt x="447" y="221"/>
                  </a:cubicBezTo>
                  <a:cubicBezTo>
                    <a:pt x="440" y="232"/>
                    <a:pt x="431" y="240"/>
                    <a:pt x="419" y="246"/>
                  </a:cubicBezTo>
                  <a:cubicBezTo>
                    <a:pt x="392" y="259"/>
                    <a:pt x="351" y="258"/>
                    <a:pt x="305" y="246"/>
                  </a:cubicBezTo>
                  <a:cubicBezTo>
                    <a:pt x="282" y="240"/>
                    <a:pt x="257" y="231"/>
                    <a:pt x="232" y="219"/>
                  </a:cubicBezTo>
                  <a:cubicBezTo>
                    <a:pt x="221" y="214"/>
                    <a:pt x="210" y="209"/>
                    <a:pt x="199" y="203"/>
                  </a:cubicBezTo>
                  <a:cubicBezTo>
                    <a:pt x="188" y="197"/>
                    <a:pt x="177" y="191"/>
                    <a:pt x="167" y="185"/>
                  </a:cubicBezTo>
                  <a:cubicBezTo>
                    <a:pt x="124" y="158"/>
                    <a:pt x="83" y="126"/>
                    <a:pt x="51" y="91"/>
                  </a:cubicBezTo>
                  <a:cubicBezTo>
                    <a:pt x="40" y="80"/>
                    <a:pt x="31" y="68"/>
                    <a:pt x="23" y="56"/>
                  </a:cubicBezTo>
                  <a:cubicBezTo>
                    <a:pt x="19" y="51"/>
                    <a:pt x="16" y="46"/>
                    <a:pt x="13" y="40"/>
                  </a:cubicBezTo>
                  <a:cubicBezTo>
                    <a:pt x="9" y="35"/>
                    <a:pt x="6" y="29"/>
                    <a:pt x="3" y="23"/>
                  </a:cubicBezTo>
                  <a:cubicBezTo>
                    <a:pt x="0" y="16"/>
                    <a:pt x="3" y="7"/>
                    <a:pt x="10" y="4"/>
                  </a:cubicBezTo>
                  <a:cubicBezTo>
                    <a:pt x="17" y="0"/>
                    <a:pt x="25" y="3"/>
                    <a:pt x="29" y="10"/>
                  </a:cubicBezTo>
                  <a:cubicBezTo>
                    <a:pt x="32" y="16"/>
                    <a:pt x="35" y="22"/>
                    <a:pt x="38" y="27"/>
                  </a:cubicBezTo>
                  <a:cubicBezTo>
                    <a:pt x="41" y="32"/>
                    <a:pt x="45" y="37"/>
                    <a:pt x="48" y="42"/>
                  </a:cubicBezTo>
                  <a:cubicBezTo>
                    <a:pt x="54" y="51"/>
                    <a:pt x="61" y="59"/>
                    <a:pt x="69" y="68"/>
                  </a:cubicBezTo>
                  <a:cubicBezTo>
                    <a:pt x="99" y="102"/>
                    <a:pt x="139" y="134"/>
                    <a:pt x="182" y="160"/>
                  </a:cubicBezTo>
                  <a:cubicBezTo>
                    <a:pt x="197" y="169"/>
                    <a:pt x="212" y="178"/>
                    <a:pt x="227" y="185"/>
                  </a:cubicBezTo>
                  <a:cubicBezTo>
                    <a:pt x="240" y="192"/>
                    <a:pt x="253" y="198"/>
                    <a:pt x="266" y="203"/>
                  </a:cubicBezTo>
                  <a:cubicBezTo>
                    <a:pt x="282" y="209"/>
                    <a:pt x="298" y="214"/>
                    <a:pt x="313" y="218"/>
                  </a:cubicBezTo>
                  <a:cubicBezTo>
                    <a:pt x="352" y="228"/>
                    <a:pt x="386" y="230"/>
                    <a:pt x="407" y="220"/>
                  </a:cubicBezTo>
                  <a:cubicBezTo>
                    <a:pt x="414" y="216"/>
                    <a:pt x="419" y="212"/>
                    <a:pt x="423" y="206"/>
                  </a:cubicBezTo>
                  <a:cubicBezTo>
                    <a:pt x="426" y="201"/>
                    <a:pt x="427" y="196"/>
                    <a:pt x="427" y="191"/>
                  </a:cubicBezTo>
                  <a:cubicBezTo>
                    <a:pt x="437" y="194"/>
                    <a:pt x="446" y="197"/>
                    <a:pt x="455" y="200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íṣlïḓê">
              <a:extLst>
                <a:ext uri="{FF2B5EF4-FFF2-40B4-BE49-F238E27FC236}">
                  <a16:creationId xmlns:a16="http://schemas.microsoft.com/office/drawing/2014/main" id="{845522F6-2B04-5E4A-8D8F-4B73E68545FC}"/>
                </a:ext>
              </a:extLst>
            </p:cNvPr>
            <p:cNvSpPr/>
            <p:nvPr/>
          </p:nvSpPr>
          <p:spPr bwMode="auto">
            <a:xfrm>
              <a:off x="4976813" y="2081213"/>
              <a:ext cx="106363" cy="131762"/>
            </a:xfrm>
            <a:custGeom>
              <a:avLst/>
              <a:gdLst>
                <a:gd name="T0" fmla="*/ 46 w 67"/>
                <a:gd name="T1" fmla="*/ 0 h 83"/>
                <a:gd name="T2" fmla="*/ 67 w 67"/>
                <a:gd name="T3" fmla="*/ 80 h 83"/>
                <a:gd name="T4" fmla="*/ 34 w 67"/>
                <a:gd name="T5" fmla="*/ 83 h 83"/>
                <a:gd name="T6" fmla="*/ 0 w 67"/>
                <a:gd name="T7" fmla="*/ 9 h 83"/>
                <a:gd name="T8" fmla="*/ 46 w 67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83">
                  <a:moveTo>
                    <a:pt x="46" y="0"/>
                  </a:moveTo>
                  <a:lnTo>
                    <a:pt x="67" y="80"/>
                  </a:lnTo>
                  <a:lnTo>
                    <a:pt x="34" y="83"/>
                  </a:lnTo>
                  <a:lnTo>
                    <a:pt x="0" y="9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E52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íṩľidê">
              <a:extLst>
                <a:ext uri="{FF2B5EF4-FFF2-40B4-BE49-F238E27FC236}">
                  <a16:creationId xmlns:a16="http://schemas.microsoft.com/office/drawing/2014/main" id="{EB98BCFC-BF9A-834A-A819-67001352E2AB}"/>
                </a:ext>
              </a:extLst>
            </p:cNvPr>
            <p:cNvSpPr/>
            <p:nvPr/>
          </p:nvSpPr>
          <p:spPr bwMode="auto">
            <a:xfrm>
              <a:off x="3746501" y="1857375"/>
              <a:ext cx="977900" cy="488950"/>
            </a:xfrm>
            <a:custGeom>
              <a:avLst/>
              <a:gdLst>
                <a:gd name="T0" fmla="*/ 69 w 411"/>
                <a:gd name="T1" fmla="*/ 130 h 205"/>
                <a:gd name="T2" fmla="*/ 21 w 411"/>
                <a:gd name="T3" fmla="*/ 129 h 205"/>
                <a:gd name="T4" fmla="*/ 1 w 411"/>
                <a:gd name="T5" fmla="*/ 116 h 205"/>
                <a:gd name="T6" fmla="*/ 2 w 411"/>
                <a:gd name="T7" fmla="*/ 99 h 205"/>
                <a:gd name="T8" fmla="*/ 7 w 411"/>
                <a:gd name="T9" fmla="*/ 94 h 205"/>
                <a:gd name="T10" fmla="*/ 25 w 411"/>
                <a:gd name="T11" fmla="*/ 108 h 205"/>
                <a:gd name="T12" fmla="*/ 53 w 411"/>
                <a:gd name="T13" fmla="*/ 111 h 205"/>
                <a:gd name="T14" fmla="*/ 61 w 411"/>
                <a:gd name="T15" fmla="*/ 92 h 205"/>
                <a:gd name="T16" fmla="*/ 39 w 411"/>
                <a:gd name="T17" fmla="*/ 72 h 205"/>
                <a:gd name="T18" fmla="*/ 18 w 411"/>
                <a:gd name="T19" fmla="*/ 44 h 205"/>
                <a:gd name="T20" fmla="*/ 37 w 411"/>
                <a:gd name="T21" fmla="*/ 4 h 205"/>
                <a:gd name="T22" fmla="*/ 79 w 411"/>
                <a:gd name="T23" fmla="*/ 4 h 205"/>
                <a:gd name="T24" fmla="*/ 97 w 411"/>
                <a:gd name="T25" fmla="*/ 15 h 205"/>
                <a:gd name="T26" fmla="*/ 98 w 411"/>
                <a:gd name="T27" fmla="*/ 22 h 205"/>
                <a:gd name="T28" fmla="*/ 95 w 411"/>
                <a:gd name="T29" fmla="*/ 35 h 205"/>
                <a:gd name="T30" fmla="*/ 89 w 411"/>
                <a:gd name="T31" fmla="*/ 34 h 205"/>
                <a:gd name="T32" fmla="*/ 66 w 411"/>
                <a:gd name="T33" fmla="*/ 22 h 205"/>
                <a:gd name="T34" fmla="*/ 48 w 411"/>
                <a:gd name="T35" fmla="*/ 27 h 205"/>
                <a:gd name="T36" fmla="*/ 52 w 411"/>
                <a:gd name="T37" fmla="*/ 47 h 205"/>
                <a:gd name="T38" fmla="*/ 78 w 411"/>
                <a:gd name="T39" fmla="*/ 68 h 205"/>
                <a:gd name="T40" fmla="*/ 89 w 411"/>
                <a:gd name="T41" fmla="*/ 102 h 205"/>
                <a:gd name="T42" fmla="*/ 190 w 411"/>
                <a:gd name="T43" fmla="*/ 31 h 205"/>
                <a:gd name="T44" fmla="*/ 173 w 411"/>
                <a:gd name="T45" fmla="*/ 25 h 205"/>
                <a:gd name="T46" fmla="*/ 157 w 411"/>
                <a:gd name="T47" fmla="*/ 24 h 205"/>
                <a:gd name="T48" fmla="*/ 88 w 411"/>
                <a:gd name="T49" fmla="*/ 138 h 205"/>
                <a:gd name="T50" fmla="*/ 99 w 411"/>
                <a:gd name="T51" fmla="*/ 145 h 205"/>
                <a:gd name="T52" fmla="*/ 112 w 411"/>
                <a:gd name="T53" fmla="*/ 146 h 205"/>
                <a:gd name="T54" fmla="*/ 176 w 411"/>
                <a:gd name="T55" fmla="*/ 130 h 205"/>
                <a:gd name="T56" fmla="*/ 181 w 411"/>
                <a:gd name="T57" fmla="*/ 162 h 205"/>
                <a:gd name="T58" fmla="*/ 201 w 411"/>
                <a:gd name="T59" fmla="*/ 167 h 205"/>
                <a:gd name="T60" fmla="*/ 207 w 411"/>
                <a:gd name="T61" fmla="*/ 157 h 205"/>
                <a:gd name="T62" fmla="*/ 138 w 411"/>
                <a:gd name="T63" fmla="*/ 101 h 205"/>
                <a:gd name="T64" fmla="*/ 295 w 411"/>
                <a:gd name="T65" fmla="*/ 180 h 205"/>
                <a:gd name="T66" fmla="*/ 290 w 411"/>
                <a:gd name="T67" fmla="*/ 185 h 205"/>
                <a:gd name="T68" fmla="*/ 224 w 411"/>
                <a:gd name="T69" fmla="*/ 163 h 205"/>
                <a:gd name="T70" fmla="*/ 253 w 411"/>
                <a:gd name="T71" fmla="*/ 43 h 205"/>
                <a:gd name="T72" fmla="*/ 270 w 411"/>
                <a:gd name="T73" fmla="*/ 45 h 205"/>
                <a:gd name="T74" fmla="*/ 275 w 411"/>
                <a:gd name="T75" fmla="*/ 51 h 205"/>
                <a:gd name="T76" fmla="*/ 296 w 411"/>
                <a:gd name="T77" fmla="*/ 164 h 205"/>
                <a:gd name="T78" fmla="*/ 296 w 411"/>
                <a:gd name="T79" fmla="*/ 175 h 205"/>
                <a:gd name="T80" fmla="*/ 385 w 411"/>
                <a:gd name="T81" fmla="*/ 203 h 205"/>
                <a:gd name="T82" fmla="*/ 317 w 411"/>
                <a:gd name="T83" fmla="*/ 191 h 205"/>
                <a:gd name="T84" fmla="*/ 335 w 411"/>
                <a:gd name="T85" fmla="*/ 68 h 205"/>
                <a:gd name="T86" fmla="*/ 409 w 411"/>
                <a:gd name="T87" fmla="*/ 75 h 205"/>
                <a:gd name="T88" fmla="*/ 411 w 411"/>
                <a:gd name="T89" fmla="*/ 81 h 205"/>
                <a:gd name="T90" fmla="*/ 408 w 411"/>
                <a:gd name="T91" fmla="*/ 94 h 205"/>
                <a:gd name="T92" fmla="*/ 358 w 411"/>
                <a:gd name="T93" fmla="*/ 86 h 205"/>
                <a:gd name="T94" fmla="*/ 392 w 411"/>
                <a:gd name="T95" fmla="*/ 127 h 205"/>
                <a:gd name="T96" fmla="*/ 392 w 411"/>
                <a:gd name="T97" fmla="*/ 137 h 205"/>
                <a:gd name="T98" fmla="*/ 388 w 411"/>
                <a:gd name="T99" fmla="*/ 146 h 205"/>
                <a:gd name="T100" fmla="*/ 340 w 411"/>
                <a:gd name="T101" fmla="*/ 174 h 205"/>
                <a:gd name="T102" fmla="*/ 388 w 411"/>
                <a:gd name="T103" fmla="*/ 18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11" h="205">
                  <a:moveTo>
                    <a:pt x="89" y="102"/>
                  </a:moveTo>
                  <a:cubicBezTo>
                    <a:pt x="88" y="109"/>
                    <a:pt x="85" y="115"/>
                    <a:pt x="82" y="119"/>
                  </a:cubicBezTo>
                  <a:cubicBezTo>
                    <a:pt x="78" y="124"/>
                    <a:pt x="74" y="127"/>
                    <a:pt x="69" y="130"/>
                  </a:cubicBezTo>
                  <a:cubicBezTo>
                    <a:pt x="64" y="132"/>
                    <a:pt x="58" y="134"/>
                    <a:pt x="52" y="135"/>
                  </a:cubicBezTo>
                  <a:cubicBezTo>
                    <a:pt x="46" y="135"/>
                    <a:pt x="39" y="135"/>
                    <a:pt x="33" y="133"/>
                  </a:cubicBezTo>
                  <a:cubicBezTo>
                    <a:pt x="28" y="132"/>
                    <a:pt x="24" y="131"/>
                    <a:pt x="21" y="129"/>
                  </a:cubicBezTo>
                  <a:cubicBezTo>
                    <a:pt x="17" y="128"/>
                    <a:pt x="14" y="126"/>
                    <a:pt x="11" y="125"/>
                  </a:cubicBezTo>
                  <a:cubicBezTo>
                    <a:pt x="8" y="123"/>
                    <a:pt x="6" y="121"/>
                    <a:pt x="4" y="120"/>
                  </a:cubicBezTo>
                  <a:cubicBezTo>
                    <a:pt x="3" y="118"/>
                    <a:pt x="1" y="117"/>
                    <a:pt x="1" y="116"/>
                  </a:cubicBezTo>
                  <a:cubicBezTo>
                    <a:pt x="0" y="115"/>
                    <a:pt x="0" y="113"/>
                    <a:pt x="0" y="112"/>
                  </a:cubicBezTo>
                  <a:cubicBezTo>
                    <a:pt x="0" y="110"/>
                    <a:pt x="0" y="108"/>
                    <a:pt x="1" y="105"/>
                  </a:cubicBezTo>
                  <a:cubicBezTo>
                    <a:pt x="1" y="102"/>
                    <a:pt x="2" y="101"/>
                    <a:pt x="2" y="99"/>
                  </a:cubicBezTo>
                  <a:cubicBezTo>
                    <a:pt x="2" y="98"/>
                    <a:pt x="3" y="97"/>
                    <a:pt x="3" y="96"/>
                  </a:cubicBezTo>
                  <a:cubicBezTo>
                    <a:pt x="4" y="95"/>
                    <a:pt x="4" y="95"/>
                    <a:pt x="5" y="95"/>
                  </a:cubicBezTo>
                  <a:cubicBezTo>
                    <a:pt x="5" y="94"/>
                    <a:pt x="6" y="94"/>
                    <a:pt x="7" y="94"/>
                  </a:cubicBezTo>
                  <a:cubicBezTo>
                    <a:pt x="8" y="95"/>
                    <a:pt x="9" y="95"/>
                    <a:pt x="10" y="97"/>
                  </a:cubicBezTo>
                  <a:cubicBezTo>
                    <a:pt x="12" y="98"/>
                    <a:pt x="14" y="100"/>
                    <a:pt x="16" y="102"/>
                  </a:cubicBezTo>
                  <a:cubicBezTo>
                    <a:pt x="19" y="104"/>
                    <a:pt x="21" y="106"/>
                    <a:pt x="25" y="108"/>
                  </a:cubicBezTo>
                  <a:cubicBezTo>
                    <a:pt x="28" y="109"/>
                    <a:pt x="33" y="111"/>
                    <a:pt x="37" y="112"/>
                  </a:cubicBezTo>
                  <a:cubicBezTo>
                    <a:pt x="41" y="113"/>
                    <a:pt x="44" y="113"/>
                    <a:pt x="46" y="113"/>
                  </a:cubicBezTo>
                  <a:cubicBezTo>
                    <a:pt x="49" y="112"/>
                    <a:pt x="51" y="112"/>
                    <a:pt x="53" y="111"/>
                  </a:cubicBezTo>
                  <a:cubicBezTo>
                    <a:pt x="56" y="110"/>
                    <a:pt x="57" y="108"/>
                    <a:pt x="59" y="106"/>
                  </a:cubicBezTo>
                  <a:cubicBezTo>
                    <a:pt x="60" y="105"/>
                    <a:pt x="61" y="102"/>
                    <a:pt x="61" y="100"/>
                  </a:cubicBezTo>
                  <a:cubicBezTo>
                    <a:pt x="62" y="97"/>
                    <a:pt x="62" y="94"/>
                    <a:pt x="61" y="92"/>
                  </a:cubicBezTo>
                  <a:cubicBezTo>
                    <a:pt x="59" y="89"/>
                    <a:pt x="58" y="87"/>
                    <a:pt x="56" y="85"/>
                  </a:cubicBezTo>
                  <a:cubicBezTo>
                    <a:pt x="53" y="83"/>
                    <a:pt x="51" y="81"/>
                    <a:pt x="48" y="79"/>
                  </a:cubicBezTo>
                  <a:cubicBezTo>
                    <a:pt x="45" y="76"/>
                    <a:pt x="42" y="74"/>
                    <a:pt x="39" y="72"/>
                  </a:cubicBezTo>
                  <a:cubicBezTo>
                    <a:pt x="35" y="70"/>
                    <a:pt x="32" y="67"/>
                    <a:pt x="30" y="64"/>
                  </a:cubicBezTo>
                  <a:cubicBezTo>
                    <a:pt x="27" y="62"/>
                    <a:pt x="24" y="59"/>
                    <a:pt x="22" y="55"/>
                  </a:cubicBezTo>
                  <a:cubicBezTo>
                    <a:pt x="20" y="52"/>
                    <a:pt x="19" y="48"/>
                    <a:pt x="18" y="44"/>
                  </a:cubicBezTo>
                  <a:cubicBezTo>
                    <a:pt x="18" y="40"/>
                    <a:pt x="18" y="35"/>
                    <a:pt x="19" y="29"/>
                  </a:cubicBezTo>
                  <a:cubicBezTo>
                    <a:pt x="20" y="23"/>
                    <a:pt x="22" y="18"/>
                    <a:pt x="26" y="14"/>
                  </a:cubicBezTo>
                  <a:cubicBezTo>
                    <a:pt x="29" y="10"/>
                    <a:pt x="33" y="6"/>
                    <a:pt x="37" y="4"/>
                  </a:cubicBezTo>
                  <a:cubicBezTo>
                    <a:pt x="42" y="2"/>
                    <a:pt x="47" y="0"/>
                    <a:pt x="53" y="0"/>
                  </a:cubicBezTo>
                  <a:cubicBezTo>
                    <a:pt x="58" y="0"/>
                    <a:pt x="64" y="0"/>
                    <a:pt x="70" y="1"/>
                  </a:cubicBezTo>
                  <a:cubicBezTo>
                    <a:pt x="73" y="2"/>
                    <a:pt x="76" y="3"/>
                    <a:pt x="79" y="4"/>
                  </a:cubicBezTo>
                  <a:cubicBezTo>
                    <a:pt x="82" y="5"/>
                    <a:pt x="85" y="6"/>
                    <a:pt x="87" y="8"/>
                  </a:cubicBezTo>
                  <a:cubicBezTo>
                    <a:pt x="90" y="9"/>
                    <a:pt x="92" y="10"/>
                    <a:pt x="94" y="12"/>
                  </a:cubicBezTo>
                  <a:cubicBezTo>
                    <a:pt x="96" y="13"/>
                    <a:pt x="97" y="14"/>
                    <a:pt x="97" y="15"/>
                  </a:cubicBezTo>
                  <a:cubicBezTo>
                    <a:pt x="98" y="16"/>
                    <a:pt x="98" y="17"/>
                    <a:pt x="98" y="17"/>
                  </a:cubicBezTo>
                  <a:cubicBezTo>
                    <a:pt x="98" y="18"/>
                    <a:pt x="99" y="18"/>
                    <a:pt x="99" y="19"/>
                  </a:cubicBezTo>
                  <a:cubicBezTo>
                    <a:pt x="99" y="20"/>
                    <a:pt x="98" y="21"/>
                    <a:pt x="98" y="22"/>
                  </a:cubicBezTo>
                  <a:cubicBezTo>
                    <a:pt x="98" y="23"/>
                    <a:pt x="98" y="25"/>
                    <a:pt x="97" y="27"/>
                  </a:cubicBezTo>
                  <a:cubicBezTo>
                    <a:pt x="97" y="28"/>
                    <a:pt x="97" y="30"/>
                    <a:pt x="96" y="31"/>
                  </a:cubicBezTo>
                  <a:cubicBezTo>
                    <a:pt x="96" y="33"/>
                    <a:pt x="95" y="34"/>
                    <a:pt x="95" y="35"/>
                  </a:cubicBezTo>
                  <a:cubicBezTo>
                    <a:pt x="95" y="35"/>
                    <a:pt x="94" y="36"/>
                    <a:pt x="94" y="36"/>
                  </a:cubicBezTo>
                  <a:cubicBezTo>
                    <a:pt x="93" y="37"/>
                    <a:pt x="93" y="37"/>
                    <a:pt x="92" y="36"/>
                  </a:cubicBezTo>
                  <a:cubicBezTo>
                    <a:pt x="91" y="36"/>
                    <a:pt x="90" y="36"/>
                    <a:pt x="89" y="34"/>
                  </a:cubicBezTo>
                  <a:cubicBezTo>
                    <a:pt x="87" y="33"/>
                    <a:pt x="85" y="32"/>
                    <a:pt x="83" y="30"/>
                  </a:cubicBezTo>
                  <a:cubicBezTo>
                    <a:pt x="81" y="28"/>
                    <a:pt x="79" y="27"/>
                    <a:pt x="76" y="25"/>
                  </a:cubicBezTo>
                  <a:cubicBezTo>
                    <a:pt x="73" y="24"/>
                    <a:pt x="70" y="23"/>
                    <a:pt x="66" y="22"/>
                  </a:cubicBezTo>
                  <a:cubicBezTo>
                    <a:pt x="63" y="21"/>
                    <a:pt x="61" y="21"/>
                    <a:pt x="58" y="21"/>
                  </a:cubicBezTo>
                  <a:cubicBezTo>
                    <a:pt x="56" y="22"/>
                    <a:pt x="54" y="22"/>
                    <a:pt x="52" y="23"/>
                  </a:cubicBezTo>
                  <a:cubicBezTo>
                    <a:pt x="51" y="24"/>
                    <a:pt x="49" y="25"/>
                    <a:pt x="48" y="27"/>
                  </a:cubicBezTo>
                  <a:cubicBezTo>
                    <a:pt x="47" y="28"/>
                    <a:pt x="46" y="30"/>
                    <a:pt x="46" y="32"/>
                  </a:cubicBezTo>
                  <a:cubicBezTo>
                    <a:pt x="45" y="35"/>
                    <a:pt x="46" y="38"/>
                    <a:pt x="47" y="40"/>
                  </a:cubicBezTo>
                  <a:cubicBezTo>
                    <a:pt x="48" y="42"/>
                    <a:pt x="50" y="45"/>
                    <a:pt x="52" y="47"/>
                  </a:cubicBezTo>
                  <a:cubicBezTo>
                    <a:pt x="54" y="49"/>
                    <a:pt x="57" y="51"/>
                    <a:pt x="60" y="53"/>
                  </a:cubicBezTo>
                  <a:cubicBezTo>
                    <a:pt x="63" y="56"/>
                    <a:pt x="66" y="58"/>
                    <a:pt x="69" y="60"/>
                  </a:cubicBezTo>
                  <a:cubicBezTo>
                    <a:pt x="72" y="62"/>
                    <a:pt x="75" y="65"/>
                    <a:pt x="78" y="68"/>
                  </a:cubicBezTo>
                  <a:cubicBezTo>
                    <a:pt x="81" y="70"/>
                    <a:pt x="84" y="74"/>
                    <a:pt x="86" y="77"/>
                  </a:cubicBezTo>
                  <a:cubicBezTo>
                    <a:pt x="88" y="80"/>
                    <a:pt x="89" y="84"/>
                    <a:pt x="90" y="88"/>
                  </a:cubicBezTo>
                  <a:cubicBezTo>
                    <a:pt x="91" y="92"/>
                    <a:pt x="90" y="97"/>
                    <a:pt x="89" y="102"/>
                  </a:cubicBezTo>
                  <a:close/>
                  <a:moveTo>
                    <a:pt x="207" y="157"/>
                  </a:moveTo>
                  <a:cubicBezTo>
                    <a:pt x="191" y="34"/>
                    <a:pt x="191" y="34"/>
                    <a:pt x="191" y="34"/>
                  </a:cubicBezTo>
                  <a:cubicBezTo>
                    <a:pt x="191" y="33"/>
                    <a:pt x="190" y="32"/>
                    <a:pt x="190" y="31"/>
                  </a:cubicBezTo>
                  <a:cubicBezTo>
                    <a:pt x="190" y="30"/>
                    <a:pt x="189" y="29"/>
                    <a:pt x="188" y="29"/>
                  </a:cubicBezTo>
                  <a:cubicBezTo>
                    <a:pt x="186" y="28"/>
                    <a:pt x="185" y="27"/>
                    <a:pt x="182" y="27"/>
                  </a:cubicBezTo>
                  <a:cubicBezTo>
                    <a:pt x="180" y="26"/>
                    <a:pt x="177" y="26"/>
                    <a:pt x="173" y="25"/>
                  </a:cubicBezTo>
                  <a:cubicBezTo>
                    <a:pt x="169" y="24"/>
                    <a:pt x="167" y="23"/>
                    <a:pt x="165" y="23"/>
                  </a:cubicBezTo>
                  <a:cubicBezTo>
                    <a:pt x="163" y="23"/>
                    <a:pt x="161" y="23"/>
                    <a:pt x="160" y="23"/>
                  </a:cubicBezTo>
                  <a:cubicBezTo>
                    <a:pt x="158" y="23"/>
                    <a:pt x="157" y="23"/>
                    <a:pt x="157" y="24"/>
                  </a:cubicBezTo>
                  <a:cubicBezTo>
                    <a:pt x="156" y="24"/>
                    <a:pt x="155" y="25"/>
                    <a:pt x="155" y="26"/>
                  </a:cubicBezTo>
                  <a:cubicBezTo>
                    <a:pt x="91" y="133"/>
                    <a:pt x="91" y="133"/>
                    <a:pt x="91" y="133"/>
                  </a:cubicBezTo>
                  <a:cubicBezTo>
                    <a:pt x="90" y="135"/>
                    <a:pt x="89" y="137"/>
                    <a:pt x="88" y="138"/>
                  </a:cubicBezTo>
                  <a:cubicBezTo>
                    <a:pt x="88" y="139"/>
                    <a:pt x="88" y="140"/>
                    <a:pt x="88" y="141"/>
                  </a:cubicBezTo>
                  <a:cubicBezTo>
                    <a:pt x="89" y="142"/>
                    <a:pt x="90" y="143"/>
                    <a:pt x="91" y="144"/>
                  </a:cubicBezTo>
                  <a:cubicBezTo>
                    <a:pt x="93" y="144"/>
                    <a:pt x="95" y="145"/>
                    <a:pt x="99" y="145"/>
                  </a:cubicBezTo>
                  <a:cubicBezTo>
                    <a:pt x="101" y="146"/>
                    <a:pt x="104" y="146"/>
                    <a:pt x="106" y="147"/>
                  </a:cubicBezTo>
                  <a:cubicBezTo>
                    <a:pt x="107" y="147"/>
                    <a:pt x="109" y="147"/>
                    <a:pt x="110" y="147"/>
                  </a:cubicBezTo>
                  <a:cubicBezTo>
                    <a:pt x="111" y="147"/>
                    <a:pt x="112" y="146"/>
                    <a:pt x="112" y="146"/>
                  </a:cubicBezTo>
                  <a:cubicBezTo>
                    <a:pt x="113" y="145"/>
                    <a:pt x="113" y="144"/>
                    <a:pt x="114" y="144"/>
                  </a:cubicBezTo>
                  <a:cubicBezTo>
                    <a:pt x="127" y="120"/>
                    <a:pt x="127" y="120"/>
                    <a:pt x="127" y="120"/>
                  </a:cubicBezTo>
                  <a:cubicBezTo>
                    <a:pt x="176" y="130"/>
                    <a:pt x="176" y="130"/>
                    <a:pt x="176" y="130"/>
                  </a:cubicBezTo>
                  <a:cubicBezTo>
                    <a:pt x="179" y="158"/>
                    <a:pt x="179" y="158"/>
                    <a:pt x="179" y="158"/>
                  </a:cubicBezTo>
                  <a:cubicBezTo>
                    <a:pt x="179" y="159"/>
                    <a:pt x="179" y="160"/>
                    <a:pt x="180" y="160"/>
                  </a:cubicBezTo>
                  <a:cubicBezTo>
                    <a:pt x="180" y="161"/>
                    <a:pt x="180" y="161"/>
                    <a:pt x="181" y="162"/>
                  </a:cubicBezTo>
                  <a:cubicBezTo>
                    <a:pt x="182" y="163"/>
                    <a:pt x="184" y="163"/>
                    <a:pt x="186" y="164"/>
                  </a:cubicBezTo>
                  <a:cubicBezTo>
                    <a:pt x="187" y="164"/>
                    <a:pt x="190" y="165"/>
                    <a:pt x="193" y="165"/>
                  </a:cubicBezTo>
                  <a:cubicBezTo>
                    <a:pt x="197" y="166"/>
                    <a:pt x="199" y="167"/>
                    <a:pt x="201" y="167"/>
                  </a:cubicBezTo>
                  <a:cubicBezTo>
                    <a:pt x="203" y="167"/>
                    <a:pt x="204" y="167"/>
                    <a:pt x="205" y="166"/>
                  </a:cubicBezTo>
                  <a:cubicBezTo>
                    <a:pt x="206" y="166"/>
                    <a:pt x="207" y="165"/>
                    <a:pt x="207" y="163"/>
                  </a:cubicBezTo>
                  <a:cubicBezTo>
                    <a:pt x="207" y="162"/>
                    <a:pt x="207" y="160"/>
                    <a:pt x="207" y="157"/>
                  </a:cubicBezTo>
                  <a:close/>
                  <a:moveTo>
                    <a:pt x="167" y="50"/>
                  </a:moveTo>
                  <a:cubicBezTo>
                    <a:pt x="174" y="109"/>
                    <a:pt x="174" y="109"/>
                    <a:pt x="174" y="109"/>
                  </a:cubicBezTo>
                  <a:cubicBezTo>
                    <a:pt x="138" y="101"/>
                    <a:pt x="138" y="101"/>
                    <a:pt x="138" y="101"/>
                  </a:cubicBezTo>
                  <a:cubicBezTo>
                    <a:pt x="167" y="50"/>
                    <a:pt x="167" y="50"/>
                    <a:pt x="167" y="50"/>
                  </a:cubicBezTo>
                  <a:close/>
                  <a:moveTo>
                    <a:pt x="296" y="175"/>
                  </a:moveTo>
                  <a:cubicBezTo>
                    <a:pt x="295" y="177"/>
                    <a:pt x="295" y="179"/>
                    <a:pt x="295" y="180"/>
                  </a:cubicBezTo>
                  <a:cubicBezTo>
                    <a:pt x="294" y="181"/>
                    <a:pt x="294" y="182"/>
                    <a:pt x="293" y="183"/>
                  </a:cubicBezTo>
                  <a:cubicBezTo>
                    <a:pt x="293" y="184"/>
                    <a:pt x="292" y="184"/>
                    <a:pt x="291" y="185"/>
                  </a:cubicBezTo>
                  <a:cubicBezTo>
                    <a:pt x="291" y="185"/>
                    <a:pt x="290" y="185"/>
                    <a:pt x="290" y="185"/>
                  </a:cubicBezTo>
                  <a:cubicBezTo>
                    <a:pt x="230" y="173"/>
                    <a:pt x="230" y="173"/>
                    <a:pt x="230" y="173"/>
                  </a:cubicBezTo>
                  <a:cubicBezTo>
                    <a:pt x="228" y="172"/>
                    <a:pt x="226" y="171"/>
                    <a:pt x="225" y="169"/>
                  </a:cubicBezTo>
                  <a:cubicBezTo>
                    <a:pt x="224" y="168"/>
                    <a:pt x="224" y="166"/>
                    <a:pt x="224" y="163"/>
                  </a:cubicBezTo>
                  <a:cubicBezTo>
                    <a:pt x="249" y="45"/>
                    <a:pt x="249" y="45"/>
                    <a:pt x="249" y="45"/>
                  </a:cubicBezTo>
                  <a:cubicBezTo>
                    <a:pt x="249" y="45"/>
                    <a:pt x="250" y="44"/>
                    <a:pt x="250" y="44"/>
                  </a:cubicBezTo>
                  <a:cubicBezTo>
                    <a:pt x="251" y="43"/>
                    <a:pt x="251" y="43"/>
                    <a:pt x="253" y="43"/>
                  </a:cubicBezTo>
                  <a:cubicBezTo>
                    <a:pt x="254" y="43"/>
                    <a:pt x="255" y="43"/>
                    <a:pt x="257" y="43"/>
                  </a:cubicBezTo>
                  <a:cubicBezTo>
                    <a:pt x="259" y="43"/>
                    <a:pt x="261" y="43"/>
                    <a:pt x="263" y="44"/>
                  </a:cubicBezTo>
                  <a:cubicBezTo>
                    <a:pt x="266" y="44"/>
                    <a:pt x="268" y="45"/>
                    <a:pt x="270" y="45"/>
                  </a:cubicBezTo>
                  <a:cubicBezTo>
                    <a:pt x="271" y="46"/>
                    <a:pt x="272" y="47"/>
                    <a:pt x="273" y="47"/>
                  </a:cubicBezTo>
                  <a:cubicBezTo>
                    <a:pt x="274" y="48"/>
                    <a:pt x="275" y="48"/>
                    <a:pt x="275" y="49"/>
                  </a:cubicBezTo>
                  <a:cubicBezTo>
                    <a:pt x="276" y="49"/>
                    <a:pt x="276" y="50"/>
                    <a:pt x="275" y="51"/>
                  </a:cubicBezTo>
                  <a:cubicBezTo>
                    <a:pt x="254" y="155"/>
                    <a:pt x="254" y="155"/>
                    <a:pt x="254" y="155"/>
                  </a:cubicBezTo>
                  <a:cubicBezTo>
                    <a:pt x="294" y="163"/>
                    <a:pt x="294" y="163"/>
                    <a:pt x="294" y="163"/>
                  </a:cubicBezTo>
                  <a:cubicBezTo>
                    <a:pt x="295" y="163"/>
                    <a:pt x="295" y="164"/>
                    <a:pt x="296" y="164"/>
                  </a:cubicBezTo>
                  <a:cubicBezTo>
                    <a:pt x="296" y="165"/>
                    <a:pt x="296" y="165"/>
                    <a:pt x="297" y="166"/>
                  </a:cubicBezTo>
                  <a:cubicBezTo>
                    <a:pt x="297" y="167"/>
                    <a:pt x="297" y="168"/>
                    <a:pt x="297" y="170"/>
                  </a:cubicBezTo>
                  <a:cubicBezTo>
                    <a:pt x="297" y="171"/>
                    <a:pt x="296" y="173"/>
                    <a:pt x="296" y="175"/>
                  </a:cubicBezTo>
                  <a:close/>
                  <a:moveTo>
                    <a:pt x="388" y="195"/>
                  </a:moveTo>
                  <a:cubicBezTo>
                    <a:pt x="387" y="197"/>
                    <a:pt x="387" y="198"/>
                    <a:pt x="386" y="200"/>
                  </a:cubicBezTo>
                  <a:cubicBezTo>
                    <a:pt x="386" y="201"/>
                    <a:pt x="386" y="202"/>
                    <a:pt x="385" y="203"/>
                  </a:cubicBezTo>
                  <a:cubicBezTo>
                    <a:pt x="385" y="203"/>
                    <a:pt x="384" y="204"/>
                    <a:pt x="383" y="204"/>
                  </a:cubicBezTo>
                  <a:cubicBezTo>
                    <a:pt x="383" y="205"/>
                    <a:pt x="382" y="205"/>
                    <a:pt x="382" y="204"/>
                  </a:cubicBezTo>
                  <a:cubicBezTo>
                    <a:pt x="317" y="191"/>
                    <a:pt x="317" y="191"/>
                    <a:pt x="317" y="191"/>
                  </a:cubicBezTo>
                  <a:cubicBezTo>
                    <a:pt x="315" y="190"/>
                    <a:pt x="313" y="189"/>
                    <a:pt x="312" y="188"/>
                  </a:cubicBezTo>
                  <a:cubicBezTo>
                    <a:pt x="310" y="186"/>
                    <a:pt x="310" y="184"/>
                    <a:pt x="311" y="181"/>
                  </a:cubicBezTo>
                  <a:cubicBezTo>
                    <a:pt x="335" y="68"/>
                    <a:pt x="335" y="68"/>
                    <a:pt x="335" y="68"/>
                  </a:cubicBezTo>
                  <a:cubicBezTo>
                    <a:pt x="335" y="65"/>
                    <a:pt x="336" y="63"/>
                    <a:pt x="338" y="62"/>
                  </a:cubicBezTo>
                  <a:cubicBezTo>
                    <a:pt x="340" y="61"/>
                    <a:pt x="342" y="61"/>
                    <a:pt x="344" y="62"/>
                  </a:cubicBezTo>
                  <a:cubicBezTo>
                    <a:pt x="409" y="75"/>
                    <a:pt x="409" y="75"/>
                    <a:pt x="409" y="75"/>
                  </a:cubicBezTo>
                  <a:cubicBezTo>
                    <a:pt x="409" y="75"/>
                    <a:pt x="410" y="76"/>
                    <a:pt x="410" y="76"/>
                  </a:cubicBezTo>
                  <a:cubicBezTo>
                    <a:pt x="410" y="76"/>
                    <a:pt x="411" y="77"/>
                    <a:pt x="411" y="78"/>
                  </a:cubicBezTo>
                  <a:cubicBezTo>
                    <a:pt x="411" y="79"/>
                    <a:pt x="411" y="80"/>
                    <a:pt x="411" y="81"/>
                  </a:cubicBezTo>
                  <a:cubicBezTo>
                    <a:pt x="411" y="83"/>
                    <a:pt x="411" y="84"/>
                    <a:pt x="410" y="86"/>
                  </a:cubicBezTo>
                  <a:cubicBezTo>
                    <a:pt x="410" y="88"/>
                    <a:pt x="409" y="90"/>
                    <a:pt x="409" y="91"/>
                  </a:cubicBezTo>
                  <a:cubicBezTo>
                    <a:pt x="409" y="92"/>
                    <a:pt x="408" y="93"/>
                    <a:pt x="408" y="94"/>
                  </a:cubicBezTo>
                  <a:cubicBezTo>
                    <a:pt x="407" y="95"/>
                    <a:pt x="406" y="95"/>
                    <a:pt x="406" y="96"/>
                  </a:cubicBezTo>
                  <a:cubicBezTo>
                    <a:pt x="405" y="96"/>
                    <a:pt x="405" y="96"/>
                    <a:pt x="404" y="96"/>
                  </a:cubicBezTo>
                  <a:cubicBezTo>
                    <a:pt x="358" y="86"/>
                    <a:pt x="358" y="86"/>
                    <a:pt x="358" y="86"/>
                  </a:cubicBezTo>
                  <a:cubicBezTo>
                    <a:pt x="351" y="118"/>
                    <a:pt x="351" y="118"/>
                    <a:pt x="351" y="118"/>
                  </a:cubicBezTo>
                  <a:cubicBezTo>
                    <a:pt x="390" y="126"/>
                    <a:pt x="390" y="126"/>
                    <a:pt x="390" y="126"/>
                  </a:cubicBezTo>
                  <a:cubicBezTo>
                    <a:pt x="391" y="126"/>
                    <a:pt x="391" y="126"/>
                    <a:pt x="392" y="127"/>
                  </a:cubicBezTo>
                  <a:cubicBezTo>
                    <a:pt x="392" y="127"/>
                    <a:pt x="393" y="128"/>
                    <a:pt x="393" y="129"/>
                  </a:cubicBezTo>
                  <a:cubicBezTo>
                    <a:pt x="393" y="129"/>
                    <a:pt x="393" y="130"/>
                    <a:pt x="393" y="132"/>
                  </a:cubicBezTo>
                  <a:cubicBezTo>
                    <a:pt x="393" y="133"/>
                    <a:pt x="393" y="135"/>
                    <a:pt x="392" y="137"/>
                  </a:cubicBezTo>
                  <a:cubicBezTo>
                    <a:pt x="392" y="139"/>
                    <a:pt x="391" y="140"/>
                    <a:pt x="391" y="141"/>
                  </a:cubicBezTo>
                  <a:cubicBezTo>
                    <a:pt x="390" y="143"/>
                    <a:pt x="390" y="144"/>
                    <a:pt x="389" y="144"/>
                  </a:cubicBezTo>
                  <a:cubicBezTo>
                    <a:pt x="389" y="145"/>
                    <a:pt x="388" y="145"/>
                    <a:pt x="388" y="146"/>
                  </a:cubicBezTo>
                  <a:cubicBezTo>
                    <a:pt x="387" y="146"/>
                    <a:pt x="387" y="146"/>
                    <a:pt x="386" y="146"/>
                  </a:cubicBezTo>
                  <a:cubicBezTo>
                    <a:pt x="347" y="138"/>
                    <a:pt x="347" y="138"/>
                    <a:pt x="347" y="138"/>
                  </a:cubicBezTo>
                  <a:cubicBezTo>
                    <a:pt x="340" y="174"/>
                    <a:pt x="340" y="174"/>
                    <a:pt x="340" y="174"/>
                  </a:cubicBezTo>
                  <a:cubicBezTo>
                    <a:pt x="386" y="184"/>
                    <a:pt x="386" y="184"/>
                    <a:pt x="386" y="184"/>
                  </a:cubicBezTo>
                  <a:cubicBezTo>
                    <a:pt x="387" y="184"/>
                    <a:pt x="387" y="184"/>
                    <a:pt x="388" y="185"/>
                  </a:cubicBezTo>
                  <a:cubicBezTo>
                    <a:pt x="388" y="185"/>
                    <a:pt x="388" y="186"/>
                    <a:pt x="388" y="187"/>
                  </a:cubicBezTo>
                  <a:cubicBezTo>
                    <a:pt x="389" y="188"/>
                    <a:pt x="389" y="189"/>
                    <a:pt x="388" y="190"/>
                  </a:cubicBezTo>
                  <a:cubicBezTo>
                    <a:pt x="388" y="191"/>
                    <a:pt x="388" y="193"/>
                    <a:pt x="388" y="1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íSļíḓe">
              <a:extLst>
                <a:ext uri="{FF2B5EF4-FFF2-40B4-BE49-F238E27FC236}">
                  <a16:creationId xmlns:a16="http://schemas.microsoft.com/office/drawing/2014/main" id="{2695169D-28E9-0040-BDC5-88AD5048DA3F}"/>
                </a:ext>
              </a:extLst>
            </p:cNvPr>
            <p:cNvSpPr/>
            <p:nvPr/>
          </p:nvSpPr>
          <p:spPr bwMode="auto">
            <a:xfrm>
              <a:off x="7667626" y="2711450"/>
              <a:ext cx="471488" cy="676275"/>
            </a:xfrm>
            <a:custGeom>
              <a:avLst/>
              <a:gdLst>
                <a:gd name="T0" fmla="*/ 49 w 198"/>
                <a:gd name="T1" fmla="*/ 284 h 284"/>
                <a:gd name="T2" fmla="*/ 0 w 198"/>
                <a:gd name="T3" fmla="*/ 254 h 284"/>
                <a:gd name="T4" fmla="*/ 140 w 198"/>
                <a:gd name="T5" fmla="*/ 18 h 284"/>
                <a:gd name="T6" fmla="*/ 180 w 198"/>
                <a:gd name="T7" fmla="*/ 8 h 284"/>
                <a:gd name="T8" fmla="*/ 190 w 198"/>
                <a:gd name="T9" fmla="*/ 48 h 284"/>
                <a:gd name="T10" fmla="*/ 49 w 198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284">
                  <a:moveTo>
                    <a:pt x="49" y="284"/>
                  </a:moveTo>
                  <a:cubicBezTo>
                    <a:pt x="0" y="254"/>
                    <a:pt x="0" y="254"/>
                    <a:pt x="0" y="254"/>
                  </a:cubicBezTo>
                  <a:cubicBezTo>
                    <a:pt x="140" y="18"/>
                    <a:pt x="140" y="18"/>
                    <a:pt x="140" y="18"/>
                  </a:cubicBezTo>
                  <a:cubicBezTo>
                    <a:pt x="148" y="5"/>
                    <a:pt x="166" y="0"/>
                    <a:pt x="180" y="8"/>
                  </a:cubicBezTo>
                  <a:cubicBezTo>
                    <a:pt x="193" y="16"/>
                    <a:pt x="198" y="34"/>
                    <a:pt x="190" y="48"/>
                  </a:cubicBezTo>
                  <a:lnTo>
                    <a:pt x="49" y="284"/>
                  </a:lnTo>
                  <a:close/>
                </a:path>
              </a:pathLst>
            </a:custGeom>
            <a:solidFill>
              <a:srgbClr val="052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ïṡḷiďe">
              <a:extLst>
                <a:ext uri="{FF2B5EF4-FFF2-40B4-BE49-F238E27FC236}">
                  <a16:creationId xmlns:a16="http://schemas.microsoft.com/office/drawing/2014/main" id="{908D0876-8604-834E-B422-3BE24E806D3D}"/>
                </a:ext>
              </a:extLst>
            </p:cNvPr>
            <p:cNvSpPr/>
            <p:nvPr/>
          </p:nvSpPr>
          <p:spPr bwMode="auto">
            <a:xfrm>
              <a:off x="7577138" y="3106738"/>
              <a:ext cx="423863" cy="474662"/>
            </a:xfrm>
            <a:custGeom>
              <a:avLst/>
              <a:gdLst>
                <a:gd name="T0" fmla="*/ 0 w 178"/>
                <a:gd name="T1" fmla="*/ 171 h 199"/>
                <a:gd name="T2" fmla="*/ 3 w 178"/>
                <a:gd name="T3" fmla="*/ 27 h 199"/>
                <a:gd name="T4" fmla="*/ 17 w 178"/>
                <a:gd name="T5" fmla="*/ 4 h 199"/>
                <a:gd name="T6" fmla="*/ 43 w 178"/>
                <a:gd name="T7" fmla="*/ 5 h 199"/>
                <a:gd name="T8" fmla="*/ 165 w 178"/>
                <a:gd name="T9" fmla="*/ 77 h 199"/>
                <a:gd name="T10" fmla="*/ 178 w 178"/>
                <a:gd name="T11" fmla="*/ 100 h 199"/>
                <a:gd name="T12" fmla="*/ 165 w 178"/>
                <a:gd name="T13" fmla="*/ 123 h 199"/>
                <a:gd name="T14" fmla="*/ 40 w 178"/>
                <a:gd name="T15" fmla="*/ 194 h 199"/>
                <a:gd name="T16" fmla="*/ 13 w 178"/>
                <a:gd name="T17" fmla="*/ 194 h 199"/>
                <a:gd name="T18" fmla="*/ 0 w 178"/>
                <a:gd name="T19" fmla="*/ 171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" h="199">
                  <a:moveTo>
                    <a:pt x="0" y="171"/>
                  </a:moveTo>
                  <a:cubicBezTo>
                    <a:pt x="3" y="27"/>
                    <a:pt x="3" y="27"/>
                    <a:pt x="3" y="27"/>
                  </a:cubicBezTo>
                  <a:cubicBezTo>
                    <a:pt x="4" y="17"/>
                    <a:pt x="8" y="9"/>
                    <a:pt x="17" y="4"/>
                  </a:cubicBezTo>
                  <a:cubicBezTo>
                    <a:pt x="25" y="0"/>
                    <a:pt x="35" y="0"/>
                    <a:pt x="43" y="5"/>
                  </a:cubicBezTo>
                  <a:cubicBezTo>
                    <a:pt x="165" y="77"/>
                    <a:pt x="165" y="77"/>
                    <a:pt x="165" y="77"/>
                  </a:cubicBezTo>
                  <a:cubicBezTo>
                    <a:pt x="173" y="82"/>
                    <a:pt x="178" y="91"/>
                    <a:pt x="178" y="100"/>
                  </a:cubicBezTo>
                  <a:cubicBezTo>
                    <a:pt x="178" y="110"/>
                    <a:pt x="173" y="118"/>
                    <a:pt x="165" y="123"/>
                  </a:cubicBezTo>
                  <a:cubicBezTo>
                    <a:pt x="40" y="194"/>
                    <a:pt x="40" y="194"/>
                    <a:pt x="40" y="194"/>
                  </a:cubicBezTo>
                  <a:cubicBezTo>
                    <a:pt x="31" y="199"/>
                    <a:pt x="21" y="199"/>
                    <a:pt x="13" y="194"/>
                  </a:cubicBezTo>
                  <a:cubicBezTo>
                    <a:pt x="5" y="189"/>
                    <a:pt x="0" y="180"/>
                    <a:pt x="0" y="171"/>
                  </a:cubicBezTo>
                  <a:close/>
                </a:path>
              </a:pathLst>
            </a:custGeom>
            <a:solidFill>
              <a:srgbClr val="052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îsḻide">
              <a:extLst>
                <a:ext uri="{FF2B5EF4-FFF2-40B4-BE49-F238E27FC236}">
                  <a16:creationId xmlns:a16="http://schemas.microsoft.com/office/drawing/2014/main" id="{C89329A3-750F-8F48-BA97-C543E4DD3F0C}"/>
                </a:ext>
              </a:extLst>
            </p:cNvPr>
            <p:cNvSpPr/>
            <p:nvPr/>
          </p:nvSpPr>
          <p:spPr bwMode="auto">
            <a:xfrm>
              <a:off x="6537326" y="2233613"/>
              <a:ext cx="115888" cy="587375"/>
            </a:xfrm>
            <a:custGeom>
              <a:avLst/>
              <a:gdLst>
                <a:gd name="T0" fmla="*/ 25 w 49"/>
                <a:gd name="T1" fmla="*/ 0 h 247"/>
                <a:gd name="T2" fmla="*/ 25 w 49"/>
                <a:gd name="T3" fmla="*/ 0 h 247"/>
                <a:gd name="T4" fmla="*/ 49 w 49"/>
                <a:gd name="T5" fmla="*/ 25 h 247"/>
                <a:gd name="T6" fmla="*/ 49 w 49"/>
                <a:gd name="T7" fmla="*/ 222 h 247"/>
                <a:gd name="T8" fmla="*/ 25 w 49"/>
                <a:gd name="T9" fmla="*/ 247 h 247"/>
                <a:gd name="T10" fmla="*/ 0 w 49"/>
                <a:gd name="T11" fmla="*/ 222 h 247"/>
                <a:gd name="T12" fmla="*/ 0 w 49"/>
                <a:gd name="T13" fmla="*/ 25 h 247"/>
                <a:gd name="T14" fmla="*/ 25 w 49"/>
                <a:gd name="T15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47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38" y="0"/>
                    <a:pt x="49" y="11"/>
                    <a:pt x="49" y="25"/>
                  </a:cubicBezTo>
                  <a:cubicBezTo>
                    <a:pt x="49" y="222"/>
                    <a:pt x="49" y="222"/>
                    <a:pt x="49" y="222"/>
                  </a:cubicBezTo>
                  <a:cubicBezTo>
                    <a:pt x="49" y="236"/>
                    <a:pt x="38" y="247"/>
                    <a:pt x="25" y="247"/>
                  </a:cubicBezTo>
                  <a:cubicBezTo>
                    <a:pt x="11" y="247"/>
                    <a:pt x="0" y="236"/>
                    <a:pt x="0" y="22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lose/>
                </a:path>
              </a:pathLst>
            </a:custGeom>
            <a:solidFill>
              <a:srgbClr val="052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işḻïďé">
              <a:extLst>
                <a:ext uri="{FF2B5EF4-FFF2-40B4-BE49-F238E27FC236}">
                  <a16:creationId xmlns:a16="http://schemas.microsoft.com/office/drawing/2014/main" id="{C6484622-8F96-0A4D-AE3A-3CBF278670B7}"/>
                </a:ext>
              </a:extLst>
            </p:cNvPr>
            <p:cNvSpPr/>
            <p:nvPr/>
          </p:nvSpPr>
          <p:spPr bwMode="auto">
            <a:xfrm>
              <a:off x="6302376" y="2468563"/>
              <a:ext cx="587375" cy="117475"/>
            </a:xfrm>
            <a:custGeom>
              <a:avLst/>
              <a:gdLst>
                <a:gd name="T0" fmla="*/ 0 w 247"/>
                <a:gd name="T1" fmla="*/ 25 h 49"/>
                <a:gd name="T2" fmla="*/ 0 w 247"/>
                <a:gd name="T3" fmla="*/ 25 h 49"/>
                <a:gd name="T4" fmla="*/ 25 w 247"/>
                <a:gd name="T5" fmla="*/ 0 h 49"/>
                <a:gd name="T6" fmla="*/ 222 w 247"/>
                <a:gd name="T7" fmla="*/ 0 h 49"/>
                <a:gd name="T8" fmla="*/ 247 w 247"/>
                <a:gd name="T9" fmla="*/ 25 h 49"/>
                <a:gd name="T10" fmla="*/ 222 w 247"/>
                <a:gd name="T11" fmla="*/ 49 h 49"/>
                <a:gd name="T12" fmla="*/ 25 w 247"/>
                <a:gd name="T13" fmla="*/ 49 h 49"/>
                <a:gd name="T14" fmla="*/ 0 w 247"/>
                <a:gd name="T15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7" h="49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6" y="0"/>
                    <a:pt x="247" y="11"/>
                    <a:pt x="247" y="25"/>
                  </a:cubicBezTo>
                  <a:cubicBezTo>
                    <a:pt x="247" y="38"/>
                    <a:pt x="236" y="49"/>
                    <a:pt x="222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11" y="49"/>
                    <a:pt x="0" y="38"/>
                    <a:pt x="0" y="25"/>
                  </a:cubicBezTo>
                  <a:close/>
                </a:path>
              </a:pathLst>
            </a:custGeom>
            <a:solidFill>
              <a:srgbClr val="052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îṡľîḍè">
              <a:extLst>
                <a:ext uri="{FF2B5EF4-FFF2-40B4-BE49-F238E27FC236}">
                  <a16:creationId xmlns:a16="http://schemas.microsoft.com/office/drawing/2014/main" id="{61FBEBA0-B23C-9A42-A179-23EB8D0820A9}"/>
                </a:ext>
              </a:extLst>
            </p:cNvPr>
            <p:cNvSpPr/>
            <p:nvPr/>
          </p:nvSpPr>
          <p:spPr bwMode="auto">
            <a:xfrm>
              <a:off x="6553201" y="3598863"/>
              <a:ext cx="2660650" cy="1857375"/>
            </a:xfrm>
            <a:custGeom>
              <a:avLst/>
              <a:gdLst>
                <a:gd name="T0" fmla="*/ 765 w 1118"/>
                <a:gd name="T1" fmla="*/ 621 h 780"/>
                <a:gd name="T2" fmla="*/ 184 w 1118"/>
                <a:gd name="T3" fmla="*/ 720 h 780"/>
                <a:gd name="T4" fmla="*/ 184 w 1118"/>
                <a:gd name="T5" fmla="*/ 780 h 780"/>
                <a:gd name="T6" fmla="*/ 872 w 1118"/>
                <a:gd name="T7" fmla="*/ 757 h 780"/>
                <a:gd name="T8" fmla="*/ 896 w 1118"/>
                <a:gd name="T9" fmla="*/ 143 h 780"/>
                <a:gd name="T10" fmla="*/ 1112 w 1118"/>
                <a:gd name="T11" fmla="*/ 23 h 780"/>
                <a:gd name="T12" fmla="*/ 859 w 1118"/>
                <a:gd name="T13" fmla="*/ 94 h 780"/>
                <a:gd name="T14" fmla="*/ 92 w 1118"/>
                <a:gd name="T15" fmla="*/ 107 h 780"/>
                <a:gd name="T16" fmla="*/ 32 w 1118"/>
                <a:gd name="T17" fmla="*/ 107 h 780"/>
                <a:gd name="T18" fmla="*/ 32 w 1118"/>
                <a:gd name="T19" fmla="*/ 168 h 780"/>
                <a:gd name="T20" fmla="*/ 191 w 1118"/>
                <a:gd name="T21" fmla="*/ 599 h 780"/>
                <a:gd name="T22" fmla="*/ 747 w 1118"/>
                <a:gd name="T23" fmla="*/ 561 h 780"/>
                <a:gd name="T24" fmla="*/ 700 w 1118"/>
                <a:gd name="T25" fmla="*/ 505 h 780"/>
                <a:gd name="T26" fmla="*/ 747 w 1118"/>
                <a:gd name="T27" fmla="*/ 561 h 780"/>
                <a:gd name="T28" fmla="*/ 707 w 1118"/>
                <a:gd name="T29" fmla="*/ 457 h 780"/>
                <a:gd name="T30" fmla="*/ 782 w 1118"/>
                <a:gd name="T31" fmla="*/ 395 h 780"/>
                <a:gd name="T32" fmla="*/ 792 w 1118"/>
                <a:gd name="T33" fmla="*/ 346 h 780"/>
                <a:gd name="T34" fmla="*/ 731 w 1118"/>
                <a:gd name="T35" fmla="*/ 284 h 780"/>
                <a:gd name="T36" fmla="*/ 792 w 1118"/>
                <a:gd name="T37" fmla="*/ 346 h 780"/>
                <a:gd name="T38" fmla="*/ 738 w 1118"/>
                <a:gd name="T39" fmla="*/ 235 h 780"/>
                <a:gd name="T40" fmla="*/ 829 w 1118"/>
                <a:gd name="T41" fmla="*/ 168 h 780"/>
                <a:gd name="T42" fmla="*/ 698 w 1118"/>
                <a:gd name="T43" fmla="*/ 168 h 780"/>
                <a:gd name="T44" fmla="*/ 588 w 1118"/>
                <a:gd name="T45" fmla="*/ 235 h 780"/>
                <a:gd name="T46" fmla="*/ 698 w 1118"/>
                <a:gd name="T47" fmla="*/ 168 h 780"/>
                <a:gd name="T48" fmla="*/ 540 w 1118"/>
                <a:gd name="T49" fmla="*/ 235 h 780"/>
                <a:gd name="T50" fmla="*/ 439 w 1118"/>
                <a:gd name="T51" fmla="*/ 168 h 780"/>
                <a:gd name="T52" fmla="*/ 391 w 1118"/>
                <a:gd name="T53" fmla="*/ 168 h 780"/>
                <a:gd name="T54" fmla="*/ 300 w 1118"/>
                <a:gd name="T55" fmla="*/ 235 h 780"/>
                <a:gd name="T56" fmla="*/ 391 w 1118"/>
                <a:gd name="T57" fmla="*/ 168 h 780"/>
                <a:gd name="T58" fmla="*/ 252 w 1118"/>
                <a:gd name="T59" fmla="*/ 235 h 780"/>
                <a:gd name="T60" fmla="*/ 132 w 1118"/>
                <a:gd name="T61" fmla="*/ 168 h 780"/>
                <a:gd name="T62" fmla="*/ 349 w 1118"/>
                <a:gd name="T63" fmla="*/ 561 h 780"/>
                <a:gd name="T64" fmla="*/ 419 w 1118"/>
                <a:gd name="T65" fmla="*/ 505 h 780"/>
                <a:gd name="T66" fmla="*/ 349 w 1118"/>
                <a:gd name="T67" fmla="*/ 561 h 780"/>
                <a:gd name="T68" fmla="*/ 324 w 1118"/>
                <a:gd name="T69" fmla="*/ 395 h 780"/>
                <a:gd name="T70" fmla="*/ 415 w 1118"/>
                <a:gd name="T71" fmla="*/ 457 h 780"/>
                <a:gd name="T72" fmla="*/ 317 w 1118"/>
                <a:gd name="T73" fmla="*/ 346 h 780"/>
                <a:gd name="T74" fmla="*/ 401 w 1118"/>
                <a:gd name="T75" fmla="*/ 284 h 780"/>
                <a:gd name="T76" fmla="*/ 317 w 1118"/>
                <a:gd name="T77" fmla="*/ 346 h 780"/>
                <a:gd name="T78" fmla="*/ 268 w 1118"/>
                <a:gd name="T79" fmla="*/ 346 h 780"/>
                <a:gd name="T80" fmla="*/ 165 w 1118"/>
                <a:gd name="T81" fmla="*/ 284 h 780"/>
                <a:gd name="T82" fmla="*/ 275 w 1118"/>
                <a:gd name="T83" fmla="*/ 395 h 780"/>
                <a:gd name="T84" fmla="*/ 214 w 1118"/>
                <a:gd name="T85" fmla="*/ 457 h 780"/>
                <a:gd name="T86" fmla="*/ 275 w 1118"/>
                <a:gd name="T87" fmla="*/ 395 h 780"/>
                <a:gd name="T88" fmla="*/ 300 w 1118"/>
                <a:gd name="T89" fmla="*/ 561 h 780"/>
                <a:gd name="T90" fmla="*/ 227 w 1118"/>
                <a:gd name="T91" fmla="*/ 505 h 780"/>
                <a:gd name="T92" fmla="*/ 473 w 1118"/>
                <a:gd name="T93" fmla="*/ 561 h 780"/>
                <a:gd name="T94" fmla="*/ 529 w 1118"/>
                <a:gd name="T95" fmla="*/ 505 h 780"/>
                <a:gd name="T96" fmla="*/ 473 w 1118"/>
                <a:gd name="T97" fmla="*/ 561 h 780"/>
                <a:gd name="T98" fmla="*/ 458 w 1118"/>
                <a:gd name="T99" fmla="*/ 395 h 780"/>
                <a:gd name="T100" fmla="*/ 531 w 1118"/>
                <a:gd name="T101" fmla="*/ 457 h 780"/>
                <a:gd name="T102" fmla="*/ 454 w 1118"/>
                <a:gd name="T103" fmla="*/ 346 h 780"/>
                <a:gd name="T104" fmla="*/ 538 w 1118"/>
                <a:gd name="T105" fmla="*/ 284 h 780"/>
                <a:gd name="T106" fmla="*/ 454 w 1118"/>
                <a:gd name="T107" fmla="*/ 346 h 780"/>
                <a:gd name="T108" fmla="*/ 578 w 1118"/>
                <a:gd name="T109" fmla="*/ 505 h 780"/>
                <a:gd name="T110" fmla="*/ 644 w 1118"/>
                <a:gd name="T111" fmla="*/ 561 h 780"/>
                <a:gd name="T112" fmla="*/ 580 w 1118"/>
                <a:gd name="T113" fmla="*/ 457 h 780"/>
                <a:gd name="T114" fmla="*/ 667 w 1118"/>
                <a:gd name="T115" fmla="*/ 395 h 780"/>
                <a:gd name="T116" fmla="*/ 580 w 1118"/>
                <a:gd name="T117" fmla="*/ 457 h 780"/>
                <a:gd name="T118" fmla="*/ 586 w 1118"/>
                <a:gd name="T119" fmla="*/ 284 h 780"/>
                <a:gd name="T120" fmla="*/ 673 w 1118"/>
                <a:gd name="T121" fmla="*/ 346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18" h="780">
                  <a:moveTo>
                    <a:pt x="220" y="621"/>
                  </a:moveTo>
                  <a:cubicBezTo>
                    <a:pt x="765" y="621"/>
                    <a:pt x="765" y="621"/>
                    <a:pt x="765" y="621"/>
                  </a:cubicBezTo>
                  <a:cubicBezTo>
                    <a:pt x="780" y="628"/>
                    <a:pt x="822" y="654"/>
                    <a:pt x="817" y="720"/>
                  </a:cubicBezTo>
                  <a:cubicBezTo>
                    <a:pt x="184" y="720"/>
                    <a:pt x="184" y="720"/>
                    <a:pt x="184" y="720"/>
                  </a:cubicBezTo>
                  <a:cubicBezTo>
                    <a:pt x="167" y="720"/>
                    <a:pt x="154" y="733"/>
                    <a:pt x="154" y="750"/>
                  </a:cubicBezTo>
                  <a:cubicBezTo>
                    <a:pt x="154" y="767"/>
                    <a:pt x="167" y="780"/>
                    <a:pt x="184" y="780"/>
                  </a:cubicBezTo>
                  <a:cubicBezTo>
                    <a:pt x="843" y="780"/>
                    <a:pt x="843" y="780"/>
                    <a:pt x="843" y="780"/>
                  </a:cubicBezTo>
                  <a:cubicBezTo>
                    <a:pt x="857" y="780"/>
                    <a:pt x="869" y="770"/>
                    <a:pt x="872" y="757"/>
                  </a:cubicBezTo>
                  <a:cubicBezTo>
                    <a:pt x="894" y="659"/>
                    <a:pt x="847" y="601"/>
                    <a:pt x="806" y="575"/>
                  </a:cubicBezTo>
                  <a:cubicBezTo>
                    <a:pt x="896" y="143"/>
                    <a:pt x="896" y="143"/>
                    <a:pt x="896" y="143"/>
                  </a:cubicBezTo>
                  <a:cubicBezTo>
                    <a:pt x="1095" y="62"/>
                    <a:pt x="1095" y="62"/>
                    <a:pt x="1095" y="62"/>
                  </a:cubicBezTo>
                  <a:cubicBezTo>
                    <a:pt x="1110" y="56"/>
                    <a:pt x="1118" y="38"/>
                    <a:pt x="1112" y="23"/>
                  </a:cubicBezTo>
                  <a:cubicBezTo>
                    <a:pt x="1105" y="7"/>
                    <a:pt x="1088" y="0"/>
                    <a:pt x="1072" y="6"/>
                  </a:cubicBezTo>
                  <a:cubicBezTo>
                    <a:pt x="859" y="94"/>
                    <a:pt x="859" y="94"/>
                    <a:pt x="859" y="94"/>
                  </a:cubicBezTo>
                  <a:cubicBezTo>
                    <a:pt x="852" y="96"/>
                    <a:pt x="847" y="101"/>
                    <a:pt x="843" y="107"/>
                  </a:cubicBezTo>
                  <a:cubicBezTo>
                    <a:pt x="92" y="107"/>
                    <a:pt x="92" y="107"/>
                    <a:pt x="92" y="107"/>
                  </a:cubicBezTo>
                  <a:cubicBezTo>
                    <a:pt x="91" y="107"/>
                    <a:pt x="91" y="107"/>
                    <a:pt x="91" y="107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14" y="107"/>
                    <a:pt x="0" y="121"/>
                    <a:pt x="0" y="138"/>
                  </a:cubicBezTo>
                  <a:cubicBezTo>
                    <a:pt x="0" y="154"/>
                    <a:pt x="14" y="168"/>
                    <a:pt x="32" y="168"/>
                  </a:cubicBezTo>
                  <a:cubicBezTo>
                    <a:pt x="69" y="168"/>
                    <a:pt x="69" y="168"/>
                    <a:pt x="69" y="168"/>
                  </a:cubicBezTo>
                  <a:cubicBezTo>
                    <a:pt x="191" y="599"/>
                    <a:pt x="191" y="599"/>
                    <a:pt x="191" y="599"/>
                  </a:cubicBezTo>
                  <a:cubicBezTo>
                    <a:pt x="195" y="612"/>
                    <a:pt x="207" y="621"/>
                    <a:pt x="220" y="621"/>
                  </a:cubicBezTo>
                  <a:close/>
                  <a:moveTo>
                    <a:pt x="747" y="561"/>
                  </a:moveTo>
                  <a:cubicBezTo>
                    <a:pt x="692" y="561"/>
                    <a:pt x="692" y="561"/>
                    <a:pt x="692" y="561"/>
                  </a:cubicBezTo>
                  <a:cubicBezTo>
                    <a:pt x="700" y="505"/>
                    <a:pt x="700" y="505"/>
                    <a:pt x="700" y="505"/>
                  </a:cubicBezTo>
                  <a:cubicBezTo>
                    <a:pt x="758" y="505"/>
                    <a:pt x="758" y="505"/>
                    <a:pt x="758" y="505"/>
                  </a:cubicBezTo>
                  <a:lnTo>
                    <a:pt x="747" y="561"/>
                  </a:lnTo>
                  <a:close/>
                  <a:moveTo>
                    <a:pt x="769" y="457"/>
                  </a:moveTo>
                  <a:cubicBezTo>
                    <a:pt x="707" y="457"/>
                    <a:pt x="707" y="457"/>
                    <a:pt x="707" y="457"/>
                  </a:cubicBezTo>
                  <a:cubicBezTo>
                    <a:pt x="716" y="395"/>
                    <a:pt x="716" y="395"/>
                    <a:pt x="716" y="395"/>
                  </a:cubicBezTo>
                  <a:cubicBezTo>
                    <a:pt x="782" y="395"/>
                    <a:pt x="782" y="395"/>
                    <a:pt x="782" y="395"/>
                  </a:cubicBezTo>
                  <a:lnTo>
                    <a:pt x="769" y="457"/>
                  </a:lnTo>
                  <a:close/>
                  <a:moveTo>
                    <a:pt x="792" y="346"/>
                  </a:moveTo>
                  <a:cubicBezTo>
                    <a:pt x="722" y="346"/>
                    <a:pt x="722" y="346"/>
                    <a:pt x="722" y="346"/>
                  </a:cubicBezTo>
                  <a:cubicBezTo>
                    <a:pt x="731" y="284"/>
                    <a:pt x="731" y="284"/>
                    <a:pt x="731" y="284"/>
                  </a:cubicBezTo>
                  <a:cubicBezTo>
                    <a:pt x="805" y="284"/>
                    <a:pt x="805" y="284"/>
                    <a:pt x="805" y="284"/>
                  </a:cubicBezTo>
                  <a:lnTo>
                    <a:pt x="792" y="346"/>
                  </a:lnTo>
                  <a:close/>
                  <a:moveTo>
                    <a:pt x="815" y="235"/>
                  </a:moveTo>
                  <a:cubicBezTo>
                    <a:pt x="738" y="235"/>
                    <a:pt x="738" y="235"/>
                    <a:pt x="738" y="235"/>
                  </a:cubicBezTo>
                  <a:cubicBezTo>
                    <a:pt x="747" y="168"/>
                    <a:pt x="747" y="168"/>
                    <a:pt x="747" y="168"/>
                  </a:cubicBezTo>
                  <a:cubicBezTo>
                    <a:pt x="829" y="168"/>
                    <a:pt x="829" y="168"/>
                    <a:pt x="829" y="168"/>
                  </a:cubicBezTo>
                  <a:lnTo>
                    <a:pt x="815" y="235"/>
                  </a:lnTo>
                  <a:close/>
                  <a:moveTo>
                    <a:pt x="698" y="168"/>
                  </a:moveTo>
                  <a:cubicBezTo>
                    <a:pt x="689" y="235"/>
                    <a:pt x="689" y="235"/>
                    <a:pt x="689" y="235"/>
                  </a:cubicBezTo>
                  <a:cubicBezTo>
                    <a:pt x="588" y="235"/>
                    <a:pt x="588" y="235"/>
                    <a:pt x="588" y="235"/>
                  </a:cubicBezTo>
                  <a:cubicBezTo>
                    <a:pt x="591" y="168"/>
                    <a:pt x="591" y="168"/>
                    <a:pt x="591" y="168"/>
                  </a:cubicBezTo>
                  <a:lnTo>
                    <a:pt x="698" y="168"/>
                  </a:lnTo>
                  <a:close/>
                  <a:moveTo>
                    <a:pt x="542" y="168"/>
                  </a:moveTo>
                  <a:cubicBezTo>
                    <a:pt x="540" y="235"/>
                    <a:pt x="540" y="235"/>
                    <a:pt x="540" y="235"/>
                  </a:cubicBezTo>
                  <a:cubicBezTo>
                    <a:pt x="445" y="235"/>
                    <a:pt x="445" y="235"/>
                    <a:pt x="445" y="235"/>
                  </a:cubicBezTo>
                  <a:cubicBezTo>
                    <a:pt x="439" y="168"/>
                    <a:pt x="439" y="168"/>
                    <a:pt x="439" y="168"/>
                  </a:cubicBezTo>
                  <a:lnTo>
                    <a:pt x="542" y="168"/>
                  </a:lnTo>
                  <a:close/>
                  <a:moveTo>
                    <a:pt x="391" y="168"/>
                  </a:moveTo>
                  <a:cubicBezTo>
                    <a:pt x="396" y="235"/>
                    <a:pt x="396" y="235"/>
                    <a:pt x="396" y="235"/>
                  </a:cubicBezTo>
                  <a:cubicBezTo>
                    <a:pt x="300" y="235"/>
                    <a:pt x="300" y="235"/>
                    <a:pt x="300" y="235"/>
                  </a:cubicBezTo>
                  <a:cubicBezTo>
                    <a:pt x="290" y="168"/>
                    <a:pt x="290" y="168"/>
                    <a:pt x="290" y="168"/>
                  </a:cubicBezTo>
                  <a:lnTo>
                    <a:pt x="391" y="168"/>
                  </a:lnTo>
                  <a:close/>
                  <a:moveTo>
                    <a:pt x="241" y="168"/>
                  </a:moveTo>
                  <a:cubicBezTo>
                    <a:pt x="252" y="235"/>
                    <a:pt x="252" y="235"/>
                    <a:pt x="252" y="235"/>
                  </a:cubicBezTo>
                  <a:cubicBezTo>
                    <a:pt x="151" y="235"/>
                    <a:pt x="151" y="235"/>
                    <a:pt x="151" y="235"/>
                  </a:cubicBezTo>
                  <a:cubicBezTo>
                    <a:pt x="132" y="168"/>
                    <a:pt x="132" y="168"/>
                    <a:pt x="132" y="168"/>
                  </a:cubicBezTo>
                  <a:lnTo>
                    <a:pt x="241" y="168"/>
                  </a:lnTo>
                  <a:close/>
                  <a:moveTo>
                    <a:pt x="349" y="561"/>
                  </a:moveTo>
                  <a:cubicBezTo>
                    <a:pt x="341" y="505"/>
                    <a:pt x="341" y="505"/>
                    <a:pt x="341" y="505"/>
                  </a:cubicBezTo>
                  <a:cubicBezTo>
                    <a:pt x="419" y="505"/>
                    <a:pt x="419" y="505"/>
                    <a:pt x="419" y="505"/>
                  </a:cubicBezTo>
                  <a:cubicBezTo>
                    <a:pt x="424" y="561"/>
                    <a:pt x="424" y="561"/>
                    <a:pt x="424" y="561"/>
                  </a:cubicBezTo>
                  <a:lnTo>
                    <a:pt x="349" y="561"/>
                  </a:lnTo>
                  <a:close/>
                  <a:moveTo>
                    <a:pt x="334" y="457"/>
                  </a:moveTo>
                  <a:cubicBezTo>
                    <a:pt x="324" y="395"/>
                    <a:pt x="324" y="395"/>
                    <a:pt x="324" y="395"/>
                  </a:cubicBezTo>
                  <a:cubicBezTo>
                    <a:pt x="410" y="395"/>
                    <a:pt x="410" y="395"/>
                    <a:pt x="410" y="395"/>
                  </a:cubicBezTo>
                  <a:cubicBezTo>
                    <a:pt x="415" y="457"/>
                    <a:pt x="415" y="457"/>
                    <a:pt x="415" y="457"/>
                  </a:cubicBezTo>
                  <a:lnTo>
                    <a:pt x="334" y="457"/>
                  </a:lnTo>
                  <a:close/>
                  <a:moveTo>
                    <a:pt x="317" y="346"/>
                  </a:moveTo>
                  <a:cubicBezTo>
                    <a:pt x="308" y="284"/>
                    <a:pt x="308" y="284"/>
                    <a:pt x="308" y="284"/>
                  </a:cubicBezTo>
                  <a:cubicBezTo>
                    <a:pt x="401" y="284"/>
                    <a:pt x="401" y="284"/>
                    <a:pt x="401" y="284"/>
                  </a:cubicBezTo>
                  <a:cubicBezTo>
                    <a:pt x="406" y="346"/>
                    <a:pt x="406" y="346"/>
                    <a:pt x="406" y="346"/>
                  </a:cubicBezTo>
                  <a:lnTo>
                    <a:pt x="317" y="346"/>
                  </a:lnTo>
                  <a:close/>
                  <a:moveTo>
                    <a:pt x="259" y="284"/>
                  </a:moveTo>
                  <a:cubicBezTo>
                    <a:pt x="268" y="346"/>
                    <a:pt x="268" y="346"/>
                    <a:pt x="268" y="346"/>
                  </a:cubicBezTo>
                  <a:cubicBezTo>
                    <a:pt x="182" y="346"/>
                    <a:pt x="182" y="346"/>
                    <a:pt x="182" y="346"/>
                  </a:cubicBezTo>
                  <a:cubicBezTo>
                    <a:pt x="165" y="284"/>
                    <a:pt x="165" y="284"/>
                    <a:pt x="165" y="284"/>
                  </a:cubicBezTo>
                  <a:lnTo>
                    <a:pt x="259" y="284"/>
                  </a:lnTo>
                  <a:close/>
                  <a:moveTo>
                    <a:pt x="275" y="395"/>
                  </a:moveTo>
                  <a:cubicBezTo>
                    <a:pt x="285" y="457"/>
                    <a:pt x="285" y="457"/>
                    <a:pt x="285" y="457"/>
                  </a:cubicBezTo>
                  <a:cubicBezTo>
                    <a:pt x="214" y="457"/>
                    <a:pt x="214" y="457"/>
                    <a:pt x="214" y="457"/>
                  </a:cubicBezTo>
                  <a:cubicBezTo>
                    <a:pt x="196" y="395"/>
                    <a:pt x="196" y="395"/>
                    <a:pt x="196" y="395"/>
                  </a:cubicBezTo>
                  <a:lnTo>
                    <a:pt x="275" y="395"/>
                  </a:lnTo>
                  <a:close/>
                  <a:moveTo>
                    <a:pt x="292" y="505"/>
                  </a:moveTo>
                  <a:cubicBezTo>
                    <a:pt x="300" y="561"/>
                    <a:pt x="300" y="561"/>
                    <a:pt x="300" y="561"/>
                  </a:cubicBezTo>
                  <a:cubicBezTo>
                    <a:pt x="243" y="561"/>
                    <a:pt x="243" y="561"/>
                    <a:pt x="243" y="561"/>
                  </a:cubicBezTo>
                  <a:cubicBezTo>
                    <a:pt x="227" y="505"/>
                    <a:pt x="227" y="505"/>
                    <a:pt x="227" y="505"/>
                  </a:cubicBezTo>
                  <a:lnTo>
                    <a:pt x="292" y="505"/>
                  </a:lnTo>
                  <a:close/>
                  <a:moveTo>
                    <a:pt x="473" y="561"/>
                  </a:moveTo>
                  <a:cubicBezTo>
                    <a:pt x="468" y="505"/>
                    <a:pt x="468" y="505"/>
                    <a:pt x="468" y="505"/>
                  </a:cubicBezTo>
                  <a:cubicBezTo>
                    <a:pt x="529" y="505"/>
                    <a:pt x="529" y="505"/>
                    <a:pt x="529" y="505"/>
                  </a:cubicBezTo>
                  <a:cubicBezTo>
                    <a:pt x="527" y="561"/>
                    <a:pt x="527" y="561"/>
                    <a:pt x="527" y="561"/>
                  </a:cubicBezTo>
                  <a:lnTo>
                    <a:pt x="473" y="561"/>
                  </a:lnTo>
                  <a:close/>
                  <a:moveTo>
                    <a:pt x="464" y="457"/>
                  </a:moveTo>
                  <a:cubicBezTo>
                    <a:pt x="458" y="395"/>
                    <a:pt x="458" y="395"/>
                    <a:pt x="458" y="395"/>
                  </a:cubicBezTo>
                  <a:cubicBezTo>
                    <a:pt x="534" y="395"/>
                    <a:pt x="534" y="395"/>
                    <a:pt x="534" y="395"/>
                  </a:cubicBezTo>
                  <a:cubicBezTo>
                    <a:pt x="531" y="457"/>
                    <a:pt x="531" y="457"/>
                    <a:pt x="531" y="457"/>
                  </a:cubicBezTo>
                  <a:lnTo>
                    <a:pt x="464" y="457"/>
                  </a:lnTo>
                  <a:close/>
                  <a:moveTo>
                    <a:pt x="454" y="346"/>
                  </a:moveTo>
                  <a:cubicBezTo>
                    <a:pt x="449" y="284"/>
                    <a:pt x="449" y="284"/>
                    <a:pt x="449" y="284"/>
                  </a:cubicBezTo>
                  <a:cubicBezTo>
                    <a:pt x="538" y="284"/>
                    <a:pt x="538" y="284"/>
                    <a:pt x="538" y="284"/>
                  </a:cubicBezTo>
                  <a:cubicBezTo>
                    <a:pt x="536" y="346"/>
                    <a:pt x="536" y="346"/>
                    <a:pt x="536" y="346"/>
                  </a:cubicBezTo>
                  <a:lnTo>
                    <a:pt x="454" y="346"/>
                  </a:lnTo>
                  <a:close/>
                  <a:moveTo>
                    <a:pt x="576" y="561"/>
                  </a:moveTo>
                  <a:cubicBezTo>
                    <a:pt x="578" y="505"/>
                    <a:pt x="578" y="505"/>
                    <a:pt x="578" y="505"/>
                  </a:cubicBezTo>
                  <a:cubicBezTo>
                    <a:pt x="651" y="505"/>
                    <a:pt x="651" y="505"/>
                    <a:pt x="651" y="505"/>
                  </a:cubicBezTo>
                  <a:cubicBezTo>
                    <a:pt x="644" y="561"/>
                    <a:pt x="644" y="561"/>
                    <a:pt x="644" y="561"/>
                  </a:cubicBezTo>
                  <a:lnTo>
                    <a:pt x="576" y="561"/>
                  </a:lnTo>
                  <a:close/>
                  <a:moveTo>
                    <a:pt x="580" y="457"/>
                  </a:moveTo>
                  <a:cubicBezTo>
                    <a:pt x="582" y="395"/>
                    <a:pt x="582" y="395"/>
                    <a:pt x="582" y="395"/>
                  </a:cubicBezTo>
                  <a:cubicBezTo>
                    <a:pt x="667" y="395"/>
                    <a:pt x="667" y="395"/>
                    <a:pt x="667" y="395"/>
                  </a:cubicBezTo>
                  <a:cubicBezTo>
                    <a:pt x="658" y="457"/>
                    <a:pt x="658" y="457"/>
                    <a:pt x="658" y="457"/>
                  </a:cubicBezTo>
                  <a:lnTo>
                    <a:pt x="580" y="457"/>
                  </a:lnTo>
                  <a:close/>
                  <a:moveTo>
                    <a:pt x="584" y="346"/>
                  </a:moveTo>
                  <a:cubicBezTo>
                    <a:pt x="586" y="284"/>
                    <a:pt x="586" y="284"/>
                    <a:pt x="586" y="284"/>
                  </a:cubicBezTo>
                  <a:cubicBezTo>
                    <a:pt x="682" y="284"/>
                    <a:pt x="682" y="284"/>
                    <a:pt x="682" y="284"/>
                  </a:cubicBezTo>
                  <a:cubicBezTo>
                    <a:pt x="673" y="346"/>
                    <a:pt x="673" y="346"/>
                    <a:pt x="673" y="346"/>
                  </a:cubicBezTo>
                  <a:lnTo>
                    <a:pt x="584" y="346"/>
                  </a:lnTo>
                  <a:close/>
                </a:path>
              </a:pathLst>
            </a:custGeom>
            <a:solidFill>
              <a:srgbClr val="052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ïSlíḓe">
              <a:extLst>
                <a:ext uri="{FF2B5EF4-FFF2-40B4-BE49-F238E27FC236}">
                  <a16:creationId xmlns:a16="http://schemas.microsoft.com/office/drawing/2014/main" id="{A11B3C63-1B2E-9843-95B8-FEE982094475}"/>
                </a:ext>
              </a:extLst>
            </p:cNvPr>
            <p:cNvSpPr/>
            <p:nvPr/>
          </p:nvSpPr>
          <p:spPr bwMode="auto">
            <a:xfrm>
              <a:off x="8269288" y="5613400"/>
              <a:ext cx="215900" cy="214312"/>
            </a:xfrm>
            <a:prstGeom prst="ellipse">
              <a:avLst/>
            </a:pr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išļîḑè">
              <a:extLst>
                <a:ext uri="{FF2B5EF4-FFF2-40B4-BE49-F238E27FC236}">
                  <a16:creationId xmlns:a16="http://schemas.microsoft.com/office/drawing/2014/main" id="{CE166923-C213-E54C-998C-1EE136921BD0}"/>
                </a:ext>
              </a:extLst>
            </p:cNvPr>
            <p:cNvSpPr/>
            <p:nvPr/>
          </p:nvSpPr>
          <p:spPr bwMode="auto">
            <a:xfrm>
              <a:off x="8164513" y="5505450"/>
              <a:ext cx="425450" cy="428625"/>
            </a:xfrm>
            <a:prstGeom prst="ellipse">
              <a:avLst/>
            </a:prstGeom>
            <a:solidFill>
              <a:srgbClr val="FE52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ïsḷiḍé">
              <a:extLst>
                <a:ext uri="{FF2B5EF4-FFF2-40B4-BE49-F238E27FC236}">
                  <a16:creationId xmlns:a16="http://schemas.microsoft.com/office/drawing/2014/main" id="{7045D770-0A6C-7547-89B4-A2C871612A7C}"/>
                </a:ext>
              </a:extLst>
            </p:cNvPr>
            <p:cNvSpPr/>
            <p:nvPr/>
          </p:nvSpPr>
          <p:spPr bwMode="auto">
            <a:xfrm>
              <a:off x="8269288" y="5613400"/>
              <a:ext cx="215900" cy="2143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ïṩľíde">
              <a:extLst>
                <a:ext uri="{FF2B5EF4-FFF2-40B4-BE49-F238E27FC236}">
                  <a16:creationId xmlns:a16="http://schemas.microsoft.com/office/drawing/2014/main" id="{9BFB451A-4F88-E145-A678-F7576DF5EBAC}"/>
                </a:ext>
              </a:extLst>
            </p:cNvPr>
            <p:cNvSpPr/>
            <p:nvPr/>
          </p:nvSpPr>
          <p:spPr bwMode="auto">
            <a:xfrm>
              <a:off x="7024688" y="5505450"/>
              <a:ext cx="428625" cy="428625"/>
            </a:xfrm>
            <a:prstGeom prst="ellipse">
              <a:avLst/>
            </a:prstGeom>
            <a:solidFill>
              <a:srgbClr val="FE52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iṣ1ïḓè">
              <a:extLst>
                <a:ext uri="{FF2B5EF4-FFF2-40B4-BE49-F238E27FC236}">
                  <a16:creationId xmlns:a16="http://schemas.microsoft.com/office/drawing/2014/main" id="{1922B8FF-8DA0-BD41-83EB-9CC3850D7BDA}"/>
                </a:ext>
              </a:extLst>
            </p:cNvPr>
            <p:cNvSpPr/>
            <p:nvPr/>
          </p:nvSpPr>
          <p:spPr bwMode="auto">
            <a:xfrm>
              <a:off x="7132638" y="5613400"/>
              <a:ext cx="214313" cy="2143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ïsḻîḋê">
              <a:extLst>
                <a:ext uri="{FF2B5EF4-FFF2-40B4-BE49-F238E27FC236}">
                  <a16:creationId xmlns:a16="http://schemas.microsoft.com/office/drawing/2014/main" id="{FA94950E-4B70-FE43-8BD7-1721743CC7AF}"/>
                </a:ext>
              </a:extLst>
            </p:cNvPr>
            <p:cNvSpPr/>
            <p:nvPr/>
          </p:nvSpPr>
          <p:spPr bwMode="auto">
            <a:xfrm>
              <a:off x="3952876" y="5024438"/>
              <a:ext cx="619125" cy="561975"/>
            </a:xfrm>
            <a:custGeom>
              <a:avLst/>
              <a:gdLst>
                <a:gd name="T0" fmla="*/ 53 w 260"/>
                <a:gd name="T1" fmla="*/ 186 h 236"/>
                <a:gd name="T2" fmla="*/ 97 w 260"/>
                <a:gd name="T3" fmla="*/ 122 h 236"/>
                <a:gd name="T4" fmla="*/ 151 w 260"/>
                <a:gd name="T5" fmla="*/ 38 h 236"/>
                <a:gd name="T6" fmla="*/ 213 w 260"/>
                <a:gd name="T7" fmla="*/ 1 h 236"/>
                <a:gd name="T8" fmla="*/ 238 w 260"/>
                <a:gd name="T9" fmla="*/ 7 h 236"/>
                <a:gd name="T10" fmla="*/ 254 w 260"/>
                <a:gd name="T11" fmla="*/ 28 h 236"/>
                <a:gd name="T12" fmla="*/ 244 w 260"/>
                <a:gd name="T13" fmla="*/ 90 h 236"/>
                <a:gd name="T14" fmla="*/ 177 w 260"/>
                <a:gd name="T15" fmla="*/ 162 h 236"/>
                <a:gd name="T16" fmla="*/ 70 w 260"/>
                <a:gd name="T17" fmla="*/ 214 h 236"/>
                <a:gd name="T18" fmla="*/ 0 w 260"/>
                <a:gd name="T19" fmla="*/ 236 h 236"/>
                <a:gd name="T20" fmla="*/ 53 w 260"/>
                <a:gd name="T21" fmla="*/ 186 h 236"/>
                <a:gd name="T22" fmla="*/ 125 w 260"/>
                <a:gd name="T23" fmla="*/ 139 h 236"/>
                <a:gd name="T24" fmla="*/ 125 w 260"/>
                <a:gd name="T25" fmla="*/ 139 h 236"/>
                <a:gd name="T26" fmla="*/ 112 w 260"/>
                <a:gd name="T27" fmla="*/ 161 h 236"/>
                <a:gd name="T28" fmla="*/ 158 w 260"/>
                <a:gd name="T29" fmla="*/ 134 h 236"/>
                <a:gd name="T30" fmla="*/ 215 w 260"/>
                <a:gd name="T31" fmla="*/ 74 h 236"/>
                <a:gd name="T32" fmla="*/ 223 w 260"/>
                <a:gd name="T33" fmla="*/ 39 h 236"/>
                <a:gd name="T34" fmla="*/ 220 w 260"/>
                <a:gd name="T35" fmla="*/ 35 h 236"/>
                <a:gd name="T36" fmla="*/ 215 w 260"/>
                <a:gd name="T37" fmla="*/ 34 h 236"/>
                <a:gd name="T38" fmla="*/ 177 w 260"/>
                <a:gd name="T39" fmla="*/ 60 h 236"/>
                <a:gd name="T40" fmla="*/ 125 w 260"/>
                <a:gd name="T41" fmla="*/ 139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0" h="236">
                  <a:moveTo>
                    <a:pt x="53" y="186"/>
                  </a:moveTo>
                  <a:cubicBezTo>
                    <a:pt x="65" y="175"/>
                    <a:pt x="80" y="150"/>
                    <a:pt x="97" y="122"/>
                  </a:cubicBezTo>
                  <a:cubicBezTo>
                    <a:pt x="114" y="93"/>
                    <a:pt x="132" y="61"/>
                    <a:pt x="151" y="38"/>
                  </a:cubicBezTo>
                  <a:cubicBezTo>
                    <a:pt x="172" y="13"/>
                    <a:pt x="195" y="2"/>
                    <a:pt x="213" y="1"/>
                  </a:cubicBezTo>
                  <a:cubicBezTo>
                    <a:pt x="222" y="0"/>
                    <a:pt x="231" y="2"/>
                    <a:pt x="238" y="7"/>
                  </a:cubicBezTo>
                  <a:cubicBezTo>
                    <a:pt x="246" y="12"/>
                    <a:pt x="251" y="19"/>
                    <a:pt x="254" y="28"/>
                  </a:cubicBezTo>
                  <a:cubicBezTo>
                    <a:pt x="260" y="43"/>
                    <a:pt x="258" y="65"/>
                    <a:pt x="244" y="90"/>
                  </a:cubicBezTo>
                  <a:cubicBezTo>
                    <a:pt x="229" y="118"/>
                    <a:pt x="205" y="142"/>
                    <a:pt x="177" y="162"/>
                  </a:cubicBezTo>
                  <a:cubicBezTo>
                    <a:pt x="143" y="185"/>
                    <a:pt x="104" y="203"/>
                    <a:pt x="70" y="214"/>
                  </a:cubicBezTo>
                  <a:cubicBezTo>
                    <a:pt x="0" y="236"/>
                    <a:pt x="0" y="236"/>
                    <a:pt x="0" y="236"/>
                  </a:cubicBezTo>
                  <a:lnTo>
                    <a:pt x="53" y="186"/>
                  </a:lnTo>
                  <a:close/>
                  <a:moveTo>
                    <a:pt x="125" y="139"/>
                  </a:moveTo>
                  <a:cubicBezTo>
                    <a:pt x="125" y="139"/>
                    <a:pt x="125" y="139"/>
                    <a:pt x="125" y="139"/>
                  </a:cubicBezTo>
                  <a:cubicBezTo>
                    <a:pt x="120" y="146"/>
                    <a:pt x="116" y="154"/>
                    <a:pt x="112" y="161"/>
                  </a:cubicBezTo>
                  <a:cubicBezTo>
                    <a:pt x="127" y="153"/>
                    <a:pt x="143" y="145"/>
                    <a:pt x="158" y="134"/>
                  </a:cubicBezTo>
                  <a:cubicBezTo>
                    <a:pt x="182" y="117"/>
                    <a:pt x="202" y="97"/>
                    <a:pt x="215" y="74"/>
                  </a:cubicBezTo>
                  <a:cubicBezTo>
                    <a:pt x="224" y="58"/>
                    <a:pt x="226" y="46"/>
                    <a:pt x="223" y="39"/>
                  </a:cubicBezTo>
                  <a:cubicBezTo>
                    <a:pt x="222" y="37"/>
                    <a:pt x="221" y="36"/>
                    <a:pt x="220" y="35"/>
                  </a:cubicBezTo>
                  <a:cubicBezTo>
                    <a:pt x="219" y="34"/>
                    <a:pt x="217" y="34"/>
                    <a:pt x="215" y="34"/>
                  </a:cubicBezTo>
                  <a:cubicBezTo>
                    <a:pt x="205" y="34"/>
                    <a:pt x="192" y="42"/>
                    <a:pt x="177" y="60"/>
                  </a:cubicBezTo>
                  <a:cubicBezTo>
                    <a:pt x="159" y="81"/>
                    <a:pt x="141" y="111"/>
                    <a:pt x="125" y="139"/>
                  </a:cubicBezTo>
                  <a:close/>
                </a:path>
              </a:pathLst>
            </a:custGeom>
            <a:solidFill>
              <a:srgbClr val="60C1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ïśľîďe">
              <a:extLst>
                <a:ext uri="{FF2B5EF4-FFF2-40B4-BE49-F238E27FC236}">
                  <a16:creationId xmlns:a16="http://schemas.microsoft.com/office/drawing/2014/main" id="{5B4327EB-72C8-114A-B4E4-22DA5DE4F00D}"/>
                </a:ext>
              </a:extLst>
            </p:cNvPr>
            <p:cNvSpPr/>
            <p:nvPr/>
          </p:nvSpPr>
          <p:spPr bwMode="auto">
            <a:xfrm>
              <a:off x="3589338" y="5024438"/>
              <a:ext cx="619125" cy="561975"/>
            </a:xfrm>
            <a:custGeom>
              <a:avLst/>
              <a:gdLst>
                <a:gd name="T0" fmla="*/ 206 w 260"/>
                <a:gd name="T1" fmla="*/ 186 h 236"/>
                <a:gd name="T2" fmla="*/ 163 w 260"/>
                <a:gd name="T3" fmla="*/ 122 h 236"/>
                <a:gd name="T4" fmla="*/ 108 w 260"/>
                <a:gd name="T5" fmla="*/ 38 h 236"/>
                <a:gd name="T6" fmla="*/ 47 w 260"/>
                <a:gd name="T7" fmla="*/ 1 h 236"/>
                <a:gd name="T8" fmla="*/ 22 w 260"/>
                <a:gd name="T9" fmla="*/ 7 h 236"/>
                <a:gd name="T10" fmla="*/ 5 w 260"/>
                <a:gd name="T11" fmla="*/ 28 h 236"/>
                <a:gd name="T12" fmla="*/ 16 w 260"/>
                <a:gd name="T13" fmla="*/ 90 h 236"/>
                <a:gd name="T14" fmla="*/ 83 w 260"/>
                <a:gd name="T15" fmla="*/ 162 h 236"/>
                <a:gd name="T16" fmla="*/ 190 w 260"/>
                <a:gd name="T17" fmla="*/ 214 h 236"/>
                <a:gd name="T18" fmla="*/ 260 w 260"/>
                <a:gd name="T19" fmla="*/ 236 h 236"/>
                <a:gd name="T20" fmla="*/ 206 w 260"/>
                <a:gd name="T21" fmla="*/ 186 h 236"/>
                <a:gd name="T22" fmla="*/ 135 w 260"/>
                <a:gd name="T23" fmla="*/ 139 h 236"/>
                <a:gd name="T24" fmla="*/ 135 w 260"/>
                <a:gd name="T25" fmla="*/ 139 h 236"/>
                <a:gd name="T26" fmla="*/ 148 w 260"/>
                <a:gd name="T27" fmla="*/ 161 h 236"/>
                <a:gd name="T28" fmla="*/ 102 w 260"/>
                <a:gd name="T29" fmla="*/ 134 h 236"/>
                <a:gd name="T30" fmla="*/ 45 w 260"/>
                <a:gd name="T31" fmla="*/ 74 h 236"/>
                <a:gd name="T32" fmla="*/ 37 w 260"/>
                <a:gd name="T33" fmla="*/ 39 h 236"/>
                <a:gd name="T34" fmla="*/ 40 w 260"/>
                <a:gd name="T35" fmla="*/ 35 h 236"/>
                <a:gd name="T36" fmla="*/ 45 w 260"/>
                <a:gd name="T37" fmla="*/ 34 h 236"/>
                <a:gd name="T38" fmla="*/ 83 w 260"/>
                <a:gd name="T39" fmla="*/ 60 h 236"/>
                <a:gd name="T40" fmla="*/ 135 w 260"/>
                <a:gd name="T41" fmla="*/ 139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0" h="236">
                  <a:moveTo>
                    <a:pt x="206" y="186"/>
                  </a:moveTo>
                  <a:cubicBezTo>
                    <a:pt x="195" y="175"/>
                    <a:pt x="180" y="150"/>
                    <a:pt x="163" y="122"/>
                  </a:cubicBezTo>
                  <a:cubicBezTo>
                    <a:pt x="146" y="93"/>
                    <a:pt x="127" y="61"/>
                    <a:pt x="108" y="38"/>
                  </a:cubicBezTo>
                  <a:cubicBezTo>
                    <a:pt x="88" y="13"/>
                    <a:pt x="65" y="2"/>
                    <a:pt x="47" y="1"/>
                  </a:cubicBezTo>
                  <a:cubicBezTo>
                    <a:pt x="38" y="0"/>
                    <a:pt x="29" y="2"/>
                    <a:pt x="22" y="7"/>
                  </a:cubicBezTo>
                  <a:cubicBezTo>
                    <a:pt x="14" y="12"/>
                    <a:pt x="9" y="19"/>
                    <a:pt x="5" y="28"/>
                  </a:cubicBezTo>
                  <a:cubicBezTo>
                    <a:pt x="0" y="43"/>
                    <a:pt x="2" y="65"/>
                    <a:pt x="16" y="90"/>
                  </a:cubicBezTo>
                  <a:cubicBezTo>
                    <a:pt x="31" y="118"/>
                    <a:pt x="55" y="142"/>
                    <a:pt x="83" y="162"/>
                  </a:cubicBezTo>
                  <a:cubicBezTo>
                    <a:pt x="117" y="185"/>
                    <a:pt x="156" y="203"/>
                    <a:pt x="190" y="214"/>
                  </a:cubicBezTo>
                  <a:cubicBezTo>
                    <a:pt x="260" y="236"/>
                    <a:pt x="260" y="236"/>
                    <a:pt x="260" y="236"/>
                  </a:cubicBezTo>
                  <a:lnTo>
                    <a:pt x="206" y="186"/>
                  </a:lnTo>
                  <a:close/>
                  <a:moveTo>
                    <a:pt x="135" y="139"/>
                  </a:moveTo>
                  <a:cubicBezTo>
                    <a:pt x="135" y="139"/>
                    <a:pt x="135" y="139"/>
                    <a:pt x="135" y="139"/>
                  </a:cubicBezTo>
                  <a:cubicBezTo>
                    <a:pt x="139" y="146"/>
                    <a:pt x="144" y="154"/>
                    <a:pt x="148" y="161"/>
                  </a:cubicBezTo>
                  <a:cubicBezTo>
                    <a:pt x="133" y="153"/>
                    <a:pt x="117" y="145"/>
                    <a:pt x="102" y="134"/>
                  </a:cubicBezTo>
                  <a:cubicBezTo>
                    <a:pt x="78" y="117"/>
                    <a:pt x="57" y="97"/>
                    <a:pt x="45" y="74"/>
                  </a:cubicBezTo>
                  <a:cubicBezTo>
                    <a:pt x="36" y="58"/>
                    <a:pt x="34" y="46"/>
                    <a:pt x="37" y="39"/>
                  </a:cubicBezTo>
                  <a:cubicBezTo>
                    <a:pt x="38" y="37"/>
                    <a:pt x="38" y="36"/>
                    <a:pt x="40" y="35"/>
                  </a:cubicBezTo>
                  <a:cubicBezTo>
                    <a:pt x="41" y="34"/>
                    <a:pt x="43" y="34"/>
                    <a:pt x="45" y="34"/>
                  </a:cubicBezTo>
                  <a:cubicBezTo>
                    <a:pt x="55" y="34"/>
                    <a:pt x="68" y="42"/>
                    <a:pt x="83" y="60"/>
                  </a:cubicBezTo>
                  <a:cubicBezTo>
                    <a:pt x="101" y="81"/>
                    <a:pt x="118" y="111"/>
                    <a:pt x="135" y="139"/>
                  </a:cubicBezTo>
                  <a:close/>
                </a:path>
              </a:pathLst>
            </a:custGeom>
            <a:solidFill>
              <a:srgbClr val="60C1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íṩľíďê">
              <a:extLst>
                <a:ext uri="{FF2B5EF4-FFF2-40B4-BE49-F238E27FC236}">
                  <a16:creationId xmlns:a16="http://schemas.microsoft.com/office/drawing/2014/main" id="{A731744F-EC8B-F94A-A0CE-34F857A27408}"/>
                </a:ext>
              </a:extLst>
            </p:cNvPr>
            <p:cNvSpPr/>
            <p:nvPr/>
          </p:nvSpPr>
          <p:spPr bwMode="auto">
            <a:xfrm>
              <a:off x="3413126" y="5653088"/>
              <a:ext cx="1335088" cy="487362"/>
            </a:xfrm>
            <a:prstGeom prst="rect">
              <a:avLst/>
            </a:pr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ïṩ1îḓe">
              <a:extLst>
                <a:ext uri="{FF2B5EF4-FFF2-40B4-BE49-F238E27FC236}">
                  <a16:creationId xmlns:a16="http://schemas.microsoft.com/office/drawing/2014/main" id="{25887798-4D3A-A04F-A9D7-0D36550DFCB0}"/>
                </a:ext>
              </a:extLst>
            </p:cNvPr>
            <p:cNvSpPr/>
            <p:nvPr/>
          </p:nvSpPr>
          <p:spPr bwMode="auto">
            <a:xfrm>
              <a:off x="3346451" y="5467350"/>
              <a:ext cx="1468438" cy="185737"/>
            </a:xfrm>
            <a:prstGeom prst="rect">
              <a:avLst/>
            </a:pr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ïŝḻiḋe">
              <a:extLst>
                <a:ext uri="{FF2B5EF4-FFF2-40B4-BE49-F238E27FC236}">
                  <a16:creationId xmlns:a16="http://schemas.microsoft.com/office/drawing/2014/main" id="{85B902E1-183A-5947-A1B5-8FB66F77CA50}"/>
                </a:ext>
              </a:extLst>
            </p:cNvPr>
            <p:cNvSpPr/>
            <p:nvPr/>
          </p:nvSpPr>
          <p:spPr bwMode="auto">
            <a:xfrm>
              <a:off x="4079876" y="5653088"/>
              <a:ext cx="668338" cy="487362"/>
            </a:xfrm>
            <a:prstGeom prst="rect">
              <a:avLst/>
            </a:pr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i$1iďè">
              <a:extLst>
                <a:ext uri="{FF2B5EF4-FFF2-40B4-BE49-F238E27FC236}">
                  <a16:creationId xmlns:a16="http://schemas.microsoft.com/office/drawing/2014/main" id="{19561CF2-6FD3-4847-9C37-3D79315A43B2}"/>
                </a:ext>
              </a:extLst>
            </p:cNvPr>
            <p:cNvSpPr/>
            <p:nvPr/>
          </p:nvSpPr>
          <p:spPr bwMode="auto">
            <a:xfrm>
              <a:off x="3346451" y="5467350"/>
              <a:ext cx="733425" cy="185737"/>
            </a:xfrm>
            <a:custGeom>
              <a:avLst/>
              <a:gdLst>
                <a:gd name="T0" fmla="*/ 42 w 462"/>
                <a:gd name="T1" fmla="*/ 117 h 117"/>
                <a:gd name="T2" fmla="*/ 462 w 462"/>
                <a:gd name="T3" fmla="*/ 117 h 117"/>
                <a:gd name="T4" fmla="*/ 462 w 462"/>
                <a:gd name="T5" fmla="*/ 0 h 117"/>
                <a:gd name="T6" fmla="*/ 0 w 462"/>
                <a:gd name="T7" fmla="*/ 0 h 117"/>
                <a:gd name="T8" fmla="*/ 0 w 462"/>
                <a:gd name="T9" fmla="*/ 117 h 117"/>
                <a:gd name="T10" fmla="*/ 42 w 462"/>
                <a:gd name="T11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2" h="117">
                  <a:moveTo>
                    <a:pt x="42" y="117"/>
                  </a:moveTo>
                  <a:lnTo>
                    <a:pt x="462" y="117"/>
                  </a:lnTo>
                  <a:lnTo>
                    <a:pt x="462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42" y="117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îṡḻïḋe">
              <a:extLst>
                <a:ext uri="{FF2B5EF4-FFF2-40B4-BE49-F238E27FC236}">
                  <a16:creationId xmlns:a16="http://schemas.microsoft.com/office/drawing/2014/main" id="{1DA26EA4-14E2-7E4C-AAF1-67636094FEDA}"/>
                </a:ext>
              </a:extLst>
            </p:cNvPr>
            <p:cNvSpPr/>
            <p:nvPr/>
          </p:nvSpPr>
          <p:spPr bwMode="auto">
            <a:xfrm>
              <a:off x="3994151" y="5467350"/>
              <a:ext cx="173038" cy="673100"/>
            </a:xfrm>
            <a:prstGeom prst="rect">
              <a:avLst/>
            </a:prstGeom>
            <a:solidFill>
              <a:srgbClr val="60C1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íśļiḓé">
              <a:extLst>
                <a:ext uri="{FF2B5EF4-FFF2-40B4-BE49-F238E27FC236}">
                  <a16:creationId xmlns:a16="http://schemas.microsoft.com/office/drawing/2014/main" id="{1060262D-432B-C245-8329-C14CBD4C46BA}"/>
                </a:ext>
              </a:extLst>
            </p:cNvPr>
            <p:cNvSpPr/>
            <p:nvPr/>
          </p:nvSpPr>
          <p:spPr bwMode="auto">
            <a:xfrm>
              <a:off x="3994151" y="5310188"/>
              <a:ext cx="173038" cy="157162"/>
            </a:xfrm>
            <a:custGeom>
              <a:avLst/>
              <a:gdLst>
                <a:gd name="T0" fmla="*/ 17 w 73"/>
                <a:gd name="T1" fmla="*/ 0 h 66"/>
                <a:gd name="T2" fmla="*/ 56 w 73"/>
                <a:gd name="T3" fmla="*/ 0 h 66"/>
                <a:gd name="T4" fmla="*/ 73 w 73"/>
                <a:gd name="T5" fmla="*/ 17 h 66"/>
                <a:gd name="T6" fmla="*/ 73 w 73"/>
                <a:gd name="T7" fmla="*/ 49 h 66"/>
                <a:gd name="T8" fmla="*/ 56 w 73"/>
                <a:gd name="T9" fmla="*/ 66 h 66"/>
                <a:gd name="T10" fmla="*/ 17 w 73"/>
                <a:gd name="T11" fmla="*/ 66 h 66"/>
                <a:gd name="T12" fmla="*/ 0 w 73"/>
                <a:gd name="T13" fmla="*/ 49 h 66"/>
                <a:gd name="T14" fmla="*/ 0 w 73"/>
                <a:gd name="T15" fmla="*/ 17 h 66"/>
                <a:gd name="T16" fmla="*/ 17 w 73"/>
                <a:gd name="T1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66">
                  <a:moveTo>
                    <a:pt x="17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65" y="0"/>
                    <a:pt x="73" y="8"/>
                    <a:pt x="73" y="17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3" y="58"/>
                    <a:pt x="65" y="66"/>
                    <a:pt x="56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8" y="66"/>
                    <a:pt x="0" y="58"/>
                    <a:pt x="0" y="49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lose/>
                </a:path>
              </a:pathLst>
            </a:custGeom>
            <a:solidFill>
              <a:srgbClr val="60C1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îṣḷídè">
              <a:extLst>
                <a:ext uri="{FF2B5EF4-FFF2-40B4-BE49-F238E27FC236}">
                  <a16:creationId xmlns:a16="http://schemas.microsoft.com/office/drawing/2014/main" id="{7F21374F-249F-0F42-A0D7-F65E37969B8F}"/>
                </a:ext>
              </a:extLst>
            </p:cNvPr>
            <p:cNvSpPr/>
            <p:nvPr/>
          </p:nvSpPr>
          <p:spPr bwMode="auto">
            <a:xfrm>
              <a:off x="7146926" y="1841500"/>
              <a:ext cx="720725" cy="717550"/>
            </a:xfrm>
            <a:custGeom>
              <a:avLst/>
              <a:gdLst>
                <a:gd name="T0" fmla="*/ 161 w 303"/>
                <a:gd name="T1" fmla="*/ 36 h 302"/>
                <a:gd name="T2" fmla="*/ 182 w 303"/>
                <a:gd name="T3" fmla="*/ 39 h 302"/>
                <a:gd name="T4" fmla="*/ 210 w 303"/>
                <a:gd name="T5" fmla="*/ 11 h 302"/>
                <a:gd name="T6" fmla="*/ 253 w 303"/>
                <a:gd name="T7" fmla="*/ 39 h 302"/>
                <a:gd name="T8" fmla="*/ 240 w 303"/>
                <a:gd name="T9" fmla="*/ 76 h 302"/>
                <a:gd name="T10" fmla="*/ 252 w 303"/>
                <a:gd name="T11" fmla="*/ 93 h 302"/>
                <a:gd name="T12" fmla="*/ 292 w 303"/>
                <a:gd name="T13" fmla="*/ 93 h 302"/>
                <a:gd name="T14" fmla="*/ 303 w 303"/>
                <a:gd name="T15" fmla="*/ 144 h 302"/>
                <a:gd name="T16" fmla="*/ 267 w 303"/>
                <a:gd name="T17" fmla="*/ 160 h 302"/>
                <a:gd name="T18" fmla="*/ 263 w 303"/>
                <a:gd name="T19" fmla="*/ 181 h 302"/>
                <a:gd name="T20" fmla="*/ 292 w 303"/>
                <a:gd name="T21" fmla="*/ 209 h 302"/>
                <a:gd name="T22" fmla="*/ 264 w 303"/>
                <a:gd name="T23" fmla="*/ 253 h 302"/>
                <a:gd name="T24" fmla="*/ 227 w 303"/>
                <a:gd name="T25" fmla="*/ 239 h 302"/>
                <a:gd name="T26" fmla="*/ 209 w 303"/>
                <a:gd name="T27" fmla="*/ 251 h 302"/>
                <a:gd name="T28" fmla="*/ 210 w 303"/>
                <a:gd name="T29" fmla="*/ 291 h 302"/>
                <a:gd name="T30" fmla="*/ 159 w 303"/>
                <a:gd name="T31" fmla="*/ 302 h 302"/>
                <a:gd name="T32" fmla="*/ 142 w 303"/>
                <a:gd name="T33" fmla="*/ 266 h 302"/>
                <a:gd name="T34" fmla="*/ 121 w 303"/>
                <a:gd name="T35" fmla="*/ 263 h 302"/>
                <a:gd name="T36" fmla="*/ 94 w 303"/>
                <a:gd name="T37" fmla="*/ 291 h 302"/>
                <a:gd name="T38" fmla="*/ 50 w 303"/>
                <a:gd name="T39" fmla="*/ 263 h 302"/>
                <a:gd name="T40" fmla="*/ 63 w 303"/>
                <a:gd name="T41" fmla="*/ 226 h 302"/>
                <a:gd name="T42" fmla="*/ 51 w 303"/>
                <a:gd name="T43" fmla="*/ 209 h 302"/>
                <a:gd name="T44" fmla="*/ 12 w 303"/>
                <a:gd name="T45" fmla="*/ 209 h 302"/>
                <a:gd name="T46" fmla="*/ 0 w 303"/>
                <a:gd name="T47" fmla="*/ 159 h 302"/>
                <a:gd name="T48" fmla="*/ 36 w 303"/>
                <a:gd name="T49" fmla="*/ 142 h 302"/>
                <a:gd name="T50" fmla="*/ 40 w 303"/>
                <a:gd name="T51" fmla="*/ 121 h 302"/>
                <a:gd name="T52" fmla="*/ 12 w 303"/>
                <a:gd name="T53" fmla="*/ 93 h 302"/>
                <a:gd name="T54" fmla="*/ 39 w 303"/>
                <a:gd name="T55" fmla="*/ 49 h 302"/>
                <a:gd name="T56" fmla="*/ 77 w 303"/>
                <a:gd name="T57" fmla="*/ 63 h 302"/>
                <a:gd name="T58" fmla="*/ 94 w 303"/>
                <a:gd name="T59" fmla="*/ 51 h 302"/>
                <a:gd name="T60" fmla="*/ 94 w 303"/>
                <a:gd name="T61" fmla="*/ 11 h 302"/>
                <a:gd name="T62" fmla="*/ 144 w 303"/>
                <a:gd name="T63" fmla="*/ 0 h 302"/>
                <a:gd name="T64" fmla="*/ 161 w 303"/>
                <a:gd name="T65" fmla="*/ 36 h 302"/>
                <a:gd name="T66" fmla="*/ 132 w 303"/>
                <a:gd name="T67" fmla="*/ 65 h 302"/>
                <a:gd name="T68" fmla="*/ 132 w 303"/>
                <a:gd name="T69" fmla="*/ 65 h 302"/>
                <a:gd name="T70" fmla="*/ 65 w 303"/>
                <a:gd name="T71" fmla="*/ 170 h 302"/>
                <a:gd name="T72" fmla="*/ 171 w 303"/>
                <a:gd name="T73" fmla="*/ 237 h 302"/>
                <a:gd name="T74" fmla="*/ 238 w 303"/>
                <a:gd name="T75" fmla="*/ 132 h 302"/>
                <a:gd name="T76" fmla="*/ 132 w 303"/>
                <a:gd name="T77" fmla="*/ 65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3" h="302">
                  <a:moveTo>
                    <a:pt x="161" y="36"/>
                  </a:moveTo>
                  <a:cubicBezTo>
                    <a:pt x="168" y="36"/>
                    <a:pt x="175" y="37"/>
                    <a:pt x="182" y="39"/>
                  </a:cubicBezTo>
                  <a:cubicBezTo>
                    <a:pt x="210" y="11"/>
                    <a:pt x="210" y="11"/>
                    <a:pt x="210" y="11"/>
                  </a:cubicBezTo>
                  <a:cubicBezTo>
                    <a:pt x="253" y="39"/>
                    <a:pt x="253" y="39"/>
                    <a:pt x="253" y="39"/>
                  </a:cubicBezTo>
                  <a:cubicBezTo>
                    <a:pt x="240" y="76"/>
                    <a:pt x="240" y="76"/>
                    <a:pt x="240" y="76"/>
                  </a:cubicBezTo>
                  <a:cubicBezTo>
                    <a:pt x="244" y="81"/>
                    <a:pt x="248" y="87"/>
                    <a:pt x="252" y="93"/>
                  </a:cubicBezTo>
                  <a:cubicBezTo>
                    <a:pt x="292" y="93"/>
                    <a:pt x="292" y="93"/>
                    <a:pt x="292" y="93"/>
                  </a:cubicBezTo>
                  <a:cubicBezTo>
                    <a:pt x="303" y="144"/>
                    <a:pt x="303" y="144"/>
                    <a:pt x="303" y="144"/>
                  </a:cubicBezTo>
                  <a:cubicBezTo>
                    <a:pt x="267" y="160"/>
                    <a:pt x="267" y="160"/>
                    <a:pt x="267" y="160"/>
                  </a:cubicBezTo>
                  <a:cubicBezTo>
                    <a:pt x="266" y="167"/>
                    <a:pt x="265" y="174"/>
                    <a:pt x="263" y="181"/>
                  </a:cubicBezTo>
                  <a:cubicBezTo>
                    <a:pt x="292" y="209"/>
                    <a:pt x="292" y="209"/>
                    <a:pt x="292" y="209"/>
                  </a:cubicBezTo>
                  <a:cubicBezTo>
                    <a:pt x="264" y="253"/>
                    <a:pt x="264" y="253"/>
                    <a:pt x="264" y="253"/>
                  </a:cubicBezTo>
                  <a:cubicBezTo>
                    <a:pt x="227" y="239"/>
                    <a:pt x="227" y="239"/>
                    <a:pt x="227" y="239"/>
                  </a:cubicBezTo>
                  <a:cubicBezTo>
                    <a:pt x="221" y="244"/>
                    <a:pt x="216" y="248"/>
                    <a:pt x="209" y="251"/>
                  </a:cubicBezTo>
                  <a:cubicBezTo>
                    <a:pt x="210" y="291"/>
                    <a:pt x="210" y="291"/>
                    <a:pt x="210" y="291"/>
                  </a:cubicBezTo>
                  <a:cubicBezTo>
                    <a:pt x="159" y="302"/>
                    <a:pt x="159" y="302"/>
                    <a:pt x="159" y="302"/>
                  </a:cubicBezTo>
                  <a:cubicBezTo>
                    <a:pt x="142" y="266"/>
                    <a:pt x="142" y="266"/>
                    <a:pt x="142" y="266"/>
                  </a:cubicBezTo>
                  <a:cubicBezTo>
                    <a:pt x="135" y="266"/>
                    <a:pt x="128" y="265"/>
                    <a:pt x="121" y="263"/>
                  </a:cubicBezTo>
                  <a:cubicBezTo>
                    <a:pt x="94" y="291"/>
                    <a:pt x="94" y="291"/>
                    <a:pt x="94" y="291"/>
                  </a:cubicBezTo>
                  <a:cubicBezTo>
                    <a:pt x="50" y="263"/>
                    <a:pt x="50" y="263"/>
                    <a:pt x="50" y="263"/>
                  </a:cubicBezTo>
                  <a:cubicBezTo>
                    <a:pt x="63" y="226"/>
                    <a:pt x="63" y="226"/>
                    <a:pt x="63" y="226"/>
                  </a:cubicBezTo>
                  <a:cubicBezTo>
                    <a:pt x="59" y="221"/>
                    <a:pt x="55" y="215"/>
                    <a:pt x="51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36" y="142"/>
                    <a:pt x="36" y="142"/>
                    <a:pt x="36" y="142"/>
                  </a:cubicBezTo>
                  <a:cubicBezTo>
                    <a:pt x="37" y="135"/>
                    <a:pt x="38" y="128"/>
                    <a:pt x="40" y="121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82" y="58"/>
                    <a:pt x="88" y="54"/>
                    <a:pt x="94" y="51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144" y="0"/>
                    <a:pt x="144" y="0"/>
                    <a:pt x="144" y="0"/>
                  </a:cubicBezTo>
                  <a:lnTo>
                    <a:pt x="161" y="36"/>
                  </a:lnTo>
                  <a:close/>
                  <a:moveTo>
                    <a:pt x="132" y="65"/>
                  </a:moveTo>
                  <a:cubicBezTo>
                    <a:pt x="132" y="65"/>
                    <a:pt x="132" y="65"/>
                    <a:pt x="132" y="65"/>
                  </a:cubicBezTo>
                  <a:cubicBezTo>
                    <a:pt x="85" y="75"/>
                    <a:pt x="55" y="123"/>
                    <a:pt x="65" y="170"/>
                  </a:cubicBezTo>
                  <a:cubicBezTo>
                    <a:pt x="76" y="218"/>
                    <a:pt x="123" y="248"/>
                    <a:pt x="171" y="237"/>
                  </a:cubicBezTo>
                  <a:cubicBezTo>
                    <a:pt x="219" y="227"/>
                    <a:pt x="249" y="179"/>
                    <a:pt x="238" y="132"/>
                  </a:cubicBezTo>
                  <a:cubicBezTo>
                    <a:pt x="227" y="84"/>
                    <a:pt x="180" y="54"/>
                    <a:pt x="132" y="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ísľïḑé">
              <a:extLst>
                <a:ext uri="{FF2B5EF4-FFF2-40B4-BE49-F238E27FC236}">
                  <a16:creationId xmlns:a16="http://schemas.microsoft.com/office/drawing/2014/main" id="{64392F50-EE49-8043-BE9B-E2E5F9C826E4}"/>
                </a:ext>
              </a:extLst>
            </p:cNvPr>
            <p:cNvSpPr/>
            <p:nvPr/>
          </p:nvSpPr>
          <p:spPr bwMode="auto">
            <a:xfrm>
              <a:off x="7199313" y="1619250"/>
              <a:ext cx="1179513" cy="588962"/>
            </a:xfrm>
            <a:custGeom>
              <a:avLst/>
              <a:gdLst>
                <a:gd name="T0" fmla="*/ 441 w 496"/>
                <a:gd name="T1" fmla="*/ 137 h 247"/>
                <a:gd name="T2" fmla="*/ 412 w 496"/>
                <a:gd name="T3" fmla="*/ 137 h 247"/>
                <a:gd name="T4" fmla="*/ 417 w 496"/>
                <a:gd name="T5" fmla="*/ 113 h 247"/>
                <a:gd name="T6" fmla="*/ 357 w 496"/>
                <a:gd name="T7" fmla="*/ 54 h 247"/>
                <a:gd name="T8" fmla="*/ 338 w 496"/>
                <a:gd name="T9" fmla="*/ 57 h 247"/>
                <a:gd name="T10" fmla="*/ 262 w 496"/>
                <a:gd name="T11" fmla="*/ 0 h 247"/>
                <a:gd name="T12" fmla="*/ 190 w 496"/>
                <a:gd name="T13" fmla="*/ 46 h 247"/>
                <a:gd name="T14" fmla="*/ 146 w 496"/>
                <a:gd name="T15" fmla="*/ 34 h 247"/>
                <a:gd name="T16" fmla="*/ 59 w 496"/>
                <a:gd name="T17" fmla="*/ 121 h 247"/>
                <a:gd name="T18" fmla="*/ 60 w 496"/>
                <a:gd name="T19" fmla="*/ 137 h 247"/>
                <a:gd name="T20" fmla="*/ 55 w 496"/>
                <a:gd name="T21" fmla="*/ 137 h 247"/>
                <a:gd name="T22" fmla="*/ 0 w 496"/>
                <a:gd name="T23" fmla="*/ 192 h 247"/>
                <a:gd name="T24" fmla="*/ 55 w 496"/>
                <a:gd name="T25" fmla="*/ 247 h 247"/>
                <a:gd name="T26" fmla="*/ 441 w 496"/>
                <a:gd name="T27" fmla="*/ 247 h 247"/>
                <a:gd name="T28" fmla="*/ 496 w 496"/>
                <a:gd name="T29" fmla="*/ 192 h 247"/>
                <a:gd name="T30" fmla="*/ 441 w 496"/>
                <a:gd name="T31" fmla="*/ 13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6" h="247">
                  <a:moveTo>
                    <a:pt x="441" y="137"/>
                  </a:moveTo>
                  <a:cubicBezTo>
                    <a:pt x="412" y="137"/>
                    <a:pt x="412" y="137"/>
                    <a:pt x="412" y="137"/>
                  </a:cubicBezTo>
                  <a:cubicBezTo>
                    <a:pt x="415" y="130"/>
                    <a:pt x="417" y="122"/>
                    <a:pt x="417" y="113"/>
                  </a:cubicBezTo>
                  <a:cubicBezTo>
                    <a:pt x="417" y="80"/>
                    <a:pt x="390" y="54"/>
                    <a:pt x="357" y="54"/>
                  </a:cubicBezTo>
                  <a:cubicBezTo>
                    <a:pt x="350" y="54"/>
                    <a:pt x="344" y="55"/>
                    <a:pt x="338" y="57"/>
                  </a:cubicBezTo>
                  <a:cubicBezTo>
                    <a:pt x="328" y="24"/>
                    <a:pt x="298" y="0"/>
                    <a:pt x="262" y="0"/>
                  </a:cubicBezTo>
                  <a:cubicBezTo>
                    <a:pt x="230" y="0"/>
                    <a:pt x="203" y="19"/>
                    <a:pt x="190" y="46"/>
                  </a:cubicBezTo>
                  <a:cubicBezTo>
                    <a:pt x="177" y="39"/>
                    <a:pt x="162" y="34"/>
                    <a:pt x="146" y="34"/>
                  </a:cubicBezTo>
                  <a:cubicBezTo>
                    <a:pt x="98" y="34"/>
                    <a:pt x="59" y="73"/>
                    <a:pt x="59" y="121"/>
                  </a:cubicBezTo>
                  <a:cubicBezTo>
                    <a:pt x="59" y="127"/>
                    <a:pt x="60" y="132"/>
                    <a:pt x="60" y="137"/>
                  </a:cubicBezTo>
                  <a:cubicBezTo>
                    <a:pt x="55" y="137"/>
                    <a:pt x="55" y="137"/>
                    <a:pt x="55" y="137"/>
                  </a:cubicBezTo>
                  <a:cubicBezTo>
                    <a:pt x="25" y="137"/>
                    <a:pt x="0" y="162"/>
                    <a:pt x="0" y="192"/>
                  </a:cubicBezTo>
                  <a:cubicBezTo>
                    <a:pt x="0" y="222"/>
                    <a:pt x="25" y="247"/>
                    <a:pt x="55" y="247"/>
                  </a:cubicBezTo>
                  <a:cubicBezTo>
                    <a:pt x="441" y="247"/>
                    <a:pt x="441" y="247"/>
                    <a:pt x="441" y="247"/>
                  </a:cubicBezTo>
                  <a:cubicBezTo>
                    <a:pt x="472" y="247"/>
                    <a:pt x="496" y="222"/>
                    <a:pt x="496" y="192"/>
                  </a:cubicBezTo>
                  <a:cubicBezTo>
                    <a:pt x="496" y="162"/>
                    <a:pt x="472" y="137"/>
                    <a:pt x="441" y="137"/>
                  </a:cubicBezTo>
                  <a:close/>
                </a:path>
              </a:pathLst>
            </a:custGeom>
            <a:solidFill>
              <a:srgbClr val="60C1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ïš1íḑé">
              <a:extLst>
                <a:ext uri="{FF2B5EF4-FFF2-40B4-BE49-F238E27FC236}">
                  <a16:creationId xmlns:a16="http://schemas.microsoft.com/office/drawing/2014/main" id="{C5D4FB14-56A2-704C-8060-FBB4F71C8DBD}"/>
                </a:ext>
              </a:extLst>
            </p:cNvPr>
            <p:cNvSpPr/>
            <p:nvPr/>
          </p:nvSpPr>
          <p:spPr bwMode="auto">
            <a:xfrm>
              <a:off x="2824163" y="2759075"/>
              <a:ext cx="1179513" cy="588962"/>
            </a:xfrm>
            <a:custGeom>
              <a:avLst/>
              <a:gdLst>
                <a:gd name="T0" fmla="*/ 441 w 496"/>
                <a:gd name="T1" fmla="*/ 137 h 247"/>
                <a:gd name="T2" fmla="*/ 412 w 496"/>
                <a:gd name="T3" fmla="*/ 137 h 247"/>
                <a:gd name="T4" fmla="*/ 417 w 496"/>
                <a:gd name="T5" fmla="*/ 114 h 247"/>
                <a:gd name="T6" fmla="*/ 357 w 496"/>
                <a:gd name="T7" fmla="*/ 54 h 247"/>
                <a:gd name="T8" fmla="*/ 338 w 496"/>
                <a:gd name="T9" fmla="*/ 57 h 247"/>
                <a:gd name="T10" fmla="*/ 262 w 496"/>
                <a:gd name="T11" fmla="*/ 0 h 247"/>
                <a:gd name="T12" fmla="*/ 190 w 496"/>
                <a:gd name="T13" fmla="*/ 47 h 247"/>
                <a:gd name="T14" fmla="*/ 146 w 496"/>
                <a:gd name="T15" fmla="*/ 35 h 247"/>
                <a:gd name="T16" fmla="*/ 59 w 496"/>
                <a:gd name="T17" fmla="*/ 122 h 247"/>
                <a:gd name="T18" fmla="*/ 60 w 496"/>
                <a:gd name="T19" fmla="*/ 137 h 247"/>
                <a:gd name="T20" fmla="*/ 55 w 496"/>
                <a:gd name="T21" fmla="*/ 137 h 247"/>
                <a:gd name="T22" fmla="*/ 0 w 496"/>
                <a:gd name="T23" fmla="*/ 192 h 247"/>
                <a:gd name="T24" fmla="*/ 55 w 496"/>
                <a:gd name="T25" fmla="*/ 247 h 247"/>
                <a:gd name="T26" fmla="*/ 441 w 496"/>
                <a:gd name="T27" fmla="*/ 247 h 247"/>
                <a:gd name="T28" fmla="*/ 496 w 496"/>
                <a:gd name="T29" fmla="*/ 192 h 247"/>
                <a:gd name="T30" fmla="*/ 441 w 496"/>
                <a:gd name="T31" fmla="*/ 13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6" h="247">
                  <a:moveTo>
                    <a:pt x="441" y="137"/>
                  </a:moveTo>
                  <a:cubicBezTo>
                    <a:pt x="412" y="137"/>
                    <a:pt x="412" y="137"/>
                    <a:pt x="412" y="137"/>
                  </a:cubicBezTo>
                  <a:cubicBezTo>
                    <a:pt x="415" y="130"/>
                    <a:pt x="417" y="122"/>
                    <a:pt x="417" y="114"/>
                  </a:cubicBezTo>
                  <a:cubicBezTo>
                    <a:pt x="417" y="81"/>
                    <a:pt x="390" y="54"/>
                    <a:pt x="357" y="54"/>
                  </a:cubicBezTo>
                  <a:cubicBezTo>
                    <a:pt x="350" y="54"/>
                    <a:pt x="344" y="55"/>
                    <a:pt x="338" y="57"/>
                  </a:cubicBezTo>
                  <a:cubicBezTo>
                    <a:pt x="328" y="24"/>
                    <a:pt x="298" y="0"/>
                    <a:pt x="262" y="0"/>
                  </a:cubicBezTo>
                  <a:cubicBezTo>
                    <a:pt x="230" y="0"/>
                    <a:pt x="203" y="19"/>
                    <a:pt x="190" y="47"/>
                  </a:cubicBezTo>
                  <a:cubicBezTo>
                    <a:pt x="177" y="39"/>
                    <a:pt x="162" y="35"/>
                    <a:pt x="146" y="35"/>
                  </a:cubicBezTo>
                  <a:cubicBezTo>
                    <a:pt x="98" y="35"/>
                    <a:pt x="59" y="74"/>
                    <a:pt x="59" y="122"/>
                  </a:cubicBezTo>
                  <a:cubicBezTo>
                    <a:pt x="59" y="127"/>
                    <a:pt x="60" y="132"/>
                    <a:pt x="60" y="137"/>
                  </a:cubicBezTo>
                  <a:cubicBezTo>
                    <a:pt x="55" y="137"/>
                    <a:pt x="55" y="137"/>
                    <a:pt x="55" y="137"/>
                  </a:cubicBezTo>
                  <a:cubicBezTo>
                    <a:pt x="25" y="137"/>
                    <a:pt x="0" y="162"/>
                    <a:pt x="0" y="192"/>
                  </a:cubicBezTo>
                  <a:cubicBezTo>
                    <a:pt x="0" y="223"/>
                    <a:pt x="25" y="247"/>
                    <a:pt x="55" y="247"/>
                  </a:cubicBezTo>
                  <a:cubicBezTo>
                    <a:pt x="441" y="247"/>
                    <a:pt x="441" y="247"/>
                    <a:pt x="441" y="247"/>
                  </a:cubicBezTo>
                  <a:cubicBezTo>
                    <a:pt x="472" y="247"/>
                    <a:pt x="496" y="223"/>
                    <a:pt x="496" y="192"/>
                  </a:cubicBezTo>
                  <a:cubicBezTo>
                    <a:pt x="496" y="162"/>
                    <a:pt x="472" y="137"/>
                    <a:pt x="441" y="137"/>
                  </a:cubicBezTo>
                  <a:close/>
                </a:path>
              </a:pathLst>
            </a:custGeom>
            <a:solidFill>
              <a:srgbClr val="60C1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i$ļïďè">
              <a:extLst>
                <a:ext uri="{FF2B5EF4-FFF2-40B4-BE49-F238E27FC236}">
                  <a16:creationId xmlns:a16="http://schemas.microsoft.com/office/drawing/2014/main" id="{A8DD5C18-C708-8A43-B3B5-CADD65EF6EDD}"/>
                </a:ext>
              </a:extLst>
            </p:cNvPr>
            <p:cNvSpPr/>
            <p:nvPr/>
          </p:nvSpPr>
          <p:spPr bwMode="auto">
            <a:xfrm>
              <a:off x="5621338" y="1317625"/>
              <a:ext cx="768350" cy="604837"/>
            </a:xfrm>
            <a:custGeom>
              <a:avLst/>
              <a:gdLst>
                <a:gd name="T0" fmla="*/ 0 w 323"/>
                <a:gd name="T1" fmla="*/ 228 h 254"/>
                <a:gd name="T2" fmla="*/ 25 w 323"/>
                <a:gd name="T3" fmla="*/ 254 h 254"/>
                <a:gd name="T4" fmla="*/ 297 w 323"/>
                <a:gd name="T5" fmla="*/ 254 h 254"/>
                <a:gd name="T6" fmla="*/ 323 w 323"/>
                <a:gd name="T7" fmla="*/ 228 h 254"/>
                <a:gd name="T8" fmla="*/ 323 w 323"/>
                <a:gd name="T9" fmla="*/ 26 h 254"/>
                <a:gd name="T10" fmla="*/ 297 w 323"/>
                <a:gd name="T11" fmla="*/ 0 h 254"/>
                <a:gd name="T12" fmla="*/ 25 w 323"/>
                <a:gd name="T13" fmla="*/ 0 h 254"/>
                <a:gd name="T14" fmla="*/ 0 w 323"/>
                <a:gd name="T15" fmla="*/ 26 h 254"/>
                <a:gd name="T16" fmla="*/ 0 w 323"/>
                <a:gd name="T17" fmla="*/ 22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3" h="254">
                  <a:moveTo>
                    <a:pt x="0" y="228"/>
                  </a:moveTo>
                  <a:cubicBezTo>
                    <a:pt x="0" y="242"/>
                    <a:pt x="11" y="254"/>
                    <a:pt x="25" y="254"/>
                  </a:cubicBezTo>
                  <a:cubicBezTo>
                    <a:pt x="297" y="254"/>
                    <a:pt x="297" y="254"/>
                    <a:pt x="297" y="254"/>
                  </a:cubicBezTo>
                  <a:cubicBezTo>
                    <a:pt x="311" y="254"/>
                    <a:pt x="323" y="242"/>
                    <a:pt x="323" y="228"/>
                  </a:cubicBezTo>
                  <a:cubicBezTo>
                    <a:pt x="323" y="26"/>
                    <a:pt x="323" y="26"/>
                    <a:pt x="323" y="26"/>
                  </a:cubicBezTo>
                  <a:cubicBezTo>
                    <a:pt x="323" y="12"/>
                    <a:pt x="311" y="0"/>
                    <a:pt x="29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2"/>
                    <a:pt x="0" y="26"/>
                  </a:cubicBezTo>
                  <a:lnTo>
                    <a:pt x="0" y="228"/>
                  </a:ln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ïṧlïḍè">
              <a:extLst>
                <a:ext uri="{FF2B5EF4-FFF2-40B4-BE49-F238E27FC236}">
                  <a16:creationId xmlns:a16="http://schemas.microsoft.com/office/drawing/2014/main" id="{8D748670-AC5E-DC4B-96F2-642A17506A6D}"/>
                </a:ext>
              </a:extLst>
            </p:cNvPr>
            <p:cNvSpPr/>
            <p:nvPr/>
          </p:nvSpPr>
          <p:spPr bwMode="auto">
            <a:xfrm>
              <a:off x="5564188" y="1533525"/>
              <a:ext cx="330200" cy="166687"/>
            </a:xfrm>
            <a:custGeom>
              <a:avLst/>
              <a:gdLst>
                <a:gd name="T0" fmla="*/ 0 w 139"/>
                <a:gd name="T1" fmla="*/ 49 h 70"/>
                <a:gd name="T2" fmla="*/ 21 w 139"/>
                <a:gd name="T3" fmla="*/ 70 h 70"/>
                <a:gd name="T4" fmla="*/ 118 w 139"/>
                <a:gd name="T5" fmla="*/ 70 h 70"/>
                <a:gd name="T6" fmla="*/ 139 w 139"/>
                <a:gd name="T7" fmla="*/ 49 h 70"/>
                <a:gd name="T8" fmla="*/ 139 w 139"/>
                <a:gd name="T9" fmla="*/ 21 h 70"/>
                <a:gd name="T10" fmla="*/ 118 w 139"/>
                <a:gd name="T11" fmla="*/ 0 h 70"/>
                <a:gd name="T12" fmla="*/ 21 w 139"/>
                <a:gd name="T13" fmla="*/ 0 h 70"/>
                <a:gd name="T14" fmla="*/ 0 w 139"/>
                <a:gd name="T15" fmla="*/ 21 h 70"/>
                <a:gd name="T16" fmla="*/ 0 w 139"/>
                <a:gd name="T17" fmla="*/ 4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70">
                  <a:moveTo>
                    <a:pt x="0" y="49"/>
                  </a:moveTo>
                  <a:cubicBezTo>
                    <a:pt x="0" y="60"/>
                    <a:pt x="9" y="70"/>
                    <a:pt x="21" y="70"/>
                  </a:cubicBezTo>
                  <a:cubicBezTo>
                    <a:pt x="118" y="70"/>
                    <a:pt x="118" y="70"/>
                    <a:pt x="118" y="70"/>
                  </a:cubicBezTo>
                  <a:cubicBezTo>
                    <a:pt x="130" y="70"/>
                    <a:pt x="139" y="60"/>
                    <a:pt x="139" y="49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39" y="10"/>
                    <a:pt x="130" y="0"/>
                    <a:pt x="118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1"/>
                  </a:cubicBezTo>
                  <a:lnTo>
                    <a:pt x="0" y="49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îṧḻíḍé">
              <a:extLst>
                <a:ext uri="{FF2B5EF4-FFF2-40B4-BE49-F238E27FC236}">
                  <a16:creationId xmlns:a16="http://schemas.microsoft.com/office/drawing/2014/main" id="{9486C0D8-DFCB-3F4E-ADFF-16987AAB8D92}"/>
                </a:ext>
              </a:extLst>
            </p:cNvPr>
            <p:cNvSpPr/>
            <p:nvPr/>
          </p:nvSpPr>
          <p:spPr bwMode="auto">
            <a:xfrm>
              <a:off x="5754688" y="1571625"/>
              <a:ext cx="82550" cy="85725"/>
            </a:xfrm>
            <a:prstGeom prst="ellipse">
              <a:avLst/>
            </a:prstGeom>
            <a:solidFill>
              <a:srgbClr val="004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iṧ1ïďê">
              <a:extLst>
                <a:ext uri="{FF2B5EF4-FFF2-40B4-BE49-F238E27FC236}">
                  <a16:creationId xmlns:a16="http://schemas.microsoft.com/office/drawing/2014/main" id="{05B07B1E-AE0D-1B4A-8F57-7A478F8A2556}"/>
                </a:ext>
              </a:extLst>
            </p:cNvPr>
            <p:cNvSpPr/>
            <p:nvPr/>
          </p:nvSpPr>
          <p:spPr bwMode="auto">
            <a:xfrm>
              <a:off x="5621338" y="1404938"/>
              <a:ext cx="768350" cy="17462"/>
            </a:xfrm>
            <a:custGeom>
              <a:avLst/>
              <a:gdLst>
                <a:gd name="T0" fmla="*/ 24 w 323"/>
                <a:gd name="T1" fmla="*/ 4 h 7"/>
                <a:gd name="T2" fmla="*/ 2 w 323"/>
                <a:gd name="T3" fmla="*/ 7 h 7"/>
                <a:gd name="T4" fmla="*/ 0 w 323"/>
                <a:gd name="T5" fmla="*/ 2 h 7"/>
                <a:gd name="T6" fmla="*/ 22 w 323"/>
                <a:gd name="T7" fmla="*/ 0 h 7"/>
                <a:gd name="T8" fmla="*/ 320 w 323"/>
                <a:gd name="T9" fmla="*/ 0 h 7"/>
                <a:gd name="T10" fmla="*/ 314 w 323"/>
                <a:gd name="T11" fmla="*/ 2 h 7"/>
                <a:gd name="T12" fmla="*/ 317 w 323"/>
                <a:gd name="T13" fmla="*/ 7 h 7"/>
                <a:gd name="T14" fmla="*/ 323 w 323"/>
                <a:gd name="T15" fmla="*/ 4 h 7"/>
                <a:gd name="T16" fmla="*/ 320 w 323"/>
                <a:gd name="T17" fmla="*/ 0 h 7"/>
                <a:gd name="T18" fmla="*/ 299 w 323"/>
                <a:gd name="T19" fmla="*/ 4 h 7"/>
                <a:gd name="T20" fmla="*/ 277 w 323"/>
                <a:gd name="T21" fmla="*/ 7 h 7"/>
                <a:gd name="T22" fmla="*/ 275 w 323"/>
                <a:gd name="T23" fmla="*/ 2 h 7"/>
                <a:gd name="T24" fmla="*/ 297 w 323"/>
                <a:gd name="T25" fmla="*/ 0 h 7"/>
                <a:gd name="T26" fmla="*/ 260 w 323"/>
                <a:gd name="T27" fmla="*/ 2 h 7"/>
                <a:gd name="T28" fmla="*/ 258 w 323"/>
                <a:gd name="T29" fmla="*/ 7 h 7"/>
                <a:gd name="T30" fmla="*/ 235 w 323"/>
                <a:gd name="T31" fmla="*/ 4 h 7"/>
                <a:gd name="T32" fmla="*/ 238 w 323"/>
                <a:gd name="T33" fmla="*/ 0 h 7"/>
                <a:gd name="T34" fmla="*/ 260 w 323"/>
                <a:gd name="T35" fmla="*/ 2 h 7"/>
                <a:gd name="T36" fmla="*/ 221 w 323"/>
                <a:gd name="T37" fmla="*/ 4 h 7"/>
                <a:gd name="T38" fmla="*/ 199 w 323"/>
                <a:gd name="T39" fmla="*/ 7 h 7"/>
                <a:gd name="T40" fmla="*/ 196 w 323"/>
                <a:gd name="T41" fmla="*/ 2 h 7"/>
                <a:gd name="T42" fmla="*/ 218 w 323"/>
                <a:gd name="T43" fmla="*/ 0 h 7"/>
                <a:gd name="T44" fmla="*/ 181 w 323"/>
                <a:gd name="T45" fmla="*/ 2 h 7"/>
                <a:gd name="T46" fmla="*/ 179 w 323"/>
                <a:gd name="T47" fmla="*/ 7 h 7"/>
                <a:gd name="T48" fmla="*/ 157 w 323"/>
                <a:gd name="T49" fmla="*/ 4 h 7"/>
                <a:gd name="T50" fmla="*/ 159 w 323"/>
                <a:gd name="T51" fmla="*/ 0 h 7"/>
                <a:gd name="T52" fmla="*/ 181 w 323"/>
                <a:gd name="T53" fmla="*/ 2 h 7"/>
                <a:gd name="T54" fmla="*/ 142 w 323"/>
                <a:gd name="T55" fmla="*/ 4 h 7"/>
                <a:gd name="T56" fmla="*/ 120 w 323"/>
                <a:gd name="T57" fmla="*/ 7 h 7"/>
                <a:gd name="T58" fmla="*/ 117 w 323"/>
                <a:gd name="T59" fmla="*/ 2 h 7"/>
                <a:gd name="T60" fmla="*/ 140 w 323"/>
                <a:gd name="T61" fmla="*/ 0 h 7"/>
                <a:gd name="T62" fmla="*/ 103 w 323"/>
                <a:gd name="T63" fmla="*/ 2 h 7"/>
                <a:gd name="T64" fmla="*/ 100 w 323"/>
                <a:gd name="T65" fmla="*/ 7 h 7"/>
                <a:gd name="T66" fmla="*/ 78 w 323"/>
                <a:gd name="T67" fmla="*/ 4 h 7"/>
                <a:gd name="T68" fmla="*/ 81 w 323"/>
                <a:gd name="T69" fmla="*/ 0 h 7"/>
                <a:gd name="T70" fmla="*/ 103 w 323"/>
                <a:gd name="T71" fmla="*/ 2 h 7"/>
                <a:gd name="T72" fmla="*/ 63 w 323"/>
                <a:gd name="T73" fmla="*/ 4 h 7"/>
                <a:gd name="T74" fmla="*/ 41 w 323"/>
                <a:gd name="T75" fmla="*/ 7 h 7"/>
                <a:gd name="T76" fmla="*/ 39 w 323"/>
                <a:gd name="T77" fmla="*/ 2 h 7"/>
                <a:gd name="T78" fmla="*/ 61 w 323"/>
                <a:gd name="T7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3" h="7">
                  <a:moveTo>
                    <a:pt x="24" y="2"/>
                  </a:moveTo>
                  <a:cubicBezTo>
                    <a:pt x="24" y="4"/>
                    <a:pt x="24" y="4"/>
                    <a:pt x="24" y="4"/>
                  </a:cubicBezTo>
                  <a:cubicBezTo>
                    <a:pt x="24" y="6"/>
                    <a:pt x="23" y="7"/>
                    <a:pt x="2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4" y="1"/>
                    <a:pt x="24" y="2"/>
                  </a:cubicBezTo>
                  <a:close/>
                  <a:moveTo>
                    <a:pt x="320" y="0"/>
                  </a:moveTo>
                  <a:cubicBezTo>
                    <a:pt x="317" y="0"/>
                    <a:pt x="317" y="0"/>
                    <a:pt x="317" y="0"/>
                  </a:cubicBezTo>
                  <a:cubicBezTo>
                    <a:pt x="315" y="0"/>
                    <a:pt x="314" y="1"/>
                    <a:pt x="314" y="2"/>
                  </a:cubicBezTo>
                  <a:cubicBezTo>
                    <a:pt x="314" y="4"/>
                    <a:pt x="314" y="4"/>
                    <a:pt x="314" y="4"/>
                  </a:cubicBezTo>
                  <a:cubicBezTo>
                    <a:pt x="314" y="6"/>
                    <a:pt x="315" y="7"/>
                    <a:pt x="317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1" y="7"/>
                    <a:pt x="323" y="6"/>
                    <a:pt x="323" y="4"/>
                  </a:cubicBezTo>
                  <a:cubicBezTo>
                    <a:pt x="323" y="2"/>
                    <a:pt x="323" y="2"/>
                    <a:pt x="323" y="2"/>
                  </a:cubicBezTo>
                  <a:cubicBezTo>
                    <a:pt x="323" y="1"/>
                    <a:pt x="321" y="0"/>
                    <a:pt x="320" y="0"/>
                  </a:cubicBezTo>
                  <a:close/>
                  <a:moveTo>
                    <a:pt x="299" y="2"/>
                  </a:moveTo>
                  <a:cubicBezTo>
                    <a:pt x="299" y="4"/>
                    <a:pt x="299" y="4"/>
                    <a:pt x="299" y="4"/>
                  </a:cubicBezTo>
                  <a:cubicBezTo>
                    <a:pt x="299" y="6"/>
                    <a:pt x="298" y="7"/>
                    <a:pt x="297" y="7"/>
                  </a:cubicBezTo>
                  <a:cubicBezTo>
                    <a:pt x="277" y="7"/>
                    <a:pt x="277" y="7"/>
                    <a:pt x="277" y="7"/>
                  </a:cubicBezTo>
                  <a:cubicBezTo>
                    <a:pt x="276" y="7"/>
                    <a:pt x="275" y="6"/>
                    <a:pt x="275" y="4"/>
                  </a:cubicBezTo>
                  <a:cubicBezTo>
                    <a:pt x="275" y="2"/>
                    <a:pt x="275" y="2"/>
                    <a:pt x="275" y="2"/>
                  </a:cubicBezTo>
                  <a:cubicBezTo>
                    <a:pt x="275" y="1"/>
                    <a:pt x="276" y="0"/>
                    <a:pt x="277" y="0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298" y="0"/>
                    <a:pt x="299" y="1"/>
                    <a:pt x="299" y="2"/>
                  </a:cubicBezTo>
                  <a:close/>
                  <a:moveTo>
                    <a:pt x="260" y="2"/>
                  </a:moveTo>
                  <a:cubicBezTo>
                    <a:pt x="260" y="4"/>
                    <a:pt x="260" y="4"/>
                    <a:pt x="260" y="4"/>
                  </a:cubicBezTo>
                  <a:cubicBezTo>
                    <a:pt x="260" y="6"/>
                    <a:pt x="259" y="7"/>
                    <a:pt x="258" y="7"/>
                  </a:cubicBezTo>
                  <a:cubicBezTo>
                    <a:pt x="238" y="7"/>
                    <a:pt x="238" y="7"/>
                    <a:pt x="238" y="7"/>
                  </a:cubicBezTo>
                  <a:cubicBezTo>
                    <a:pt x="237" y="7"/>
                    <a:pt x="235" y="6"/>
                    <a:pt x="235" y="4"/>
                  </a:cubicBezTo>
                  <a:cubicBezTo>
                    <a:pt x="235" y="2"/>
                    <a:pt x="235" y="2"/>
                    <a:pt x="235" y="2"/>
                  </a:cubicBezTo>
                  <a:cubicBezTo>
                    <a:pt x="235" y="1"/>
                    <a:pt x="237" y="0"/>
                    <a:pt x="23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59" y="0"/>
                    <a:pt x="260" y="1"/>
                    <a:pt x="260" y="2"/>
                  </a:cubicBezTo>
                  <a:close/>
                  <a:moveTo>
                    <a:pt x="221" y="2"/>
                  </a:moveTo>
                  <a:cubicBezTo>
                    <a:pt x="221" y="4"/>
                    <a:pt x="221" y="4"/>
                    <a:pt x="221" y="4"/>
                  </a:cubicBezTo>
                  <a:cubicBezTo>
                    <a:pt x="221" y="6"/>
                    <a:pt x="220" y="7"/>
                    <a:pt x="218" y="7"/>
                  </a:cubicBezTo>
                  <a:cubicBezTo>
                    <a:pt x="199" y="7"/>
                    <a:pt x="199" y="7"/>
                    <a:pt x="199" y="7"/>
                  </a:cubicBezTo>
                  <a:cubicBezTo>
                    <a:pt x="197" y="7"/>
                    <a:pt x="196" y="6"/>
                    <a:pt x="196" y="4"/>
                  </a:cubicBezTo>
                  <a:cubicBezTo>
                    <a:pt x="196" y="2"/>
                    <a:pt x="196" y="2"/>
                    <a:pt x="196" y="2"/>
                  </a:cubicBezTo>
                  <a:cubicBezTo>
                    <a:pt x="196" y="1"/>
                    <a:pt x="197" y="0"/>
                    <a:pt x="199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20" y="0"/>
                    <a:pt x="221" y="1"/>
                    <a:pt x="221" y="2"/>
                  </a:cubicBezTo>
                  <a:close/>
                  <a:moveTo>
                    <a:pt x="181" y="2"/>
                  </a:moveTo>
                  <a:cubicBezTo>
                    <a:pt x="181" y="4"/>
                    <a:pt x="181" y="4"/>
                    <a:pt x="181" y="4"/>
                  </a:cubicBezTo>
                  <a:cubicBezTo>
                    <a:pt x="181" y="6"/>
                    <a:pt x="180" y="7"/>
                    <a:pt x="179" y="7"/>
                  </a:cubicBezTo>
                  <a:cubicBezTo>
                    <a:pt x="159" y="7"/>
                    <a:pt x="159" y="7"/>
                    <a:pt x="159" y="7"/>
                  </a:cubicBezTo>
                  <a:cubicBezTo>
                    <a:pt x="158" y="7"/>
                    <a:pt x="157" y="6"/>
                    <a:pt x="157" y="4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57" y="1"/>
                    <a:pt x="158" y="0"/>
                    <a:pt x="159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80" y="0"/>
                    <a:pt x="181" y="1"/>
                    <a:pt x="181" y="2"/>
                  </a:cubicBezTo>
                  <a:close/>
                  <a:moveTo>
                    <a:pt x="142" y="2"/>
                  </a:moveTo>
                  <a:cubicBezTo>
                    <a:pt x="142" y="4"/>
                    <a:pt x="142" y="4"/>
                    <a:pt x="142" y="4"/>
                  </a:cubicBezTo>
                  <a:cubicBezTo>
                    <a:pt x="142" y="6"/>
                    <a:pt x="141" y="7"/>
                    <a:pt x="140" y="7"/>
                  </a:cubicBezTo>
                  <a:cubicBezTo>
                    <a:pt x="120" y="7"/>
                    <a:pt x="120" y="7"/>
                    <a:pt x="120" y="7"/>
                  </a:cubicBezTo>
                  <a:cubicBezTo>
                    <a:pt x="119" y="7"/>
                    <a:pt x="117" y="6"/>
                    <a:pt x="117" y="4"/>
                  </a:cubicBezTo>
                  <a:cubicBezTo>
                    <a:pt x="117" y="2"/>
                    <a:pt x="117" y="2"/>
                    <a:pt x="117" y="2"/>
                  </a:cubicBezTo>
                  <a:cubicBezTo>
                    <a:pt x="117" y="1"/>
                    <a:pt x="119" y="0"/>
                    <a:pt x="12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1" y="0"/>
                    <a:pt x="142" y="1"/>
                    <a:pt x="142" y="2"/>
                  </a:cubicBezTo>
                  <a:close/>
                  <a:moveTo>
                    <a:pt x="103" y="2"/>
                  </a:moveTo>
                  <a:cubicBezTo>
                    <a:pt x="103" y="4"/>
                    <a:pt x="103" y="4"/>
                    <a:pt x="103" y="4"/>
                  </a:cubicBezTo>
                  <a:cubicBezTo>
                    <a:pt x="103" y="6"/>
                    <a:pt x="102" y="7"/>
                    <a:pt x="100" y="7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79" y="7"/>
                    <a:pt x="78" y="6"/>
                    <a:pt x="78" y="4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1"/>
                    <a:pt x="79" y="0"/>
                    <a:pt x="81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3" y="1"/>
                    <a:pt x="103" y="2"/>
                  </a:cubicBezTo>
                  <a:close/>
                  <a:moveTo>
                    <a:pt x="63" y="2"/>
                  </a:moveTo>
                  <a:cubicBezTo>
                    <a:pt x="63" y="4"/>
                    <a:pt x="63" y="4"/>
                    <a:pt x="63" y="4"/>
                  </a:cubicBezTo>
                  <a:cubicBezTo>
                    <a:pt x="63" y="6"/>
                    <a:pt x="62" y="7"/>
                    <a:pt x="61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7"/>
                    <a:pt x="39" y="6"/>
                    <a:pt x="39" y="4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40" y="0"/>
                    <a:pt x="4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2" y="0"/>
                    <a:pt x="63" y="1"/>
                    <a:pt x="6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iṣḷídè">
              <a:extLst>
                <a:ext uri="{FF2B5EF4-FFF2-40B4-BE49-F238E27FC236}">
                  <a16:creationId xmlns:a16="http://schemas.microsoft.com/office/drawing/2014/main" id="{887C7D42-3D39-0B4F-A838-E7A49AA28182}"/>
                </a:ext>
              </a:extLst>
            </p:cNvPr>
            <p:cNvSpPr/>
            <p:nvPr/>
          </p:nvSpPr>
          <p:spPr bwMode="auto">
            <a:xfrm>
              <a:off x="5621338" y="1814513"/>
              <a:ext cx="768350" cy="17462"/>
            </a:xfrm>
            <a:custGeom>
              <a:avLst/>
              <a:gdLst>
                <a:gd name="T0" fmla="*/ 24 w 323"/>
                <a:gd name="T1" fmla="*/ 4 h 7"/>
                <a:gd name="T2" fmla="*/ 2 w 323"/>
                <a:gd name="T3" fmla="*/ 7 h 7"/>
                <a:gd name="T4" fmla="*/ 0 w 323"/>
                <a:gd name="T5" fmla="*/ 2 h 7"/>
                <a:gd name="T6" fmla="*/ 22 w 323"/>
                <a:gd name="T7" fmla="*/ 0 h 7"/>
                <a:gd name="T8" fmla="*/ 320 w 323"/>
                <a:gd name="T9" fmla="*/ 0 h 7"/>
                <a:gd name="T10" fmla="*/ 314 w 323"/>
                <a:gd name="T11" fmla="*/ 2 h 7"/>
                <a:gd name="T12" fmla="*/ 317 w 323"/>
                <a:gd name="T13" fmla="*/ 7 h 7"/>
                <a:gd name="T14" fmla="*/ 323 w 323"/>
                <a:gd name="T15" fmla="*/ 4 h 7"/>
                <a:gd name="T16" fmla="*/ 320 w 323"/>
                <a:gd name="T17" fmla="*/ 0 h 7"/>
                <a:gd name="T18" fmla="*/ 299 w 323"/>
                <a:gd name="T19" fmla="*/ 4 h 7"/>
                <a:gd name="T20" fmla="*/ 277 w 323"/>
                <a:gd name="T21" fmla="*/ 7 h 7"/>
                <a:gd name="T22" fmla="*/ 275 w 323"/>
                <a:gd name="T23" fmla="*/ 2 h 7"/>
                <a:gd name="T24" fmla="*/ 297 w 323"/>
                <a:gd name="T25" fmla="*/ 0 h 7"/>
                <a:gd name="T26" fmla="*/ 260 w 323"/>
                <a:gd name="T27" fmla="*/ 2 h 7"/>
                <a:gd name="T28" fmla="*/ 258 w 323"/>
                <a:gd name="T29" fmla="*/ 7 h 7"/>
                <a:gd name="T30" fmla="*/ 235 w 323"/>
                <a:gd name="T31" fmla="*/ 4 h 7"/>
                <a:gd name="T32" fmla="*/ 238 w 323"/>
                <a:gd name="T33" fmla="*/ 0 h 7"/>
                <a:gd name="T34" fmla="*/ 260 w 323"/>
                <a:gd name="T35" fmla="*/ 2 h 7"/>
                <a:gd name="T36" fmla="*/ 221 w 323"/>
                <a:gd name="T37" fmla="*/ 4 h 7"/>
                <a:gd name="T38" fmla="*/ 199 w 323"/>
                <a:gd name="T39" fmla="*/ 7 h 7"/>
                <a:gd name="T40" fmla="*/ 196 w 323"/>
                <a:gd name="T41" fmla="*/ 2 h 7"/>
                <a:gd name="T42" fmla="*/ 218 w 323"/>
                <a:gd name="T43" fmla="*/ 0 h 7"/>
                <a:gd name="T44" fmla="*/ 181 w 323"/>
                <a:gd name="T45" fmla="*/ 2 h 7"/>
                <a:gd name="T46" fmla="*/ 179 w 323"/>
                <a:gd name="T47" fmla="*/ 7 h 7"/>
                <a:gd name="T48" fmla="*/ 157 w 323"/>
                <a:gd name="T49" fmla="*/ 4 h 7"/>
                <a:gd name="T50" fmla="*/ 159 w 323"/>
                <a:gd name="T51" fmla="*/ 0 h 7"/>
                <a:gd name="T52" fmla="*/ 181 w 323"/>
                <a:gd name="T53" fmla="*/ 2 h 7"/>
                <a:gd name="T54" fmla="*/ 142 w 323"/>
                <a:gd name="T55" fmla="*/ 4 h 7"/>
                <a:gd name="T56" fmla="*/ 120 w 323"/>
                <a:gd name="T57" fmla="*/ 7 h 7"/>
                <a:gd name="T58" fmla="*/ 117 w 323"/>
                <a:gd name="T59" fmla="*/ 2 h 7"/>
                <a:gd name="T60" fmla="*/ 140 w 323"/>
                <a:gd name="T61" fmla="*/ 0 h 7"/>
                <a:gd name="T62" fmla="*/ 103 w 323"/>
                <a:gd name="T63" fmla="*/ 2 h 7"/>
                <a:gd name="T64" fmla="*/ 100 w 323"/>
                <a:gd name="T65" fmla="*/ 7 h 7"/>
                <a:gd name="T66" fmla="*/ 78 w 323"/>
                <a:gd name="T67" fmla="*/ 4 h 7"/>
                <a:gd name="T68" fmla="*/ 81 w 323"/>
                <a:gd name="T69" fmla="*/ 0 h 7"/>
                <a:gd name="T70" fmla="*/ 103 w 323"/>
                <a:gd name="T71" fmla="*/ 2 h 7"/>
                <a:gd name="T72" fmla="*/ 63 w 323"/>
                <a:gd name="T73" fmla="*/ 4 h 7"/>
                <a:gd name="T74" fmla="*/ 41 w 323"/>
                <a:gd name="T75" fmla="*/ 7 h 7"/>
                <a:gd name="T76" fmla="*/ 39 w 323"/>
                <a:gd name="T77" fmla="*/ 2 h 7"/>
                <a:gd name="T78" fmla="*/ 61 w 323"/>
                <a:gd name="T7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3" h="7">
                  <a:moveTo>
                    <a:pt x="24" y="2"/>
                  </a:moveTo>
                  <a:cubicBezTo>
                    <a:pt x="24" y="4"/>
                    <a:pt x="24" y="4"/>
                    <a:pt x="24" y="4"/>
                  </a:cubicBezTo>
                  <a:cubicBezTo>
                    <a:pt x="24" y="6"/>
                    <a:pt x="23" y="7"/>
                    <a:pt x="2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4" y="1"/>
                    <a:pt x="24" y="2"/>
                  </a:cubicBezTo>
                  <a:close/>
                  <a:moveTo>
                    <a:pt x="320" y="0"/>
                  </a:moveTo>
                  <a:cubicBezTo>
                    <a:pt x="317" y="0"/>
                    <a:pt x="317" y="0"/>
                    <a:pt x="317" y="0"/>
                  </a:cubicBezTo>
                  <a:cubicBezTo>
                    <a:pt x="315" y="0"/>
                    <a:pt x="314" y="1"/>
                    <a:pt x="314" y="2"/>
                  </a:cubicBezTo>
                  <a:cubicBezTo>
                    <a:pt x="314" y="4"/>
                    <a:pt x="314" y="4"/>
                    <a:pt x="314" y="4"/>
                  </a:cubicBezTo>
                  <a:cubicBezTo>
                    <a:pt x="314" y="6"/>
                    <a:pt x="315" y="7"/>
                    <a:pt x="317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1" y="7"/>
                    <a:pt x="323" y="6"/>
                    <a:pt x="323" y="4"/>
                  </a:cubicBezTo>
                  <a:cubicBezTo>
                    <a:pt x="323" y="2"/>
                    <a:pt x="323" y="2"/>
                    <a:pt x="323" y="2"/>
                  </a:cubicBezTo>
                  <a:cubicBezTo>
                    <a:pt x="323" y="1"/>
                    <a:pt x="321" y="0"/>
                    <a:pt x="320" y="0"/>
                  </a:cubicBezTo>
                  <a:close/>
                  <a:moveTo>
                    <a:pt x="299" y="2"/>
                  </a:moveTo>
                  <a:cubicBezTo>
                    <a:pt x="299" y="4"/>
                    <a:pt x="299" y="4"/>
                    <a:pt x="299" y="4"/>
                  </a:cubicBezTo>
                  <a:cubicBezTo>
                    <a:pt x="299" y="6"/>
                    <a:pt x="298" y="7"/>
                    <a:pt x="297" y="7"/>
                  </a:cubicBezTo>
                  <a:cubicBezTo>
                    <a:pt x="277" y="7"/>
                    <a:pt x="277" y="7"/>
                    <a:pt x="277" y="7"/>
                  </a:cubicBezTo>
                  <a:cubicBezTo>
                    <a:pt x="276" y="7"/>
                    <a:pt x="275" y="6"/>
                    <a:pt x="275" y="4"/>
                  </a:cubicBezTo>
                  <a:cubicBezTo>
                    <a:pt x="275" y="2"/>
                    <a:pt x="275" y="2"/>
                    <a:pt x="275" y="2"/>
                  </a:cubicBezTo>
                  <a:cubicBezTo>
                    <a:pt x="275" y="1"/>
                    <a:pt x="276" y="0"/>
                    <a:pt x="277" y="0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298" y="0"/>
                    <a:pt x="299" y="1"/>
                    <a:pt x="299" y="2"/>
                  </a:cubicBezTo>
                  <a:close/>
                  <a:moveTo>
                    <a:pt x="260" y="2"/>
                  </a:moveTo>
                  <a:cubicBezTo>
                    <a:pt x="260" y="4"/>
                    <a:pt x="260" y="4"/>
                    <a:pt x="260" y="4"/>
                  </a:cubicBezTo>
                  <a:cubicBezTo>
                    <a:pt x="260" y="6"/>
                    <a:pt x="259" y="7"/>
                    <a:pt x="258" y="7"/>
                  </a:cubicBezTo>
                  <a:cubicBezTo>
                    <a:pt x="238" y="7"/>
                    <a:pt x="238" y="7"/>
                    <a:pt x="238" y="7"/>
                  </a:cubicBezTo>
                  <a:cubicBezTo>
                    <a:pt x="237" y="7"/>
                    <a:pt x="235" y="6"/>
                    <a:pt x="235" y="4"/>
                  </a:cubicBezTo>
                  <a:cubicBezTo>
                    <a:pt x="235" y="2"/>
                    <a:pt x="235" y="2"/>
                    <a:pt x="235" y="2"/>
                  </a:cubicBezTo>
                  <a:cubicBezTo>
                    <a:pt x="235" y="1"/>
                    <a:pt x="237" y="0"/>
                    <a:pt x="23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59" y="0"/>
                    <a:pt x="260" y="1"/>
                    <a:pt x="260" y="2"/>
                  </a:cubicBezTo>
                  <a:close/>
                  <a:moveTo>
                    <a:pt x="221" y="2"/>
                  </a:moveTo>
                  <a:cubicBezTo>
                    <a:pt x="221" y="4"/>
                    <a:pt x="221" y="4"/>
                    <a:pt x="221" y="4"/>
                  </a:cubicBezTo>
                  <a:cubicBezTo>
                    <a:pt x="221" y="6"/>
                    <a:pt x="220" y="7"/>
                    <a:pt x="218" y="7"/>
                  </a:cubicBezTo>
                  <a:cubicBezTo>
                    <a:pt x="199" y="7"/>
                    <a:pt x="199" y="7"/>
                    <a:pt x="199" y="7"/>
                  </a:cubicBezTo>
                  <a:cubicBezTo>
                    <a:pt x="197" y="7"/>
                    <a:pt x="196" y="6"/>
                    <a:pt x="196" y="4"/>
                  </a:cubicBezTo>
                  <a:cubicBezTo>
                    <a:pt x="196" y="2"/>
                    <a:pt x="196" y="2"/>
                    <a:pt x="196" y="2"/>
                  </a:cubicBezTo>
                  <a:cubicBezTo>
                    <a:pt x="196" y="1"/>
                    <a:pt x="197" y="0"/>
                    <a:pt x="199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20" y="0"/>
                    <a:pt x="221" y="1"/>
                    <a:pt x="221" y="2"/>
                  </a:cubicBezTo>
                  <a:close/>
                  <a:moveTo>
                    <a:pt x="181" y="2"/>
                  </a:moveTo>
                  <a:cubicBezTo>
                    <a:pt x="181" y="4"/>
                    <a:pt x="181" y="4"/>
                    <a:pt x="181" y="4"/>
                  </a:cubicBezTo>
                  <a:cubicBezTo>
                    <a:pt x="181" y="6"/>
                    <a:pt x="180" y="7"/>
                    <a:pt x="179" y="7"/>
                  </a:cubicBezTo>
                  <a:cubicBezTo>
                    <a:pt x="159" y="7"/>
                    <a:pt x="159" y="7"/>
                    <a:pt x="159" y="7"/>
                  </a:cubicBezTo>
                  <a:cubicBezTo>
                    <a:pt x="158" y="7"/>
                    <a:pt x="157" y="6"/>
                    <a:pt x="157" y="4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57" y="1"/>
                    <a:pt x="158" y="0"/>
                    <a:pt x="159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80" y="0"/>
                    <a:pt x="181" y="1"/>
                    <a:pt x="181" y="2"/>
                  </a:cubicBezTo>
                  <a:close/>
                  <a:moveTo>
                    <a:pt x="142" y="2"/>
                  </a:moveTo>
                  <a:cubicBezTo>
                    <a:pt x="142" y="4"/>
                    <a:pt x="142" y="4"/>
                    <a:pt x="142" y="4"/>
                  </a:cubicBezTo>
                  <a:cubicBezTo>
                    <a:pt x="142" y="6"/>
                    <a:pt x="141" y="7"/>
                    <a:pt x="140" y="7"/>
                  </a:cubicBezTo>
                  <a:cubicBezTo>
                    <a:pt x="120" y="7"/>
                    <a:pt x="120" y="7"/>
                    <a:pt x="120" y="7"/>
                  </a:cubicBezTo>
                  <a:cubicBezTo>
                    <a:pt x="119" y="7"/>
                    <a:pt x="117" y="6"/>
                    <a:pt x="117" y="4"/>
                  </a:cubicBezTo>
                  <a:cubicBezTo>
                    <a:pt x="117" y="2"/>
                    <a:pt x="117" y="2"/>
                    <a:pt x="117" y="2"/>
                  </a:cubicBezTo>
                  <a:cubicBezTo>
                    <a:pt x="117" y="1"/>
                    <a:pt x="119" y="0"/>
                    <a:pt x="12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1" y="0"/>
                    <a:pt x="142" y="1"/>
                    <a:pt x="142" y="2"/>
                  </a:cubicBezTo>
                  <a:close/>
                  <a:moveTo>
                    <a:pt x="103" y="2"/>
                  </a:moveTo>
                  <a:cubicBezTo>
                    <a:pt x="103" y="4"/>
                    <a:pt x="103" y="4"/>
                    <a:pt x="103" y="4"/>
                  </a:cubicBezTo>
                  <a:cubicBezTo>
                    <a:pt x="103" y="6"/>
                    <a:pt x="102" y="7"/>
                    <a:pt x="100" y="7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79" y="7"/>
                    <a:pt x="78" y="6"/>
                    <a:pt x="78" y="4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1"/>
                    <a:pt x="79" y="0"/>
                    <a:pt x="81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3" y="1"/>
                    <a:pt x="103" y="2"/>
                  </a:cubicBezTo>
                  <a:close/>
                  <a:moveTo>
                    <a:pt x="63" y="2"/>
                  </a:moveTo>
                  <a:cubicBezTo>
                    <a:pt x="63" y="4"/>
                    <a:pt x="63" y="4"/>
                    <a:pt x="63" y="4"/>
                  </a:cubicBezTo>
                  <a:cubicBezTo>
                    <a:pt x="63" y="6"/>
                    <a:pt x="62" y="7"/>
                    <a:pt x="61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7"/>
                    <a:pt x="39" y="6"/>
                    <a:pt x="39" y="4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1"/>
                    <a:pt x="40" y="0"/>
                    <a:pt x="4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2" y="0"/>
                    <a:pt x="63" y="1"/>
                    <a:pt x="6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işļïdé">
              <a:extLst>
                <a:ext uri="{FF2B5EF4-FFF2-40B4-BE49-F238E27FC236}">
                  <a16:creationId xmlns:a16="http://schemas.microsoft.com/office/drawing/2014/main" id="{803EF67B-47F2-A44E-B1F7-D8449AF71152}"/>
                </a:ext>
              </a:extLst>
            </p:cNvPr>
            <p:cNvSpPr/>
            <p:nvPr/>
          </p:nvSpPr>
          <p:spPr bwMode="auto">
            <a:xfrm>
              <a:off x="8345488" y="2487613"/>
              <a:ext cx="1022350" cy="669925"/>
            </a:xfrm>
            <a:custGeom>
              <a:avLst/>
              <a:gdLst>
                <a:gd name="T0" fmla="*/ 395 w 430"/>
                <a:gd name="T1" fmla="*/ 0 h 281"/>
                <a:gd name="T2" fmla="*/ 35 w 430"/>
                <a:gd name="T3" fmla="*/ 0 h 281"/>
                <a:gd name="T4" fmla="*/ 0 w 430"/>
                <a:gd name="T5" fmla="*/ 35 h 281"/>
                <a:gd name="T6" fmla="*/ 0 w 430"/>
                <a:gd name="T7" fmla="*/ 246 h 281"/>
                <a:gd name="T8" fmla="*/ 35 w 430"/>
                <a:gd name="T9" fmla="*/ 281 h 281"/>
                <a:gd name="T10" fmla="*/ 395 w 430"/>
                <a:gd name="T11" fmla="*/ 281 h 281"/>
                <a:gd name="T12" fmla="*/ 430 w 430"/>
                <a:gd name="T13" fmla="*/ 246 h 281"/>
                <a:gd name="T14" fmla="*/ 430 w 430"/>
                <a:gd name="T15" fmla="*/ 35 h 281"/>
                <a:gd name="T16" fmla="*/ 395 w 430"/>
                <a:gd name="T17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0" h="281">
                  <a:moveTo>
                    <a:pt x="39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0" y="265"/>
                    <a:pt x="16" y="281"/>
                    <a:pt x="35" y="281"/>
                  </a:cubicBezTo>
                  <a:cubicBezTo>
                    <a:pt x="395" y="281"/>
                    <a:pt x="395" y="281"/>
                    <a:pt x="395" y="281"/>
                  </a:cubicBezTo>
                  <a:cubicBezTo>
                    <a:pt x="414" y="281"/>
                    <a:pt x="430" y="265"/>
                    <a:pt x="430" y="246"/>
                  </a:cubicBezTo>
                  <a:cubicBezTo>
                    <a:pt x="430" y="35"/>
                    <a:pt x="430" y="35"/>
                    <a:pt x="430" y="35"/>
                  </a:cubicBezTo>
                  <a:cubicBezTo>
                    <a:pt x="430" y="16"/>
                    <a:pt x="414" y="0"/>
                    <a:pt x="395" y="0"/>
                  </a:cubicBezTo>
                </a:path>
              </a:pathLst>
            </a:custGeom>
            <a:solidFill>
              <a:srgbClr val="60C1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iṧḷíḋè">
              <a:extLst>
                <a:ext uri="{FF2B5EF4-FFF2-40B4-BE49-F238E27FC236}">
                  <a16:creationId xmlns:a16="http://schemas.microsoft.com/office/drawing/2014/main" id="{AEF85177-4318-594A-947D-38D2EAC35901}"/>
                </a:ext>
              </a:extLst>
            </p:cNvPr>
            <p:cNvSpPr/>
            <p:nvPr/>
          </p:nvSpPr>
          <p:spPr bwMode="auto">
            <a:xfrm>
              <a:off x="8345488" y="2624138"/>
              <a:ext cx="1022350" cy="134937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iṩḷïḍê">
              <a:extLst>
                <a:ext uri="{FF2B5EF4-FFF2-40B4-BE49-F238E27FC236}">
                  <a16:creationId xmlns:a16="http://schemas.microsoft.com/office/drawing/2014/main" id="{1788B2E4-CEC2-B842-B0DE-5D6DBAFC8B40}"/>
                </a:ext>
              </a:extLst>
            </p:cNvPr>
            <p:cNvSpPr/>
            <p:nvPr/>
          </p:nvSpPr>
          <p:spPr bwMode="auto">
            <a:xfrm>
              <a:off x="8345488" y="2624138"/>
              <a:ext cx="1022350" cy="134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îṥľídê">
              <a:extLst>
                <a:ext uri="{FF2B5EF4-FFF2-40B4-BE49-F238E27FC236}">
                  <a16:creationId xmlns:a16="http://schemas.microsoft.com/office/drawing/2014/main" id="{E3EE8B8D-958F-7143-BF33-942D5FD4DA5F}"/>
                </a:ext>
              </a:extLst>
            </p:cNvPr>
            <p:cNvSpPr/>
            <p:nvPr/>
          </p:nvSpPr>
          <p:spPr bwMode="auto">
            <a:xfrm>
              <a:off x="8716963" y="2820988"/>
              <a:ext cx="650875" cy="85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îṡľïďè">
              <a:extLst>
                <a:ext uri="{FF2B5EF4-FFF2-40B4-BE49-F238E27FC236}">
                  <a16:creationId xmlns:a16="http://schemas.microsoft.com/office/drawing/2014/main" id="{C477DC88-349C-904D-B977-7474AB80855E}"/>
                </a:ext>
              </a:extLst>
            </p:cNvPr>
            <p:cNvSpPr/>
            <p:nvPr/>
          </p:nvSpPr>
          <p:spPr bwMode="auto">
            <a:xfrm>
              <a:off x="8716963" y="2820988"/>
              <a:ext cx="650875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îṣḷïďè">
              <a:extLst>
                <a:ext uri="{FF2B5EF4-FFF2-40B4-BE49-F238E27FC236}">
                  <a16:creationId xmlns:a16="http://schemas.microsoft.com/office/drawing/2014/main" id="{AB3C52C9-77FD-CD44-A1E7-179B99E4DB74}"/>
                </a:ext>
              </a:extLst>
            </p:cNvPr>
            <p:cNvSpPr/>
            <p:nvPr/>
          </p:nvSpPr>
          <p:spPr bwMode="auto">
            <a:xfrm>
              <a:off x="8426451" y="2820988"/>
              <a:ext cx="254000" cy="85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ïŝḷíḋé">
              <a:extLst>
                <a:ext uri="{FF2B5EF4-FFF2-40B4-BE49-F238E27FC236}">
                  <a16:creationId xmlns:a16="http://schemas.microsoft.com/office/drawing/2014/main" id="{D796889F-D183-7D4E-B99D-6E996019CE4C}"/>
                </a:ext>
              </a:extLst>
            </p:cNvPr>
            <p:cNvSpPr/>
            <p:nvPr/>
          </p:nvSpPr>
          <p:spPr bwMode="auto">
            <a:xfrm>
              <a:off x="8426451" y="2820988"/>
              <a:ext cx="254000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ïšľîḓè">
              <a:extLst>
                <a:ext uri="{FF2B5EF4-FFF2-40B4-BE49-F238E27FC236}">
                  <a16:creationId xmlns:a16="http://schemas.microsoft.com/office/drawing/2014/main" id="{3BAC3E86-2F7F-C74D-89A2-C4FC3A1FD677}"/>
                </a:ext>
              </a:extLst>
            </p:cNvPr>
            <p:cNvSpPr/>
            <p:nvPr/>
          </p:nvSpPr>
          <p:spPr bwMode="auto">
            <a:xfrm>
              <a:off x="8345488" y="2487613"/>
              <a:ext cx="338138" cy="84137"/>
            </a:xfrm>
            <a:custGeom>
              <a:avLst/>
              <a:gdLst>
                <a:gd name="T0" fmla="*/ 142 w 142"/>
                <a:gd name="T1" fmla="*/ 0 h 35"/>
                <a:gd name="T2" fmla="*/ 35 w 142"/>
                <a:gd name="T3" fmla="*/ 0 h 35"/>
                <a:gd name="T4" fmla="*/ 0 w 142"/>
                <a:gd name="T5" fmla="*/ 35 h 35"/>
                <a:gd name="T6" fmla="*/ 0 w 142"/>
                <a:gd name="T7" fmla="*/ 35 h 35"/>
                <a:gd name="T8" fmla="*/ 35 w 142"/>
                <a:gd name="T9" fmla="*/ 0 h 35"/>
                <a:gd name="T10" fmla="*/ 142 w 142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" h="35">
                  <a:moveTo>
                    <a:pt x="142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6" y="0"/>
                    <a:pt x="35" y="0"/>
                  </a:cubicBezTo>
                  <a:cubicBezTo>
                    <a:pt x="142" y="0"/>
                    <a:pt x="142" y="0"/>
                    <a:pt x="14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i$lïḑé">
              <a:extLst>
                <a:ext uri="{FF2B5EF4-FFF2-40B4-BE49-F238E27FC236}">
                  <a16:creationId xmlns:a16="http://schemas.microsoft.com/office/drawing/2014/main" id="{A26D60F4-799B-1441-8A70-A7640B19F094}"/>
                </a:ext>
              </a:extLst>
            </p:cNvPr>
            <p:cNvSpPr/>
            <p:nvPr/>
          </p:nvSpPr>
          <p:spPr bwMode="auto">
            <a:xfrm>
              <a:off x="8345488" y="2487613"/>
              <a:ext cx="714375" cy="669925"/>
            </a:xfrm>
            <a:custGeom>
              <a:avLst/>
              <a:gdLst>
                <a:gd name="T0" fmla="*/ 34 w 300"/>
                <a:gd name="T1" fmla="*/ 176 h 281"/>
                <a:gd name="T2" fmla="*/ 34 w 300"/>
                <a:gd name="T3" fmla="*/ 140 h 281"/>
                <a:gd name="T4" fmla="*/ 141 w 300"/>
                <a:gd name="T5" fmla="*/ 140 h 281"/>
                <a:gd name="T6" fmla="*/ 141 w 300"/>
                <a:gd name="T7" fmla="*/ 176 h 281"/>
                <a:gd name="T8" fmla="*/ 34 w 300"/>
                <a:gd name="T9" fmla="*/ 176 h 281"/>
                <a:gd name="T10" fmla="*/ 207 w 300"/>
                <a:gd name="T11" fmla="*/ 114 h 281"/>
                <a:gd name="T12" fmla="*/ 0 w 300"/>
                <a:gd name="T13" fmla="*/ 114 h 281"/>
                <a:gd name="T14" fmla="*/ 0 w 300"/>
                <a:gd name="T15" fmla="*/ 246 h 281"/>
                <a:gd name="T16" fmla="*/ 35 w 300"/>
                <a:gd name="T17" fmla="*/ 281 h 281"/>
                <a:gd name="T18" fmla="*/ 300 w 300"/>
                <a:gd name="T19" fmla="*/ 281 h 281"/>
                <a:gd name="T20" fmla="*/ 241 w 300"/>
                <a:gd name="T21" fmla="*/ 176 h 281"/>
                <a:gd name="T22" fmla="*/ 156 w 300"/>
                <a:gd name="T23" fmla="*/ 176 h 281"/>
                <a:gd name="T24" fmla="*/ 156 w 300"/>
                <a:gd name="T25" fmla="*/ 140 h 281"/>
                <a:gd name="T26" fmla="*/ 221 w 300"/>
                <a:gd name="T27" fmla="*/ 140 h 281"/>
                <a:gd name="T28" fmla="*/ 207 w 300"/>
                <a:gd name="T29" fmla="*/ 114 h 281"/>
                <a:gd name="T30" fmla="*/ 142 w 300"/>
                <a:gd name="T31" fmla="*/ 0 h 281"/>
                <a:gd name="T32" fmla="*/ 35 w 300"/>
                <a:gd name="T33" fmla="*/ 0 h 281"/>
                <a:gd name="T34" fmla="*/ 0 w 300"/>
                <a:gd name="T35" fmla="*/ 35 h 281"/>
                <a:gd name="T36" fmla="*/ 0 w 300"/>
                <a:gd name="T37" fmla="*/ 57 h 281"/>
                <a:gd name="T38" fmla="*/ 175 w 300"/>
                <a:gd name="T39" fmla="*/ 57 h 281"/>
                <a:gd name="T40" fmla="*/ 142 w 300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0" h="281">
                  <a:moveTo>
                    <a:pt x="34" y="176"/>
                  </a:moveTo>
                  <a:cubicBezTo>
                    <a:pt x="34" y="140"/>
                    <a:pt x="34" y="140"/>
                    <a:pt x="34" y="140"/>
                  </a:cubicBezTo>
                  <a:cubicBezTo>
                    <a:pt x="141" y="140"/>
                    <a:pt x="141" y="140"/>
                    <a:pt x="141" y="140"/>
                  </a:cubicBezTo>
                  <a:cubicBezTo>
                    <a:pt x="141" y="176"/>
                    <a:pt x="141" y="176"/>
                    <a:pt x="141" y="176"/>
                  </a:cubicBezTo>
                  <a:cubicBezTo>
                    <a:pt x="34" y="176"/>
                    <a:pt x="34" y="176"/>
                    <a:pt x="34" y="176"/>
                  </a:cubicBezTo>
                  <a:moveTo>
                    <a:pt x="207" y="114"/>
                  </a:moveTo>
                  <a:cubicBezTo>
                    <a:pt x="0" y="114"/>
                    <a:pt x="0" y="114"/>
                    <a:pt x="0" y="114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0" y="265"/>
                    <a:pt x="16" y="281"/>
                    <a:pt x="35" y="281"/>
                  </a:cubicBezTo>
                  <a:cubicBezTo>
                    <a:pt x="300" y="281"/>
                    <a:pt x="300" y="281"/>
                    <a:pt x="300" y="281"/>
                  </a:cubicBezTo>
                  <a:cubicBezTo>
                    <a:pt x="241" y="176"/>
                    <a:pt x="241" y="176"/>
                    <a:pt x="241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221" y="140"/>
                    <a:pt x="221" y="140"/>
                    <a:pt x="221" y="140"/>
                  </a:cubicBezTo>
                  <a:cubicBezTo>
                    <a:pt x="207" y="114"/>
                    <a:pt x="207" y="114"/>
                    <a:pt x="207" y="114"/>
                  </a:cubicBezTo>
                  <a:moveTo>
                    <a:pt x="142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75" y="57"/>
                    <a:pt x="175" y="57"/>
                    <a:pt x="175" y="57"/>
                  </a:cubicBezTo>
                  <a:cubicBezTo>
                    <a:pt x="142" y="0"/>
                    <a:pt x="142" y="0"/>
                    <a:pt x="142" y="0"/>
                  </a:cubicBezTo>
                </a:path>
              </a:pathLst>
            </a:custGeom>
            <a:solidFill>
              <a:srgbClr val="85CF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ïṥḻîdé">
              <a:extLst>
                <a:ext uri="{FF2B5EF4-FFF2-40B4-BE49-F238E27FC236}">
                  <a16:creationId xmlns:a16="http://schemas.microsoft.com/office/drawing/2014/main" id="{248A489A-A9C5-6C4A-965B-93A838A2FE94}"/>
                </a:ext>
              </a:extLst>
            </p:cNvPr>
            <p:cNvSpPr/>
            <p:nvPr/>
          </p:nvSpPr>
          <p:spPr bwMode="auto">
            <a:xfrm>
              <a:off x="8345488" y="2624138"/>
              <a:ext cx="492125" cy="134937"/>
            </a:xfrm>
            <a:custGeom>
              <a:avLst/>
              <a:gdLst>
                <a:gd name="T0" fmla="*/ 262 w 310"/>
                <a:gd name="T1" fmla="*/ 0 h 85"/>
                <a:gd name="T2" fmla="*/ 0 w 310"/>
                <a:gd name="T3" fmla="*/ 0 h 85"/>
                <a:gd name="T4" fmla="*/ 0 w 310"/>
                <a:gd name="T5" fmla="*/ 85 h 85"/>
                <a:gd name="T6" fmla="*/ 310 w 310"/>
                <a:gd name="T7" fmla="*/ 85 h 85"/>
                <a:gd name="T8" fmla="*/ 262 w 310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85">
                  <a:moveTo>
                    <a:pt x="262" y="0"/>
                  </a:moveTo>
                  <a:lnTo>
                    <a:pt x="0" y="0"/>
                  </a:lnTo>
                  <a:lnTo>
                    <a:pt x="0" y="85"/>
                  </a:lnTo>
                  <a:lnTo>
                    <a:pt x="310" y="85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iśḻíḓé">
              <a:extLst>
                <a:ext uri="{FF2B5EF4-FFF2-40B4-BE49-F238E27FC236}">
                  <a16:creationId xmlns:a16="http://schemas.microsoft.com/office/drawing/2014/main" id="{9A1D0787-65D8-0445-93E8-72F6B41459C2}"/>
                </a:ext>
              </a:extLst>
            </p:cNvPr>
            <p:cNvSpPr/>
            <p:nvPr/>
          </p:nvSpPr>
          <p:spPr bwMode="auto">
            <a:xfrm>
              <a:off x="8345488" y="2624138"/>
              <a:ext cx="492125" cy="134937"/>
            </a:xfrm>
            <a:custGeom>
              <a:avLst/>
              <a:gdLst>
                <a:gd name="T0" fmla="*/ 262 w 310"/>
                <a:gd name="T1" fmla="*/ 0 h 85"/>
                <a:gd name="T2" fmla="*/ 0 w 310"/>
                <a:gd name="T3" fmla="*/ 0 h 85"/>
                <a:gd name="T4" fmla="*/ 0 w 310"/>
                <a:gd name="T5" fmla="*/ 85 h 85"/>
                <a:gd name="T6" fmla="*/ 310 w 310"/>
                <a:gd name="T7" fmla="*/ 85 h 85"/>
                <a:gd name="T8" fmla="*/ 262 w 310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85">
                  <a:moveTo>
                    <a:pt x="262" y="0"/>
                  </a:moveTo>
                  <a:lnTo>
                    <a:pt x="0" y="0"/>
                  </a:lnTo>
                  <a:lnTo>
                    <a:pt x="0" y="85"/>
                  </a:lnTo>
                  <a:lnTo>
                    <a:pt x="310" y="85"/>
                  </a:lnTo>
                  <a:lnTo>
                    <a:pt x="26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îsļíďé">
              <a:extLst>
                <a:ext uri="{FF2B5EF4-FFF2-40B4-BE49-F238E27FC236}">
                  <a16:creationId xmlns:a16="http://schemas.microsoft.com/office/drawing/2014/main" id="{3ACABF85-EDEF-CD47-9FA6-3E4E19E7001A}"/>
                </a:ext>
              </a:extLst>
            </p:cNvPr>
            <p:cNvSpPr/>
            <p:nvPr/>
          </p:nvSpPr>
          <p:spPr bwMode="auto">
            <a:xfrm>
              <a:off x="8716963" y="2820988"/>
              <a:ext cx="201613" cy="85725"/>
            </a:xfrm>
            <a:custGeom>
              <a:avLst/>
              <a:gdLst>
                <a:gd name="T0" fmla="*/ 97 w 127"/>
                <a:gd name="T1" fmla="*/ 0 h 54"/>
                <a:gd name="T2" fmla="*/ 0 w 127"/>
                <a:gd name="T3" fmla="*/ 0 h 54"/>
                <a:gd name="T4" fmla="*/ 0 w 127"/>
                <a:gd name="T5" fmla="*/ 54 h 54"/>
                <a:gd name="T6" fmla="*/ 127 w 127"/>
                <a:gd name="T7" fmla="*/ 54 h 54"/>
                <a:gd name="T8" fmla="*/ 97 w 127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54">
                  <a:moveTo>
                    <a:pt x="97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127" y="54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iślîḑe">
              <a:extLst>
                <a:ext uri="{FF2B5EF4-FFF2-40B4-BE49-F238E27FC236}">
                  <a16:creationId xmlns:a16="http://schemas.microsoft.com/office/drawing/2014/main" id="{0F042B1F-8DD6-3243-97DD-CD28E177A9BB}"/>
                </a:ext>
              </a:extLst>
            </p:cNvPr>
            <p:cNvSpPr/>
            <p:nvPr/>
          </p:nvSpPr>
          <p:spPr bwMode="auto">
            <a:xfrm>
              <a:off x="8716963" y="2820988"/>
              <a:ext cx="201613" cy="85725"/>
            </a:xfrm>
            <a:custGeom>
              <a:avLst/>
              <a:gdLst>
                <a:gd name="T0" fmla="*/ 97 w 127"/>
                <a:gd name="T1" fmla="*/ 0 h 54"/>
                <a:gd name="T2" fmla="*/ 0 w 127"/>
                <a:gd name="T3" fmla="*/ 0 h 54"/>
                <a:gd name="T4" fmla="*/ 0 w 127"/>
                <a:gd name="T5" fmla="*/ 54 h 54"/>
                <a:gd name="T6" fmla="*/ 127 w 127"/>
                <a:gd name="T7" fmla="*/ 54 h 54"/>
                <a:gd name="T8" fmla="*/ 97 w 127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54">
                  <a:moveTo>
                    <a:pt x="97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127" y="54"/>
                  </a:lnTo>
                  <a:lnTo>
                    <a:pt x="9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íSļiḓé">
              <a:extLst>
                <a:ext uri="{FF2B5EF4-FFF2-40B4-BE49-F238E27FC236}">
                  <a16:creationId xmlns:a16="http://schemas.microsoft.com/office/drawing/2014/main" id="{347CEBF8-FA75-C94F-AED7-825BE090403F}"/>
                </a:ext>
              </a:extLst>
            </p:cNvPr>
            <p:cNvSpPr/>
            <p:nvPr/>
          </p:nvSpPr>
          <p:spPr bwMode="auto">
            <a:xfrm>
              <a:off x="8426451" y="2820988"/>
              <a:ext cx="254000" cy="85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ïŝḻidè">
              <a:extLst>
                <a:ext uri="{FF2B5EF4-FFF2-40B4-BE49-F238E27FC236}">
                  <a16:creationId xmlns:a16="http://schemas.microsoft.com/office/drawing/2014/main" id="{07CEF013-5FB0-0444-9A1F-406020903B61}"/>
                </a:ext>
              </a:extLst>
            </p:cNvPr>
            <p:cNvSpPr/>
            <p:nvPr/>
          </p:nvSpPr>
          <p:spPr bwMode="auto">
            <a:xfrm>
              <a:off x="8426451" y="2820988"/>
              <a:ext cx="254000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í$ļiḋê">
              <a:extLst>
                <a:ext uri="{FF2B5EF4-FFF2-40B4-BE49-F238E27FC236}">
                  <a16:creationId xmlns:a16="http://schemas.microsoft.com/office/drawing/2014/main" id="{953E139F-0394-014B-B629-67EAF1890862}"/>
                </a:ext>
              </a:extLst>
            </p:cNvPr>
            <p:cNvSpPr/>
            <p:nvPr/>
          </p:nvSpPr>
          <p:spPr bwMode="auto">
            <a:xfrm>
              <a:off x="3101976" y="1889125"/>
              <a:ext cx="225425" cy="515937"/>
            </a:xfrm>
            <a:custGeom>
              <a:avLst/>
              <a:gdLst>
                <a:gd name="T0" fmla="*/ 95 w 95"/>
                <a:gd name="T1" fmla="*/ 143 h 217"/>
                <a:gd name="T2" fmla="*/ 82 w 95"/>
                <a:gd name="T3" fmla="*/ 180 h 217"/>
                <a:gd name="T4" fmla="*/ 55 w 95"/>
                <a:gd name="T5" fmla="*/ 192 h 217"/>
                <a:gd name="T6" fmla="*/ 55 w 95"/>
                <a:gd name="T7" fmla="*/ 217 h 217"/>
                <a:gd name="T8" fmla="*/ 42 w 95"/>
                <a:gd name="T9" fmla="*/ 217 h 217"/>
                <a:gd name="T10" fmla="*/ 42 w 95"/>
                <a:gd name="T11" fmla="*/ 192 h 217"/>
                <a:gd name="T12" fmla="*/ 12 w 95"/>
                <a:gd name="T13" fmla="*/ 178 h 217"/>
                <a:gd name="T14" fmla="*/ 0 w 95"/>
                <a:gd name="T15" fmla="*/ 136 h 217"/>
                <a:gd name="T16" fmla="*/ 23 w 95"/>
                <a:gd name="T17" fmla="*/ 136 h 217"/>
                <a:gd name="T18" fmla="*/ 30 w 95"/>
                <a:gd name="T19" fmla="*/ 167 h 217"/>
                <a:gd name="T20" fmla="*/ 42 w 95"/>
                <a:gd name="T21" fmla="*/ 173 h 217"/>
                <a:gd name="T22" fmla="*/ 42 w 95"/>
                <a:gd name="T23" fmla="*/ 109 h 217"/>
                <a:gd name="T24" fmla="*/ 11 w 95"/>
                <a:gd name="T25" fmla="*/ 86 h 217"/>
                <a:gd name="T26" fmla="*/ 4 w 95"/>
                <a:gd name="T27" fmla="*/ 62 h 217"/>
                <a:gd name="T28" fmla="*/ 14 w 95"/>
                <a:gd name="T29" fmla="*/ 32 h 217"/>
                <a:gd name="T30" fmla="*/ 42 w 95"/>
                <a:gd name="T31" fmla="*/ 19 h 217"/>
                <a:gd name="T32" fmla="*/ 42 w 95"/>
                <a:gd name="T33" fmla="*/ 0 h 217"/>
                <a:gd name="T34" fmla="*/ 55 w 95"/>
                <a:gd name="T35" fmla="*/ 0 h 217"/>
                <a:gd name="T36" fmla="*/ 55 w 95"/>
                <a:gd name="T37" fmla="*/ 19 h 217"/>
                <a:gd name="T38" fmla="*/ 83 w 95"/>
                <a:gd name="T39" fmla="*/ 32 h 217"/>
                <a:gd name="T40" fmla="*/ 93 w 95"/>
                <a:gd name="T41" fmla="*/ 66 h 217"/>
                <a:gd name="T42" fmla="*/ 71 w 95"/>
                <a:gd name="T43" fmla="*/ 66 h 217"/>
                <a:gd name="T44" fmla="*/ 66 w 95"/>
                <a:gd name="T45" fmla="*/ 44 h 217"/>
                <a:gd name="T46" fmla="*/ 55 w 95"/>
                <a:gd name="T47" fmla="*/ 38 h 217"/>
                <a:gd name="T48" fmla="*/ 55 w 95"/>
                <a:gd name="T49" fmla="*/ 93 h 217"/>
                <a:gd name="T50" fmla="*/ 83 w 95"/>
                <a:gd name="T51" fmla="*/ 113 h 217"/>
                <a:gd name="T52" fmla="*/ 95 w 95"/>
                <a:gd name="T53" fmla="*/ 143 h 217"/>
                <a:gd name="T54" fmla="*/ 42 w 95"/>
                <a:gd name="T55" fmla="*/ 85 h 217"/>
                <a:gd name="T56" fmla="*/ 42 w 95"/>
                <a:gd name="T57" fmla="*/ 38 h 217"/>
                <a:gd name="T58" fmla="*/ 30 w 95"/>
                <a:gd name="T59" fmla="*/ 43 h 217"/>
                <a:gd name="T60" fmla="*/ 25 w 95"/>
                <a:gd name="T61" fmla="*/ 60 h 217"/>
                <a:gd name="T62" fmla="*/ 28 w 95"/>
                <a:gd name="T63" fmla="*/ 73 h 217"/>
                <a:gd name="T64" fmla="*/ 42 w 95"/>
                <a:gd name="T65" fmla="*/ 85 h 217"/>
                <a:gd name="T66" fmla="*/ 73 w 95"/>
                <a:gd name="T67" fmla="*/ 148 h 217"/>
                <a:gd name="T68" fmla="*/ 68 w 95"/>
                <a:gd name="T69" fmla="*/ 130 h 217"/>
                <a:gd name="T70" fmla="*/ 55 w 95"/>
                <a:gd name="T71" fmla="*/ 117 h 217"/>
                <a:gd name="T72" fmla="*/ 55 w 95"/>
                <a:gd name="T73" fmla="*/ 173 h 217"/>
                <a:gd name="T74" fmla="*/ 67 w 95"/>
                <a:gd name="T75" fmla="*/ 167 h 217"/>
                <a:gd name="T76" fmla="*/ 73 w 95"/>
                <a:gd name="T77" fmla="*/ 14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5" h="217">
                  <a:moveTo>
                    <a:pt x="95" y="143"/>
                  </a:moveTo>
                  <a:cubicBezTo>
                    <a:pt x="95" y="160"/>
                    <a:pt x="91" y="172"/>
                    <a:pt x="82" y="180"/>
                  </a:cubicBezTo>
                  <a:cubicBezTo>
                    <a:pt x="74" y="188"/>
                    <a:pt x="65" y="192"/>
                    <a:pt x="55" y="192"/>
                  </a:cubicBezTo>
                  <a:cubicBezTo>
                    <a:pt x="55" y="217"/>
                    <a:pt x="55" y="217"/>
                    <a:pt x="55" y="217"/>
                  </a:cubicBezTo>
                  <a:cubicBezTo>
                    <a:pt x="42" y="217"/>
                    <a:pt x="42" y="217"/>
                    <a:pt x="42" y="217"/>
                  </a:cubicBezTo>
                  <a:cubicBezTo>
                    <a:pt x="42" y="192"/>
                    <a:pt x="42" y="192"/>
                    <a:pt x="42" y="192"/>
                  </a:cubicBezTo>
                  <a:cubicBezTo>
                    <a:pt x="30" y="192"/>
                    <a:pt x="21" y="188"/>
                    <a:pt x="12" y="178"/>
                  </a:cubicBezTo>
                  <a:cubicBezTo>
                    <a:pt x="4" y="169"/>
                    <a:pt x="0" y="155"/>
                    <a:pt x="0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3" y="152"/>
                    <a:pt x="25" y="163"/>
                    <a:pt x="30" y="167"/>
                  </a:cubicBezTo>
                  <a:cubicBezTo>
                    <a:pt x="34" y="171"/>
                    <a:pt x="38" y="173"/>
                    <a:pt x="42" y="173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26" y="101"/>
                    <a:pt x="16" y="93"/>
                    <a:pt x="11" y="86"/>
                  </a:cubicBezTo>
                  <a:cubicBezTo>
                    <a:pt x="6" y="79"/>
                    <a:pt x="4" y="71"/>
                    <a:pt x="4" y="62"/>
                  </a:cubicBezTo>
                  <a:cubicBezTo>
                    <a:pt x="4" y="50"/>
                    <a:pt x="7" y="40"/>
                    <a:pt x="14" y="32"/>
                  </a:cubicBezTo>
                  <a:cubicBezTo>
                    <a:pt x="21" y="25"/>
                    <a:pt x="30" y="20"/>
                    <a:pt x="42" y="19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67" y="19"/>
                    <a:pt x="76" y="24"/>
                    <a:pt x="83" y="32"/>
                  </a:cubicBezTo>
                  <a:cubicBezTo>
                    <a:pt x="90" y="41"/>
                    <a:pt x="93" y="52"/>
                    <a:pt x="93" y="66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1" y="56"/>
                    <a:pt x="69" y="49"/>
                    <a:pt x="66" y="44"/>
                  </a:cubicBezTo>
                  <a:cubicBezTo>
                    <a:pt x="62" y="40"/>
                    <a:pt x="59" y="38"/>
                    <a:pt x="55" y="38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66" y="99"/>
                    <a:pt x="75" y="105"/>
                    <a:pt x="83" y="113"/>
                  </a:cubicBezTo>
                  <a:cubicBezTo>
                    <a:pt x="91" y="121"/>
                    <a:pt x="95" y="131"/>
                    <a:pt x="95" y="143"/>
                  </a:cubicBezTo>
                  <a:close/>
                  <a:moveTo>
                    <a:pt x="42" y="85"/>
                  </a:moveTo>
                  <a:cubicBezTo>
                    <a:pt x="42" y="38"/>
                    <a:pt x="42" y="38"/>
                    <a:pt x="42" y="38"/>
                  </a:cubicBezTo>
                  <a:cubicBezTo>
                    <a:pt x="38" y="38"/>
                    <a:pt x="34" y="40"/>
                    <a:pt x="30" y="43"/>
                  </a:cubicBezTo>
                  <a:cubicBezTo>
                    <a:pt x="27" y="47"/>
                    <a:pt x="25" y="52"/>
                    <a:pt x="25" y="60"/>
                  </a:cubicBezTo>
                  <a:cubicBezTo>
                    <a:pt x="25" y="64"/>
                    <a:pt x="26" y="69"/>
                    <a:pt x="28" y="73"/>
                  </a:cubicBezTo>
                  <a:cubicBezTo>
                    <a:pt x="30" y="77"/>
                    <a:pt x="34" y="81"/>
                    <a:pt x="42" y="85"/>
                  </a:cubicBezTo>
                  <a:close/>
                  <a:moveTo>
                    <a:pt x="73" y="148"/>
                  </a:moveTo>
                  <a:cubicBezTo>
                    <a:pt x="73" y="140"/>
                    <a:pt x="72" y="134"/>
                    <a:pt x="68" y="130"/>
                  </a:cubicBezTo>
                  <a:cubicBezTo>
                    <a:pt x="65" y="125"/>
                    <a:pt x="61" y="121"/>
                    <a:pt x="55" y="117"/>
                  </a:cubicBezTo>
                  <a:cubicBezTo>
                    <a:pt x="55" y="173"/>
                    <a:pt x="55" y="173"/>
                    <a:pt x="55" y="173"/>
                  </a:cubicBezTo>
                  <a:cubicBezTo>
                    <a:pt x="59" y="173"/>
                    <a:pt x="63" y="171"/>
                    <a:pt x="67" y="167"/>
                  </a:cubicBezTo>
                  <a:cubicBezTo>
                    <a:pt x="71" y="164"/>
                    <a:pt x="73" y="158"/>
                    <a:pt x="73" y="148"/>
                  </a:cubicBezTo>
                  <a:close/>
                </a:path>
              </a:pathLst>
            </a:custGeom>
            <a:solidFill>
              <a:srgbClr val="F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ïṡlïdé">
              <a:extLst>
                <a:ext uri="{FF2B5EF4-FFF2-40B4-BE49-F238E27FC236}">
                  <a16:creationId xmlns:a16="http://schemas.microsoft.com/office/drawing/2014/main" id="{AB2BCC51-6D1D-0049-AA83-E85331DA8F63}"/>
                </a:ext>
              </a:extLst>
            </p:cNvPr>
            <p:cNvSpPr/>
            <p:nvPr/>
          </p:nvSpPr>
          <p:spPr bwMode="auto">
            <a:xfrm>
              <a:off x="8856663" y="4406900"/>
              <a:ext cx="227013" cy="515937"/>
            </a:xfrm>
            <a:custGeom>
              <a:avLst/>
              <a:gdLst>
                <a:gd name="T0" fmla="*/ 95 w 95"/>
                <a:gd name="T1" fmla="*/ 142 h 217"/>
                <a:gd name="T2" fmla="*/ 82 w 95"/>
                <a:gd name="T3" fmla="*/ 180 h 217"/>
                <a:gd name="T4" fmla="*/ 55 w 95"/>
                <a:gd name="T5" fmla="*/ 192 h 217"/>
                <a:gd name="T6" fmla="*/ 55 w 95"/>
                <a:gd name="T7" fmla="*/ 217 h 217"/>
                <a:gd name="T8" fmla="*/ 41 w 95"/>
                <a:gd name="T9" fmla="*/ 217 h 217"/>
                <a:gd name="T10" fmla="*/ 41 w 95"/>
                <a:gd name="T11" fmla="*/ 192 h 217"/>
                <a:gd name="T12" fmla="*/ 12 w 95"/>
                <a:gd name="T13" fmla="*/ 178 h 217"/>
                <a:gd name="T14" fmla="*/ 0 w 95"/>
                <a:gd name="T15" fmla="*/ 135 h 217"/>
                <a:gd name="T16" fmla="*/ 23 w 95"/>
                <a:gd name="T17" fmla="*/ 135 h 217"/>
                <a:gd name="T18" fmla="*/ 29 w 95"/>
                <a:gd name="T19" fmla="*/ 167 h 217"/>
                <a:gd name="T20" fmla="*/ 41 w 95"/>
                <a:gd name="T21" fmla="*/ 173 h 217"/>
                <a:gd name="T22" fmla="*/ 41 w 95"/>
                <a:gd name="T23" fmla="*/ 109 h 217"/>
                <a:gd name="T24" fmla="*/ 11 w 95"/>
                <a:gd name="T25" fmla="*/ 86 h 217"/>
                <a:gd name="T26" fmla="*/ 4 w 95"/>
                <a:gd name="T27" fmla="*/ 61 h 217"/>
                <a:gd name="T28" fmla="*/ 14 w 95"/>
                <a:gd name="T29" fmla="*/ 32 h 217"/>
                <a:gd name="T30" fmla="*/ 41 w 95"/>
                <a:gd name="T31" fmla="*/ 19 h 217"/>
                <a:gd name="T32" fmla="*/ 41 w 95"/>
                <a:gd name="T33" fmla="*/ 0 h 217"/>
                <a:gd name="T34" fmla="*/ 55 w 95"/>
                <a:gd name="T35" fmla="*/ 0 h 217"/>
                <a:gd name="T36" fmla="*/ 55 w 95"/>
                <a:gd name="T37" fmla="*/ 19 h 217"/>
                <a:gd name="T38" fmla="*/ 82 w 95"/>
                <a:gd name="T39" fmla="*/ 32 h 217"/>
                <a:gd name="T40" fmla="*/ 93 w 95"/>
                <a:gd name="T41" fmla="*/ 65 h 217"/>
                <a:gd name="T42" fmla="*/ 71 w 95"/>
                <a:gd name="T43" fmla="*/ 65 h 217"/>
                <a:gd name="T44" fmla="*/ 66 w 95"/>
                <a:gd name="T45" fmla="*/ 44 h 217"/>
                <a:gd name="T46" fmla="*/ 55 w 95"/>
                <a:gd name="T47" fmla="*/ 38 h 217"/>
                <a:gd name="T48" fmla="*/ 55 w 95"/>
                <a:gd name="T49" fmla="*/ 93 h 217"/>
                <a:gd name="T50" fmla="*/ 83 w 95"/>
                <a:gd name="T51" fmla="*/ 113 h 217"/>
                <a:gd name="T52" fmla="*/ 95 w 95"/>
                <a:gd name="T53" fmla="*/ 142 h 217"/>
                <a:gd name="T54" fmla="*/ 41 w 95"/>
                <a:gd name="T55" fmla="*/ 85 h 217"/>
                <a:gd name="T56" fmla="*/ 41 w 95"/>
                <a:gd name="T57" fmla="*/ 38 h 217"/>
                <a:gd name="T58" fmla="*/ 30 w 95"/>
                <a:gd name="T59" fmla="*/ 43 h 217"/>
                <a:gd name="T60" fmla="*/ 25 w 95"/>
                <a:gd name="T61" fmla="*/ 59 h 217"/>
                <a:gd name="T62" fmla="*/ 27 w 95"/>
                <a:gd name="T63" fmla="*/ 73 h 217"/>
                <a:gd name="T64" fmla="*/ 41 w 95"/>
                <a:gd name="T65" fmla="*/ 85 h 217"/>
                <a:gd name="T66" fmla="*/ 73 w 95"/>
                <a:gd name="T67" fmla="*/ 147 h 217"/>
                <a:gd name="T68" fmla="*/ 68 w 95"/>
                <a:gd name="T69" fmla="*/ 130 h 217"/>
                <a:gd name="T70" fmla="*/ 55 w 95"/>
                <a:gd name="T71" fmla="*/ 117 h 217"/>
                <a:gd name="T72" fmla="*/ 55 w 95"/>
                <a:gd name="T73" fmla="*/ 173 h 217"/>
                <a:gd name="T74" fmla="*/ 67 w 95"/>
                <a:gd name="T75" fmla="*/ 167 h 217"/>
                <a:gd name="T76" fmla="*/ 73 w 95"/>
                <a:gd name="T77" fmla="*/ 14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5" h="217">
                  <a:moveTo>
                    <a:pt x="95" y="142"/>
                  </a:moveTo>
                  <a:cubicBezTo>
                    <a:pt x="95" y="160"/>
                    <a:pt x="90" y="172"/>
                    <a:pt x="82" y="180"/>
                  </a:cubicBezTo>
                  <a:cubicBezTo>
                    <a:pt x="73" y="188"/>
                    <a:pt x="64" y="192"/>
                    <a:pt x="55" y="192"/>
                  </a:cubicBezTo>
                  <a:cubicBezTo>
                    <a:pt x="55" y="217"/>
                    <a:pt x="55" y="217"/>
                    <a:pt x="55" y="217"/>
                  </a:cubicBezTo>
                  <a:cubicBezTo>
                    <a:pt x="41" y="217"/>
                    <a:pt x="41" y="217"/>
                    <a:pt x="41" y="217"/>
                  </a:cubicBezTo>
                  <a:cubicBezTo>
                    <a:pt x="41" y="192"/>
                    <a:pt x="41" y="192"/>
                    <a:pt x="41" y="192"/>
                  </a:cubicBezTo>
                  <a:cubicBezTo>
                    <a:pt x="30" y="192"/>
                    <a:pt x="20" y="187"/>
                    <a:pt x="12" y="178"/>
                  </a:cubicBezTo>
                  <a:cubicBezTo>
                    <a:pt x="4" y="169"/>
                    <a:pt x="0" y="155"/>
                    <a:pt x="0" y="135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23" y="152"/>
                    <a:pt x="25" y="162"/>
                    <a:pt x="29" y="167"/>
                  </a:cubicBezTo>
                  <a:cubicBezTo>
                    <a:pt x="34" y="171"/>
                    <a:pt x="38" y="173"/>
                    <a:pt x="41" y="173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26" y="100"/>
                    <a:pt x="15" y="92"/>
                    <a:pt x="11" y="86"/>
                  </a:cubicBezTo>
                  <a:cubicBezTo>
                    <a:pt x="6" y="79"/>
                    <a:pt x="4" y="71"/>
                    <a:pt x="4" y="61"/>
                  </a:cubicBezTo>
                  <a:cubicBezTo>
                    <a:pt x="4" y="49"/>
                    <a:pt x="7" y="40"/>
                    <a:pt x="14" y="32"/>
                  </a:cubicBezTo>
                  <a:cubicBezTo>
                    <a:pt x="21" y="25"/>
                    <a:pt x="30" y="20"/>
                    <a:pt x="41" y="19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66" y="19"/>
                    <a:pt x="75" y="23"/>
                    <a:pt x="82" y="32"/>
                  </a:cubicBezTo>
                  <a:cubicBezTo>
                    <a:pt x="89" y="41"/>
                    <a:pt x="93" y="52"/>
                    <a:pt x="93" y="65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1" y="55"/>
                    <a:pt x="69" y="48"/>
                    <a:pt x="66" y="44"/>
                  </a:cubicBezTo>
                  <a:cubicBezTo>
                    <a:pt x="62" y="40"/>
                    <a:pt x="58" y="38"/>
                    <a:pt x="55" y="38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66" y="98"/>
                    <a:pt x="75" y="105"/>
                    <a:pt x="83" y="113"/>
                  </a:cubicBezTo>
                  <a:cubicBezTo>
                    <a:pt x="91" y="121"/>
                    <a:pt x="95" y="131"/>
                    <a:pt x="95" y="142"/>
                  </a:cubicBezTo>
                  <a:close/>
                  <a:moveTo>
                    <a:pt x="41" y="85"/>
                  </a:moveTo>
                  <a:cubicBezTo>
                    <a:pt x="41" y="38"/>
                    <a:pt x="41" y="38"/>
                    <a:pt x="41" y="38"/>
                  </a:cubicBezTo>
                  <a:cubicBezTo>
                    <a:pt x="37" y="38"/>
                    <a:pt x="34" y="39"/>
                    <a:pt x="30" y="43"/>
                  </a:cubicBezTo>
                  <a:cubicBezTo>
                    <a:pt x="26" y="47"/>
                    <a:pt x="25" y="52"/>
                    <a:pt x="25" y="59"/>
                  </a:cubicBezTo>
                  <a:cubicBezTo>
                    <a:pt x="25" y="64"/>
                    <a:pt x="26" y="68"/>
                    <a:pt x="27" y="73"/>
                  </a:cubicBezTo>
                  <a:cubicBezTo>
                    <a:pt x="29" y="77"/>
                    <a:pt x="34" y="81"/>
                    <a:pt x="41" y="85"/>
                  </a:cubicBezTo>
                  <a:close/>
                  <a:moveTo>
                    <a:pt x="73" y="147"/>
                  </a:moveTo>
                  <a:cubicBezTo>
                    <a:pt x="73" y="140"/>
                    <a:pt x="71" y="134"/>
                    <a:pt x="68" y="130"/>
                  </a:cubicBezTo>
                  <a:cubicBezTo>
                    <a:pt x="65" y="125"/>
                    <a:pt x="60" y="121"/>
                    <a:pt x="55" y="117"/>
                  </a:cubicBezTo>
                  <a:cubicBezTo>
                    <a:pt x="55" y="173"/>
                    <a:pt x="55" y="173"/>
                    <a:pt x="55" y="173"/>
                  </a:cubicBezTo>
                  <a:cubicBezTo>
                    <a:pt x="59" y="172"/>
                    <a:pt x="63" y="170"/>
                    <a:pt x="67" y="167"/>
                  </a:cubicBezTo>
                  <a:cubicBezTo>
                    <a:pt x="71" y="164"/>
                    <a:pt x="73" y="157"/>
                    <a:pt x="73" y="147"/>
                  </a:cubicBezTo>
                  <a:close/>
                </a:path>
              </a:pathLst>
            </a:custGeom>
            <a:solidFill>
              <a:srgbClr val="052F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ïṣlîďè">
              <a:extLst>
                <a:ext uri="{FF2B5EF4-FFF2-40B4-BE49-F238E27FC236}">
                  <a16:creationId xmlns:a16="http://schemas.microsoft.com/office/drawing/2014/main" id="{112363F3-B33C-4049-8925-F5687E715A2F}"/>
                </a:ext>
              </a:extLst>
            </p:cNvPr>
            <p:cNvSpPr/>
            <p:nvPr/>
          </p:nvSpPr>
          <p:spPr bwMode="auto">
            <a:xfrm>
              <a:off x="2824163" y="3827463"/>
              <a:ext cx="225425" cy="517525"/>
            </a:xfrm>
            <a:custGeom>
              <a:avLst/>
              <a:gdLst>
                <a:gd name="T0" fmla="*/ 95 w 95"/>
                <a:gd name="T1" fmla="*/ 143 h 217"/>
                <a:gd name="T2" fmla="*/ 82 w 95"/>
                <a:gd name="T3" fmla="*/ 180 h 217"/>
                <a:gd name="T4" fmla="*/ 55 w 95"/>
                <a:gd name="T5" fmla="*/ 192 h 217"/>
                <a:gd name="T6" fmla="*/ 55 w 95"/>
                <a:gd name="T7" fmla="*/ 217 h 217"/>
                <a:gd name="T8" fmla="*/ 41 w 95"/>
                <a:gd name="T9" fmla="*/ 217 h 217"/>
                <a:gd name="T10" fmla="*/ 41 w 95"/>
                <a:gd name="T11" fmla="*/ 192 h 217"/>
                <a:gd name="T12" fmla="*/ 12 w 95"/>
                <a:gd name="T13" fmla="*/ 178 h 217"/>
                <a:gd name="T14" fmla="*/ 0 w 95"/>
                <a:gd name="T15" fmla="*/ 136 h 217"/>
                <a:gd name="T16" fmla="*/ 23 w 95"/>
                <a:gd name="T17" fmla="*/ 136 h 217"/>
                <a:gd name="T18" fmla="*/ 29 w 95"/>
                <a:gd name="T19" fmla="*/ 167 h 217"/>
                <a:gd name="T20" fmla="*/ 41 w 95"/>
                <a:gd name="T21" fmla="*/ 173 h 217"/>
                <a:gd name="T22" fmla="*/ 41 w 95"/>
                <a:gd name="T23" fmla="*/ 109 h 217"/>
                <a:gd name="T24" fmla="*/ 11 w 95"/>
                <a:gd name="T25" fmla="*/ 86 h 217"/>
                <a:gd name="T26" fmla="*/ 4 w 95"/>
                <a:gd name="T27" fmla="*/ 62 h 217"/>
                <a:gd name="T28" fmla="*/ 14 w 95"/>
                <a:gd name="T29" fmla="*/ 33 h 217"/>
                <a:gd name="T30" fmla="*/ 41 w 95"/>
                <a:gd name="T31" fmla="*/ 19 h 217"/>
                <a:gd name="T32" fmla="*/ 41 w 95"/>
                <a:gd name="T33" fmla="*/ 0 h 217"/>
                <a:gd name="T34" fmla="*/ 55 w 95"/>
                <a:gd name="T35" fmla="*/ 0 h 217"/>
                <a:gd name="T36" fmla="*/ 55 w 95"/>
                <a:gd name="T37" fmla="*/ 19 h 217"/>
                <a:gd name="T38" fmla="*/ 82 w 95"/>
                <a:gd name="T39" fmla="*/ 33 h 217"/>
                <a:gd name="T40" fmla="*/ 93 w 95"/>
                <a:gd name="T41" fmla="*/ 66 h 217"/>
                <a:gd name="T42" fmla="*/ 71 w 95"/>
                <a:gd name="T43" fmla="*/ 66 h 217"/>
                <a:gd name="T44" fmla="*/ 66 w 95"/>
                <a:gd name="T45" fmla="*/ 44 h 217"/>
                <a:gd name="T46" fmla="*/ 55 w 95"/>
                <a:gd name="T47" fmla="*/ 38 h 217"/>
                <a:gd name="T48" fmla="*/ 55 w 95"/>
                <a:gd name="T49" fmla="*/ 93 h 217"/>
                <a:gd name="T50" fmla="*/ 83 w 95"/>
                <a:gd name="T51" fmla="*/ 113 h 217"/>
                <a:gd name="T52" fmla="*/ 95 w 95"/>
                <a:gd name="T53" fmla="*/ 143 h 217"/>
                <a:gd name="T54" fmla="*/ 41 w 95"/>
                <a:gd name="T55" fmla="*/ 85 h 217"/>
                <a:gd name="T56" fmla="*/ 41 w 95"/>
                <a:gd name="T57" fmla="*/ 38 h 217"/>
                <a:gd name="T58" fmla="*/ 30 w 95"/>
                <a:gd name="T59" fmla="*/ 43 h 217"/>
                <a:gd name="T60" fmla="*/ 25 w 95"/>
                <a:gd name="T61" fmla="*/ 60 h 217"/>
                <a:gd name="T62" fmla="*/ 27 w 95"/>
                <a:gd name="T63" fmla="*/ 73 h 217"/>
                <a:gd name="T64" fmla="*/ 41 w 95"/>
                <a:gd name="T65" fmla="*/ 85 h 217"/>
                <a:gd name="T66" fmla="*/ 73 w 95"/>
                <a:gd name="T67" fmla="*/ 148 h 217"/>
                <a:gd name="T68" fmla="*/ 68 w 95"/>
                <a:gd name="T69" fmla="*/ 130 h 217"/>
                <a:gd name="T70" fmla="*/ 55 w 95"/>
                <a:gd name="T71" fmla="*/ 117 h 217"/>
                <a:gd name="T72" fmla="*/ 55 w 95"/>
                <a:gd name="T73" fmla="*/ 173 h 217"/>
                <a:gd name="T74" fmla="*/ 67 w 95"/>
                <a:gd name="T75" fmla="*/ 168 h 217"/>
                <a:gd name="T76" fmla="*/ 73 w 95"/>
                <a:gd name="T77" fmla="*/ 14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5" h="217">
                  <a:moveTo>
                    <a:pt x="95" y="143"/>
                  </a:moveTo>
                  <a:cubicBezTo>
                    <a:pt x="95" y="160"/>
                    <a:pt x="90" y="172"/>
                    <a:pt x="82" y="180"/>
                  </a:cubicBezTo>
                  <a:cubicBezTo>
                    <a:pt x="73" y="188"/>
                    <a:pt x="64" y="192"/>
                    <a:pt x="55" y="192"/>
                  </a:cubicBezTo>
                  <a:cubicBezTo>
                    <a:pt x="55" y="217"/>
                    <a:pt x="55" y="217"/>
                    <a:pt x="55" y="217"/>
                  </a:cubicBezTo>
                  <a:cubicBezTo>
                    <a:pt x="41" y="217"/>
                    <a:pt x="41" y="217"/>
                    <a:pt x="41" y="217"/>
                  </a:cubicBezTo>
                  <a:cubicBezTo>
                    <a:pt x="41" y="192"/>
                    <a:pt x="41" y="192"/>
                    <a:pt x="41" y="192"/>
                  </a:cubicBezTo>
                  <a:cubicBezTo>
                    <a:pt x="30" y="192"/>
                    <a:pt x="20" y="188"/>
                    <a:pt x="12" y="178"/>
                  </a:cubicBezTo>
                  <a:cubicBezTo>
                    <a:pt x="4" y="169"/>
                    <a:pt x="0" y="155"/>
                    <a:pt x="0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3" y="152"/>
                    <a:pt x="25" y="163"/>
                    <a:pt x="29" y="167"/>
                  </a:cubicBezTo>
                  <a:cubicBezTo>
                    <a:pt x="34" y="171"/>
                    <a:pt x="38" y="173"/>
                    <a:pt x="41" y="173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25" y="101"/>
                    <a:pt x="15" y="93"/>
                    <a:pt x="11" y="86"/>
                  </a:cubicBezTo>
                  <a:cubicBezTo>
                    <a:pt x="6" y="79"/>
                    <a:pt x="4" y="71"/>
                    <a:pt x="4" y="62"/>
                  </a:cubicBezTo>
                  <a:cubicBezTo>
                    <a:pt x="4" y="50"/>
                    <a:pt x="7" y="40"/>
                    <a:pt x="14" y="33"/>
                  </a:cubicBezTo>
                  <a:cubicBezTo>
                    <a:pt x="21" y="25"/>
                    <a:pt x="30" y="20"/>
                    <a:pt x="41" y="19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66" y="19"/>
                    <a:pt x="75" y="24"/>
                    <a:pt x="82" y="33"/>
                  </a:cubicBezTo>
                  <a:cubicBezTo>
                    <a:pt x="89" y="41"/>
                    <a:pt x="93" y="52"/>
                    <a:pt x="93" y="66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1" y="56"/>
                    <a:pt x="69" y="49"/>
                    <a:pt x="66" y="44"/>
                  </a:cubicBezTo>
                  <a:cubicBezTo>
                    <a:pt x="62" y="40"/>
                    <a:pt x="58" y="38"/>
                    <a:pt x="55" y="38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66" y="99"/>
                    <a:pt x="75" y="105"/>
                    <a:pt x="83" y="113"/>
                  </a:cubicBezTo>
                  <a:cubicBezTo>
                    <a:pt x="91" y="121"/>
                    <a:pt x="95" y="131"/>
                    <a:pt x="95" y="143"/>
                  </a:cubicBezTo>
                  <a:close/>
                  <a:moveTo>
                    <a:pt x="41" y="85"/>
                  </a:moveTo>
                  <a:cubicBezTo>
                    <a:pt x="41" y="38"/>
                    <a:pt x="41" y="38"/>
                    <a:pt x="41" y="38"/>
                  </a:cubicBezTo>
                  <a:cubicBezTo>
                    <a:pt x="37" y="38"/>
                    <a:pt x="34" y="40"/>
                    <a:pt x="30" y="43"/>
                  </a:cubicBezTo>
                  <a:cubicBezTo>
                    <a:pt x="26" y="47"/>
                    <a:pt x="25" y="52"/>
                    <a:pt x="25" y="60"/>
                  </a:cubicBezTo>
                  <a:cubicBezTo>
                    <a:pt x="25" y="64"/>
                    <a:pt x="25" y="69"/>
                    <a:pt x="27" y="73"/>
                  </a:cubicBezTo>
                  <a:cubicBezTo>
                    <a:pt x="29" y="77"/>
                    <a:pt x="34" y="81"/>
                    <a:pt x="41" y="85"/>
                  </a:cubicBezTo>
                  <a:close/>
                  <a:moveTo>
                    <a:pt x="73" y="148"/>
                  </a:moveTo>
                  <a:cubicBezTo>
                    <a:pt x="73" y="140"/>
                    <a:pt x="71" y="135"/>
                    <a:pt x="68" y="130"/>
                  </a:cubicBezTo>
                  <a:cubicBezTo>
                    <a:pt x="65" y="125"/>
                    <a:pt x="60" y="121"/>
                    <a:pt x="55" y="117"/>
                  </a:cubicBezTo>
                  <a:cubicBezTo>
                    <a:pt x="55" y="173"/>
                    <a:pt x="55" y="173"/>
                    <a:pt x="55" y="173"/>
                  </a:cubicBezTo>
                  <a:cubicBezTo>
                    <a:pt x="59" y="173"/>
                    <a:pt x="63" y="171"/>
                    <a:pt x="67" y="168"/>
                  </a:cubicBezTo>
                  <a:cubicBezTo>
                    <a:pt x="71" y="164"/>
                    <a:pt x="73" y="158"/>
                    <a:pt x="73" y="148"/>
                  </a:cubicBezTo>
                  <a:close/>
                </a:path>
              </a:pathLst>
            </a:custGeom>
            <a:solidFill>
              <a:srgbClr val="60C1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í$ḻîḋe">
              <a:extLst>
                <a:ext uri="{FF2B5EF4-FFF2-40B4-BE49-F238E27FC236}">
                  <a16:creationId xmlns:a16="http://schemas.microsoft.com/office/drawing/2014/main" id="{9628DF69-0F04-5845-9D72-FBA0B41F93F8}"/>
                </a:ext>
              </a:extLst>
            </p:cNvPr>
            <p:cNvSpPr/>
            <p:nvPr/>
          </p:nvSpPr>
          <p:spPr bwMode="auto">
            <a:xfrm>
              <a:off x="6815138" y="1163638"/>
              <a:ext cx="227013" cy="515937"/>
            </a:xfrm>
            <a:custGeom>
              <a:avLst/>
              <a:gdLst>
                <a:gd name="T0" fmla="*/ 95 w 95"/>
                <a:gd name="T1" fmla="*/ 143 h 217"/>
                <a:gd name="T2" fmla="*/ 82 w 95"/>
                <a:gd name="T3" fmla="*/ 180 h 217"/>
                <a:gd name="T4" fmla="*/ 55 w 95"/>
                <a:gd name="T5" fmla="*/ 192 h 217"/>
                <a:gd name="T6" fmla="*/ 55 w 95"/>
                <a:gd name="T7" fmla="*/ 217 h 217"/>
                <a:gd name="T8" fmla="*/ 41 w 95"/>
                <a:gd name="T9" fmla="*/ 217 h 217"/>
                <a:gd name="T10" fmla="*/ 41 w 95"/>
                <a:gd name="T11" fmla="*/ 192 h 217"/>
                <a:gd name="T12" fmla="*/ 12 w 95"/>
                <a:gd name="T13" fmla="*/ 178 h 217"/>
                <a:gd name="T14" fmla="*/ 0 w 95"/>
                <a:gd name="T15" fmla="*/ 136 h 217"/>
                <a:gd name="T16" fmla="*/ 23 w 95"/>
                <a:gd name="T17" fmla="*/ 136 h 217"/>
                <a:gd name="T18" fmla="*/ 29 w 95"/>
                <a:gd name="T19" fmla="*/ 167 h 217"/>
                <a:gd name="T20" fmla="*/ 41 w 95"/>
                <a:gd name="T21" fmla="*/ 173 h 217"/>
                <a:gd name="T22" fmla="*/ 41 w 95"/>
                <a:gd name="T23" fmla="*/ 109 h 217"/>
                <a:gd name="T24" fmla="*/ 11 w 95"/>
                <a:gd name="T25" fmla="*/ 86 h 217"/>
                <a:gd name="T26" fmla="*/ 4 w 95"/>
                <a:gd name="T27" fmla="*/ 62 h 217"/>
                <a:gd name="T28" fmla="*/ 14 w 95"/>
                <a:gd name="T29" fmla="*/ 33 h 217"/>
                <a:gd name="T30" fmla="*/ 41 w 95"/>
                <a:gd name="T31" fmla="*/ 19 h 217"/>
                <a:gd name="T32" fmla="*/ 41 w 95"/>
                <a:gd name="T33" fmla="*/ 0 h 217"/>
                <a:gd name="T34" fmla="*/ 55 w 95"/>
                <a:gd name="T35" fmla="*/ 0 h 217"/>
                <a:gd name="T36" fmla="*/ 55 w 95"/>
                <a:gd name="T37" fmla="*/ 19 h 217"/>
                <a:gd name="T38" fmla="*/ 82 w 95"/>
                <a:gd name="T39" fmla="*/ 33 h 217"/>
                <a:gd name="T40" fmla="*/ 93 w 95"/>
                <a:gd name="T41" fmla="*/ 66 h 217"/>
                <a:gd name="T42" fmla="*/ 71 w 95"/>
                <a:gd name="T43" fmla="*/ 66 h 217"/>
                <a:gd name="T44" fmla="*/ 66 w 95"/>
                <a:gd name="T45" fmla="*/ 44 h 217"/>
                <a:gd name="T46" fmla="*/ 55 w 95"/>
                <a:gd name="T47" fmla="*/ 38 h 217"/>
                <a:gd name="T48" fmla="*/ 55 w 95"/>
                <a:gd name="T49" fmla="*/ 93 h 217"/>
                <a:gd name="T50" fmla="*/ 83 w 95"/>
                <a:gd name="T51" fmla="*/ 113 h 217"/>
                <a:gd name="T52" fmla="*/ 95 w 95"/>
                <a:gd name="T53" fmla="*/ 143 h 217"/>
                <a:gd name="T54" fmla="*/ 41 w 95"/>
                <a:gd name="T55" fmla="*/ 85 h 217"/>
                <a:gd name="T56" fmla="*/ 41 w 95"/>
                <a:gd name="T57" fmla="*/ 38 h 217"/>
                <a:gd name="T58" fmla="*/ 30 w 95"/>
                <a:gd name="T59" fmla="*/ 43 h 217"/>
                <a:gd name="T60" fmla="*/ 25 w 95"/>
                <a:gd name="T61" fmla="*/ 60 h 217"/>
                <a:gd name="T62" fmla="*/ 27 w 95"/>
                <a:gd name="T63" fmla="*/ 73 h 217"/>
                <a:gd name="T64" fmla="*/ 41 w 95"/>
                <a:gd name="T65" fmla="*/ 85 h 217"/>
                <a:gd name="T66" fmla="*/ 73 w 95"/>
                <a:gd name="T67" fmla="*/ 148 h 217"/>
                <a:gd name="T68" fmla="*/ 68 w 95"/>
                <a:gd name="T69" fmla="*/ 130 h 217"/>
                <a:gd name="T70" fmla="*/ 55 w 95"/>
                <a:gd name="T71" fmla="*/ 117 h 217"/>
                <a:gd name="T72" fmla="*/ 55 w 95"/>
                <a:gd name="T73" fmla="*/ 173 h 217"/>
                <a:gd name="T74" fmla="*/ 67 w 95"/>
                <a:gd name="T75" fmla="*/ 168 h 217"/>
                <a:gd name="T76" fmla="*/ 73 w 95"/>
                <a:gd name="T77" fmla="*/ 14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5" h="217">
                  <a:moveTo>
                    <a:pt x="95" y="143"/>
                  </a:moveTo>
                  <a:cubicBezTo>
                    <a:pt x="95" y="160"/>
                    <a:pt x="90" y="172"/>
                    <a:pt x="82" y="180"/>
                  </a:cubicBezTo>
                  <a:cubicBezTo>
                    <a:pt x="73" y="188"/>
                    <a:pt x="64" y="192"/>
                    <a:pt x="55" y="192"/>
                  </a:cubicBezTo>
                  <a:cubicBezTo>
                    <a:pt x="55" y="217"/>
                    <a:pt x="55" y="217"/>
                    <a:pt x="55" y="217"/>
                  </a:cubicBezTo>
                  <a:cubicBezTo>
                    <a:pt x="41" y="217"/>
                    <a:pt x="41" y="217"/>
                    <a:pt x="41" y="217"/>
                  </a:cubicBezTo>
                  <a:cubicBezTo>
                    <a:pt x="41" y="192"/>
                    <a:pt x="41" y="192"/>
                    <a:pt x="41" y="192"/>
                  </a:cubicBezTo>
                  <a:cubicBezTo>
                    <a:pt x="30" y="192"/>
                    <a:pt x="20" y="188"/>
                    <a:pt x="12" y="178"/>
                  </a:cubicBezTo>
                  <a:cubicBezTo>
                    <a:pt x="4" y="169"/>
                    <a:pt x="0" y="155"/>
                    <a:pt x="0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3" y="152"/>
                    <a:pt x="25" y="163"/>
                    <a:pt x="29" y="167"/>
                  </a:cubicBezTo>
                  <a:cubicBezTo>
                    <a:pt x="34" y="171"/>
                    <a:pt x="38" y="173"/>
                    <a:pt x="41" y="173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26" y="101"/>
                    <a:pt x="15" y="93"/>
                    <a:pt x="11" y="86"/>
                  </a:cubicBezTo>
                  <a:cubicBezTo>
                    <a:pt x="6" y="79"/>
                    <a:pt x="4" y="71"/>
                    <a:pt x="4" y="62"/>
                  </a:cubicBezTo>
                  <a:cubicBezTo>
                    <a:pt x="4" y="50"/>
                    <a:pt x="7" y="40"/>
                    <a:pt x="14" y="33"/>
                  </a:cubicBezTo>
                  <a:cubicBezTo>
                    <a:pt x="21" y="25"/>
                    <a:pt x="30" y="20"/>
                    <a:pt x="41" y="19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66" y="19"/>
                    <a:pt x="75" y="24"/>
                    <a:pt x="82" y="33"/>
                  </a:cubicBezTo>
                  <a:cubicBezTo>
                    <a:pt x="89" y="41"/>
                    <a:pt x="93" y="52"/>
                    <a:pt x="93" y="66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1" y="56"/>
                    <a:pt x="69" y="49"/>
                    <a:pt x="66" y="44"/>
                  </a:cubicBezTo>
                  <a:cubicBezTo>
                    <a:pt x="62" y="40"/>
                    <a:pt x="58" y="38"/>
                    <a:pt x="55" y="38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66" y="99"/>
                    <a:pt x="75" y="105"/>
                    <a:pt x="83" y="113"/>
                  </a:cubicBezTo>
                  <a:cubicBezTo>
                    <a:pt x="91" y="121"/>
                    <a:pt x="95" y="131"/>
                    <a:pt x="95" y="143"/>
                  </a:cubicBezTo>
                  <a:close/>
                  <a:moveTo>
                    <a:pt x="41" y="85"/>
                  </a:moveTo>
                  <a:cubicBezTo>
                    <a:pt x="41" y="38"/>
                    <a:pt x="41" y="38"/>
                    <a:pt x="41" y="38"/>
                  </a:cubicBezTo>
                  <a:cubicBezTo>
                    <a:pt x="37" y="38"/>
                    <a:pt x="34" y="40"/>
                    <a:pt x="30" y="43"/>
                  </a:cubicBezTo>
                  <a:cubicBezTo>
                    <a:pt x="26" y="47"/>
                    <a:pt x="25" y="52"/>
                    <a:pt x="25" y="60"/>
                  </a:cubicBezTo>
                  <a:cubicBezTo>
                    <a:pt x="25" y="64"/>
                    <a:pt x="26" y="69"/>
                    <a:pt x="27" y="73"/>
                  </a:cubicBezTo>
                  <a:cubicBezTo>
                    <a:pt x="29" y="77"/>
                    <a:pt x="34" y="81"/>
                    <a:pt x="41" y="85"/>
                  </a:cubicBezTo>
                  <a:close/>
                  <a:moveTo>
                    <a:pt x="73" y="148"/>
                  </a:moveTo>
                  <a:cubicBezTo>
                    <a:pt x="73" y="140"/>
                    <a:pt x="71" y="135"/>
                    <a:pt x="68" y="130"/>
                  </a:cubicBezTo>
                  <a:cubicBezTo>
                    <a:pt x="65" y="125"/>
                    <a:pt x="60" y="121"/>
                    <a:pt x="55" y="117"/>
                  </a:cubicBezTo>
                  <a:cubicBezTo>
                    <a:pt x="55" y="173"/>
                    <a:pt x="55" y="173"/>
                    <a:pt x="55" y="173"/>
                  </a:cubicBezTo>
                  <a:cubicBezTo>
                    <a:pt x="59" y="173"/>
                    <a:pt x="63" y="171"/>
                    <a:pt x="67" y="168"/>
                  </a:cubicBezTo>
                  <a:cubicBezTo>
                    <a:pt x="71" y="164"/>
                    <a:pt x="73" y="158"/>
                    <a:pt x="73" y="148"/>
                  </a:cubicBezTo>
                  <a:close/>
                </a:path>
              </a:pathLst>
            </a:custGeom>
            <a:solidFill>
              <a:srgbClr val="FE52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38" name="组合 13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339CECFA-7179-5E4C-8B35-9E6743B1F713}"/>
              </a:ext>
            </a:extLst>
          </p:cNvPr>
          <p:cNvGrpSpPr>
            <a:grpSpLocks noChangeAspect="1"/>
          </p:cNvGrpSpPr>
          <p:nvPr/>
        </p:nvGrpSpPr>
        <p:grpSpPr>
          <a:xfrm>
            <a:off x="5407277" y="1841871"/>
            <a:ext cx="2572940" cy="2303409"/>
            <a:chOff x="3292475" y="1123949"/>
            <a:chExt cx="5607050" cy="5019676"/>
          </a:xfrm>
        </p:grpSpPr>
        <p:sp>
          <p:nvSpPr>
            <p:cNvPr id="139" name="î$ľiḋê">
              <a:extLst>
                <a:ext uri="{FF2B5EF4-FFF2-40B4-BE49-F238E27FC236}">
                  <a16:creationId xmlns:a16="http://schemas.microsoft.com/office/drawing/2014/main" id="{B1511B07-A336-BB48-8083-EE7FD493DF04}"/>
                </a:ext>
              </a:extLst>
            </p:cNvPr>
            <p:cNvSpPr/>
            <p:nvPr/>
          </p:nvSpPr>
          <p:spPr bwMode="auto">
            <a:xfrm>
              <a:off x="5308600" y="3402012"/>
              <a:ext cx="2376488" cy="1851025"/>
            </a:xfrm>
            <a:custGeom>
              <a:avLst/>
              <a:gdLst>
                <a:gd name="T0" fmla="*/ 214 w 1497"/>
                <a:gd name="T1" fmla="*/ 222 h 1166"/>
                <a:gd name="T2" fmla="*/ 732 w 1497"/>
                <a:gd name="T3" fmla="*/ 523 h 1166"/>
                <a:gd name="T4" fmla="*/ 0 w 1497"/>
                <a:gd name="T5" fmla="*/ 944 h 1166"/>
                <a:gd name="T6" fmla="*/ 381 w 1497"/>
                <a:gd name="T7" fmla="*/ 1166 h 1166"/>
                <a:gd name="T8" fmla="*/ 1497 w 1497"/>
                <a:gd name="T9" fmla="*/ 523 h 1166"/>
                <a:gd name="T10" fmla="*/ 597 w 1497"/>
                <a:gd name="T11" fmla="*/ 0 h 1166"/>
                <a:gd name="T12" fmla="*/ 214 w 1497"/>
                <a:gd name="T13" fmla="*/ 222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7" h="1166">
                  <a:moveTo>
                    <a:pt x="214" y="222"/>
                  </a:moveTo>
                  <a:lnTo>
                    <a:pt x="732" y="523"/>
                  </a:lnTo>
                  <a:lnTo>
                    <a:pt x="0" y="944"/>
                  </a:lnTo>
                  <a:lnTo>
                    <a:pt x="381" y="1166"/>
                  </a:lnTo>
                  <a:lnTo>
                    <a:pt x="1497" y="523"/>
                  </a:lnTo>
                  <a:lnTo>
                    <a:pt x="597" y="0"/>
                  </a:lnTo>
                  <a:lnTo>
                    <a:pt x="214" y="222"/>
                  </a:lnTo>
                  <a:close/>
                </a:path>
              </a:pathLst>
            </a:custGeom>
            <a:solidFill>
              <a:srgbClr val="5758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iṥľïḍe">
              <a:extLst>
                <a:ext uri="{FF2B5EF4-FFF2-40B4-BE49-F238E27FC236}">
                  <a16:creationId xmlns:a16="http://schemas.microsoft.com/office/drawing/2014/main" id="{DD092D41-8AF0-CB4C-B3A3-84A2DEC2512A}"/>
                </a:ext>
              </a:extLst>
            </p:cNvPr>
            <p:cNvSpPr/>
            <p:nvPr/>
          </p:nvSpPr>
          <p:spPr bwMode="auto">
            <a:xfrm>
              <a:off x="6192838" y="3702049"/>
              <a:ext cx="207963" cy="120650"/>
            </a:xfrm>
            <a:custGeom>
              <a:avLst/>
              <a:gdLst>
                <a:gd name="T0" fmla="*/ 0 w 131"/>
                <a:gd name="T1" fmla="*/ 16 h 76"/>
                <a:gd name="T2" fmla="*/ 104 w 131"/>
                <a:gd name="T3" fmla="*/ 76 h 76"/>
                <a:gd name="T4" fmla="*/ 131 w 131"/>
                <a:gd name="T5" fmla="*/ 60 h 76"/>
                <a:gd name="T6" fmla="*/ 27 w 131"/>
                <a:gd name="T7" fmla="*/ 0 h 76"/>
                <a:gd name="T8" fmla="*/ 0 w 131"/>
                <a:gd name="T9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76">
                  <a:moveTo>
                    <a:pt x="0" y="16"/>
                  </a:moveTo>
                  <a:lnTo>
                    <a:pt x="104" y="76"/>
                  </a:lnTo>
                  <a:lnTo>
                    <a:pt x="131" y="60"/>
                  </a:lnTo>
                  <a:lnTo>
                    <a:pt x="27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ïṧļiḍè">
              <a:extLst>
                <a:ext uri="{FF2B5EF4-FFF2-40B4-BE49-F238E27FC236}">
                  <a16:creationId xmlns:a16="http://schemas.microsoft.com/office/drawing/2014/main" id="{7119FC89-E62F-724F-91C2-AC0DDF2A57A6}"/>
                </a:ext>
              </a:extLst>
            </p:cNvPr>
            <p:cNvSpPr/>
            <p:nvPr/>
          </p:nvSpPr>
          <p:spPr bwMode="auto">
            <a:xfrm>
              <a:off x="6580188" y="3925887"/>
              <a:ext cx="206375" cy="122238"/>
            </a:xfrm>
            <a:custGeom>
              <a:avLst/>
              <a:gdLst>
                <a:gd name="T0" fmla="*/ 0 w 130"/>
                <a:gd name="T1" fmla="*/ 16 h 77"/>
                <a:gd name="T2" fmla="*/ 103 w 130"/>
                <a:gd name="T3" fmla="*/ 77 h 77"/>
                <a:gd name="T4" fmla="*/ 130 w 130"/>
                <a:gd name="T5" fmla="*/ 60 h 77"/>
                <a:gd name="T6" fmla="*/ 27 w 130"/>
                <a:gd name="T7" fmla="*/ 0 h 77"/>
                <a:gd name="T8" fmla="*/ 0 w 130"/>
                <a:gd name="T9" fmla="*/ 1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77">
                  <a:moveTo>
                    <a:pt x="0" y="16"/>
                  </a:moveTo>
                  <a:lnTo>
                    <a:pt x="103" y="77"/>
                  </a:lnTo>
                  <a:lnTo>
                    <a:pt x="130" y="60"/>
                  </a:lnTo>
                  <a:lnTo>
                    <a:pt x="27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ïṧḷiḑe">
              <a:extLst>
                <a:ext uri="{FF2B5EF4-FFF2-40B4-BE49-F238E27FC236}">
                  <a16:creationId xmlns:a16="http://schemas.microsoft.com/office/drawing/2014/main" id="{EECF81D5-F651-A640-83DE-1CB6E19D4161}"/>
                </a:ext>
              </a:extLst>
            </p:cNvPr>
            <p:cNvSpPr/>
            <p:nvPr/>
          </p:nvSpPr>
          <p:spPr bwMode="auto">
            <a:xfrm>
              <a:off x="6321425" y="4505324"/>
              <a:ext cx="207963" cy="122238"/>
            </a:xfrm>
            <a:custGeom>
              <a:avLst/>
              <a:gdLst>
                <a:gd name="T0" fmla="*/ 0 w 131"/>
                <a:gd name="T1" fmla="*/ 60 h 77"/>
                <a:gd name="T2" fmla="*/ 27 w 131"/>
                <a:gd name="T3" fmla="*/ 77 h 77"/>
                <a:gd name="T4" fmla="*/ 131 w 131"/>
                <a:gd name="T5" fmla="*/ 17 h 77"/>
                <a:gd name="T6" fmla="*/ 104 w 131"/>
                <a:gd name="T7" fmla="*/ 0 h 77"/>
                <a:gd name="T8" fmla="*/ 0 w 131"/>
                <a:gd name="T9" fmla="*/ 6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77">
                  <a:moveTo>
                    <a:pt x="0" y="60"/>
                  </a:moveTo>
                  <a:lnTo>
                    <a:pt x="27" y="77"/>
                  </a:lnTo>
                  <a:lnTo>
                    <a:pt x="131" y="17"/>
                  </a:lnTo>
                  <a:lnTo>
                    <a:pt x="104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íṧļíḋè">
              <a:extLst>
                <a:ext uri="{FF2B5EF4-FFF2-40B4-BE49-F238E27FC236}">
                  <a16:creationId xmlns:a16="http://schemas.microsoft.com/office/drawing/2014/main" id="{59F31B79-068D-5B4B-9374-B5D87FFB38F5}"/>
                </a:ext>
              </a:extLst>
            </p:cNvPr>
            <p:cNvSpPr/>
            <p:nvPr/>
          </p:nvSpPr>
          <p:spPr bwMode="auto">
            <a:xfrm>
              <a:off x="5754688" y="4835524"/>
              <a:ext cx="207963" cy="117475"/>
            </a:xfrm>
            <a:custGeom>
              <a:avLst/>
              <a:gdLst>
                <a:gd name="T0" fmla="*/ 0 w 131"/>
                <a:gd name="T1" fmla="*/ 60 h 74"/>
                <a:gd name="T2" fmla="*/ 27 w 131"/>
                <a:gd name="T3" fmla="*/ 74 h 74"/>
                <a:gd name="T4" fmla="*/ 131 w 131"/>
                <a:gd name="T5" fmla="*/ 14 h 74"/>
                <a:gd name="T6" fmla="*/ 104 w 131"/>
                <a:gd name="T7" fmla="*/ 0 h 74"/>
                <a:gd name="T8" fmla="*/ 0 w 131"/>
                <a:gd name="T9" fmla="*/ 6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74">
                  <a:moveTo>
                    <a:pt x="0" y="60"/>
                  </a:moveTo>
                  <a:lnTo>
                    <a:pt x="27" y="74"/>
                  </a:lnTo>
                  <a:lnTo>
                    <a:pt x="131" y="14"/>
                  </a:lnTo>
                  <a:lnTo>
                    <a:pt x="104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ïşļîḑe">
              <a:extLst>
                <a:ext uri="{FF2B5EF4-FFF2-40B4-BE49-F238E27FC236}">
                  <a16:creationId xmlns:a16="http://schemas.microsoft.com/office/drawing/2014/main" id="{E07ECCFF-A3B2-CF46-9E12-B4377D9B480E}"/>
                </a:ext>
              </a:extLst>
            </p:cNvPr>
            <p:cNvSpPr/>
            <p:nvPr/>
          </p:nvSpPr>
          <p:spPr bwMode="auto">
            <a:xfrm>
              <a:off x="6892925" y="4149724"/>
              <a:ext cx="204788" cy="147638"/>
            </a:xfrm>
            <a:custGeom>
              <a:avLst/>
              <a:gdLst>
                <a:gd name="T0" fmla="*/ 46 w 129"/>
                <a:gd name="T1" fmla="*/ 16 h 93"/>
                <a:gd name="T2" fmla="*/ 77 w 129"/>
                <a:gd name="T3" fmla="*/ 33 h 93"/>
                <a:gd name="T4" fmla="*/ 0 w 129"/>
                <a:gd name="T5" fmla="*/ 79 h 93"/>
                <a:gd name="T6" fmla="*/ 25 w 129"/>
                <a:gd name="T7" fmla="*/ 93 h 93"/>
                <a:gd name="T8" fmla="*/ 129 w 129"/>
                <a:gd name="T9" fmla="*/ 33 h 93"/>
                <a:gd name="T10" fmla="*/ 116 w 129"/>
                <a:gd name="T11" fmla="*/ 27 h 93"/>
                <a:gd name="T12" fmla="*/ 104 w 129"/>
                <a:gd name="T13" fmla="*/ 19 h 93"/>
                <a:gd name="T14" fmla="*/ 73 w 129"/>
                <a:gd name="T15" fmla="*/ 0 h 93"/>
                <a:gd name="T16" fmla="*/ 46 w 129"/>
                <a:gd name="T17" fmla="*/ 1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93">
                  <a:moveTo>
                    <a:pt x="46" y="16"/>
                  </a:moveTo>
                  <a:lnTo>
                    <a:pt x="77" y="33"/>
                  </a:lnTo>
                  <a:lnTo>
                    <a:pt x="0" y="79"/>
                  </a:lnTo>
                  <a:lnTo>
                    <a:pt x="25" y="93"/>
                  </a:lnTo>
                  <a:lnTo>
                    <a:pt x="129" y="33"/>
                  </a:lnTo>
                  <a:lnTo>
                    <a:pt x="116" y="27"/>
                  </a:lnTo>
                  <a:lnTo>
                    <a:pt x="104" y="19"/>
                  </a:lnTo>
                  <a:lnTo>
                    <a:pt x="73" y="0"/>
                  </a:lnTo>
                  <a:lnTo>
                    <a:pt x="46" y="16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îṣļidé">
              <a:extLst>
                <a:ext uri="{FF2B5EF4-FFF2-40B4-BE49-F238E27FC236}">
                  <a16:creationId xmlns:a16="http://schemas.microsoft.com/office/drawing/2014/main" id="{56674033-4A8F-B840-ACA6-5F14F782CD1B}"/>
                </a:ext>
              </a:extLst>
            </p:cNvPr>
            <p:cNvSpPr/>
            <p:nvPr/>
          </p:nvSpPr>
          <p:spPr bwMode="auto">
            <a:xfrm>
              <a:off x="7553325" y="3173412"/>
              <a:ext cx="574675" cy="1181100"/>
            </a:xfrm>
            <a:custGeom>
              <a:avLst/>
              <a:gdLst>
                <a:gd name="T0" fmla="*/ 362 w 362"/>
                <a:gd name="T1" fmla="*/ 0 h 744"/>
                <a:gd name="T2" fmla="*/ 359 w 362"/>
                <a:gd name="T3" fmla="*/ 534 h 744"/>
                <a:gd name="T4" fmla="*/ 0 w 362"/>
                <a:gd name="T5" fmla="*/ 744 h 744"/>
                <a:gd name="T6" fmla="*/ 0 w 362"/>
                <a:gd name="T7" fmla="*/ 208 h 744"/>
                <a:gd name="T8" fmla="*/ 362 w 362"/>
                <a:gd name="T9" fmla="*/ 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2" h="744">
                  <a:moveTo>
                    <a:pt x="362" y="0"/>
                  </a:moveTo>
                  <a:lnTo>
                    <a:pt x="359" y="534"/>
                  </a:lnTo>
                  <a:lnTo>
                    <a:pt x="0" y="744"/>
                  </a:lnTo>
                  <a:lnTo>
                    <a:pt x="0" y="208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rgbClr val="E8C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îśḷïďê">
              <a:extLst>
                <a:ext uri="{FF2B5EF4-FFF2-40B4-BE49-F238E27FC236}">
                  <a16:creationId xmlns:a16="http://schemas.microsoft.com/office/drawing/2014/main" id="{C4772190-671A-604C-98EE-DA1A85ECCE62}"/>
                </a:ext>
              </a:extLst>
            </p:cNvPr>
            <p:cNvSpPr/>
            <p:nvPr/>
          </p:nvSpPr>
          <p:spPr bwMode="auto">
            <a:xfrm>
              <a:off x="6948488" y="2824162"/>
              <a:ext cx="1179513" cy="679450"/>
            </a:xfrm>
            <a:custGeom>
              <a:avLst/>
              <a:gdLst>
                <a:gd name="T0" fmla="*/ 585 w 743"/>
                <a:gd name="T1" fmla="*/ 129 h 428"/>
                <a:gd name="T2" fmla="*/ 518 w 743"/>
                <a:gd name="T3" fmla="*/ 92 h 428"/>
                <a:gd name="T4" fmla="*/ 362 w 743"/>
                <a:gd name="T5" fmla="*/ 0 h 428"/>
                <a:gd name="T6" fmla="*/ 0 w 743"/>
                <a:gd name="T7" fmla="*/ 210 h 428"/>
                <a:gd name="T8" fmla="*/ 158 w 743"/>
                <a:gd name="T9" fmla="*/ 299 h 428"/>
                <a:gd name="T10" fmla="*/ 225 w 743"/>
                <a:gd name="T11" fmla="*/ 339 h 428"/>
                <a:gd name="T12" fmla="*/ 381 w 743"/>
                <a:gd name="T13" fmla="*/ 428 h 428"/>
                <a:gd name="T14" fmla="*/ 743 w 743"/>
                <a:gd name="T15" fmla="*/ 220 h 428"/>
                <a:gd name="T16" fmla="*/ 585 w 743"/>
                <a:gd name="T17" fmla="*/ 129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3" h="428">
                  <a:moveTo>
                    <a:pt x="585" y="129"/>
                  </a:moveTo>
                  <a:lnTo>
                    <a:pt x="518" y="92"/>
                  </a:lnTo>
                  <a:lnTo>
                    <a:pt x="362" y="0"/>
                  </a:lnTo>
                  <a:lnTo>
                    <a:pt x="0" y="210"/>
                  </a:lnTo>
                  <a:lnTo>
                    <a:pt x="158" y="299"/>
                  </a:lnTo>
                  <a:lnTo>
                    <a:pt x="225" y="339"/>
                  </a:lnTo>
                  <a:lnTo>
                    <a:pt x="381" y="428"/>
                  </a:lnTo>
                  <a:lnTo>
                    <a:pt x="743" y="220"/>
                  </a:lnTo>
                  <a:lnTo>
                    <a:pt x="585" y="129"/>
                  </a:lnTo>
                  <a:close/>
                </a:path>
              </a:pathLst>
            </a:custGeom>
            <a:solidFill>
              <a:srgbClr val="F5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ísḻïḍé">
              <a:extLst>
                <a:ext uri="{FF2B5EF4-FFF2-40B4-BE49-F238E27FC236}">
                  <a16:creationId xmlns:a16="http://schemas.microsoft.com/office/drawing/2014/main" id="{5B906505-BBB7-8A4B-968F-A1CA0C98F059}"/>
                </a:ext>
              </a:extLst>
            </p:cNvPr>
            <p:cNvSpPr/>
            <p:nvPr/>
          </p:nvSpPr>
          <p:spPr bwMode="auto">
            <a:xfrm>
              <a:off x="7199313" y="2970212"/>
              <a:ext cx="677863" cy="392113"/>
            </a:xfrm>
            <a:custGeom>
              <a:avLst/>
              <a:gdLst>
                <a:gd name="T0" fmla="*/ 0 w 427"/>
                <a:gd name="T1" fmla="*/ 207 h 247"/>
                <a:gd name="T2" fmla="*/ 360 w 427"/>
                <a:gd name="T3" fmla="*/ 0 h 247"/>
                <a:gd name="T4" fmla="*/ 427 w 427"/>
                <a:gd name="T5" fmla="*/ 37 h 247"/>
                <a:gd name="T6" fmla="*/ 67 w 427"/>
                <a:gd name="T7" fmla="*/ 247 h 247"/>
                <a:gd name="T8" fmla="*/ 0 w 427"/>
                <a:gd name="T9" fmla="*/ 20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247">
                  <a:moveTo>
                    <a:pt x="0" y="207"/>
                  </a:moveTo>
                  <a:lnTo>
                    <a:pt x="360" y="0"/>
                  </a:lnTo>
                  <a:lnTo>
                    <a:pt x="427" y="37"/>
                  </a:lnTo>
                  <a:lnTo>
                    <a:pt x="67" y="247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rgbClr val="D3BE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iṥļíḓè">
              <a:extLst>
                <a:ext uri="{FF2B5EF4-FFF2-40B4-BE49-F238E27FC236}">
                  <a16:creationId xmlns:a16="http://schemas.microsoft.com/office/drawing/2014/main" id="{3CE7D7AA-3CEF-4A46-A66E-1CCDDCA027FD}"/>
                </a:ext>
              </a:extLst>
            </p:cNvPr>
            <p:cNvSpPr/>
            <p:nvPr/>
          </p:nvSpPr>
          <p:spPr bwMode="auto">
            <a:xfrm>
              <a:off x="6948488" y="3157537"/>
              <a:ext cx="604838" cy="1196975"/>
            </a:xfrm>
            <a:custGeom>
              <a:avLst/>
              <a:gdLst>
                <a:gd name="T0" fmla="*/ 381 w 381"/>
                <a:gd name="T1" fmla="*/ 266 h 754"/>
                <a:gd name="T2" fmla="*/ 381 w 381"/>
                <a:gd name="T3" fmla="*/ 218 h 754"/>
                <a:gd name="T4" fmla="*/ 225 w 381"/>
                <a:gd name="T5" fmla="*/ 129 h 754"/>
                <a:gd name="T6" fmla="*/ 158 w 381"/>
                <a:gd name="T7" fmla="*/ 89 h 754"/>
                <a:gd name="T8" fmla="*/ 0 w 381"/>
                <a:gd name="T9" fmla="*/ 0 h 754"/>
                <a:gd name="T10" fmla="*/ 0 w 381"/>
                <a:gd name="T11" fmla="*/ 295 h 754"/>
                <a:gd name="T12" fmla="*/ 0 w 381"/>
                <a:gd name="T13" fmla="*/ 295 h 754"/>
                <a:gd name="T14" fmla="*/ 0 w 381"/>
                <a:gd name="T15" fmla="*/ 343 h 754"/>
                <a:gd name="T16" fmla="*/ 0 w 381"/>
                <a:gd name="T17" fmla="*/ 343 h 754"/>
                <a:gd name="T18" fmla="*/ 0 w 381"/>
                <a:gd name="T19" fmla="*/ 486 h 754"/>
                <a:gd name="T20" fmla="*/ 0 w 381"/>
                <a:gd name="T21" fmla="*/ 486 h 754"/>
                <a:gd name="T22" fmla="*/ 0 w 381"/>
                <a:gd name="T23" fmla="*/ 534 h 754"/>
                <a:gd name="T24" fmla="*/ 381 w 381"/>
                <a:gd name="T25" fmla="*/ 754 h 754"/>
                <a:gd name="T26" fmla="*/ 381 w 381"/>
                <a:gd name="T27" fmla="*/ 457 h 754"/>
                <a:gd name="T28" fmla="*/ 381 w 381"/>
                <a:gd name="T29" fmla="*/ 457 h 754"/>
                <a:gd name="T30" fmla="*/ 381 w 381"/>
                <a:gd name="T31" fmla="*/ 411 h 754"/>
                <a:gd name="T32" fmla="*/ 381 w 381"/>
                <a:gd name="T33" fmla="*/ 411 h 754"/>
                <a:gd name="T34" fmla="*/ 381 w 381"/>
                <a:gd name="T35" fmla="*/ 266 h 754"/>
                <a:gd name="T36" fmla="*/ 381 w 381"/>
                <a:gd name="T37" fmla="*/ 266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1" h="754">
                  <a:moveTo>
                    <a:pt x="381" y="266"/>
                  </a:moveTo>
                  <a:lnTo>
                    <a:pt x="381" y="218"/>
                  </a:lnTo>
                  <a:lnTo>
                    <a:pt x="225" y="129"/>
                  </a:lnTo>
                  <a:lnTo>
                    <a:pt x="158" y="89"/>
                  </a:lnTo>
                  <a:lnTo>
                    <a:pt x="0" y="0"/>
                  </a:lnTo>
                  <a:lnTo>
                    <a:pt x="0" y="295"/>
                  </a:lnTo>
                  <a:lnTo>
                    <a:pt x="0" y="295"/>
                  </a:lnTo>
                  <a:lnTo>
                    <a:pt x="0" y="343"/>
                  </a:lnTo>
                  <a:lnTo>
                    <a:pt x="0" y="343"/>
                  </a:lnTo>
                  <a:lnTo>
                    <a:pt x="0" y="486"/>
                  </a:lnTo>
                  <a:lnTo>
                    <a:pt x="0" y="486"/>
                  </a:lnTo>
                  <a:lnTo>
                    <a:pt x="0" y="534"/>
                  </a:lnTo>
                  <a:lnTo>
                    <a:pt x="381" y="754"/>
                  </a:lnTo>
                  <a:lnTo>
                    <a:pt x="381" y="457"/>
                  </a:lnTo>
                  <a:lnTo>
                    <a:pt x="381" y="457"/>
                  </a:lnTo>
                  <a:lnTo>
                    <a:pt x="381" y="411"/>
                  </a:lnTo>
                  <a:lnTo>
                    <a:pt x="381" y="411"/>
                  </a:lnTo>
                  <a:lnTo>
                    <a:pt x="381" y="266"/>
                  </a:lnTo>
                  <a:lnTo>
                    <a:pt x="381" y="266"/>
                  </a:lnTo>
                  <a:close/>
                </a:path>
              </a:pathLst>
            </a:custGeom>
            <a:solidFill>
              <a:srgbClr val="DEB9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íŝlïdè">
              <a:extLst>
                <a:ext uri="{FF2B5EF4-FFF2-40B4-BE49-F238E27FC236}">
                  <a16:creationId xmlns:a16="http://schemas.microsoft.com/office/drawing/2014/main" id="{EA95195F-9973-CC46-97A7-6AB6F0381B34}"/>
                </a:ext>
              </a:extLst>
            </p:cNvPr>
            <p:cNvSpPr/>
            <p:nvPr/>
          </p:nvSpPr>
          <p:spPr bwMode="auto">
            <a:xfrm>
              <a:off x="7199313" y="3298824"/>
              <a:ext cx="106363" cy="95250"/>
            </a:xfrm>
            <a:custGeom>
              <a:avLst/>
              <a:gdLst>
                <a:gd name="T0" fmla="*/ 67 w 67"/>
                <a:gd name="T1" fmla="*/ 40 h 60"/>
                <a:gd name="T2" fmla="*/ 67 w 67"/>
                <a:gd name="T3" fmla="*/ 60 h 60"/>
                <a:gd name="T4" fmla="*/ 0 w 67"/>
                <a:gd name="T5" fmla="*/ 23 h 60"/>
                <a:gd name="T6" fmla="*/ 0 w 67"/>
                <a:gd name="T7" fmla="*/ 0 h 60"/>
                <a:gd name="T8" fmla="*/ 67 w 67"/>
                <a:gd name="T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0">
                  <a:moveTo>
                    <a:pt x="67" y="40"/>
                  </a:moveTo>
                  <a:lnTo>
                    <a:pt x="67" y="60"/>
                  </a:lnTo>
                  <a:lnTo>
                    <a:pt x="0" y="23"/>
                  </a:lnTo>
                  <a:lnTo>
                    <a:pt x="0" y="0"/>
                  </a:lnTo>
                  <a:lnTo>
                    <a:pt x="67" y="40"/>
                  </a:lnTo>
                  <a:close/>
                </a:path>
              </a:pathLst>
            </a:custGeom>
            <a:solidFill>
              <a:srgbClr val="BCA7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îś1íḑé">
              <a:extLst>
                <a:ext uri="{FF2B5EF4-FFF2-40B4-BE49-F238E27FC236}">
                  <a16:creationId xmlns:a16="http://schemas.microsoft.com/office/drawing/2014/main" id="{FD653B9D-DAF5-8748-83AF-FB7B6DF5E3AD}"/>
                </a:ext>
              </a:extLst>
            </p:cNvPr>
            <p:cNvSpPr/>
            <p:nvPr/>
          </p:nvSpPr>
          <p:spPr bwMode="auto">
            <a:xfrm>
              <a:off x="7985125" y="3914774"/>
              <a:ext cx="82550" cy="139700"/>
            </a:xfrm>
            <a:custGeom>
              <a:avLst/>
              <a:gdLst>
                <a:gd name="T0" fmla="*/ 52 w 52"/>
                <a:gd name="T1" fmla="*/ 0 h 88"/>
                <a:gd name="T2" fmla="*/ 0 w 52"/>
                <a:gd name="T3" fmla="*/ 30 h 88"/>
                <a:gd name="T4" fmla="*/ 0 w 52"/>
                <a:gd name="T5" fmla="*/ 88 h 88"/>
                <a:gd name="T6" fmla="*/ 52 w 52"/>
                <a:gd name="T7" fmla="*/ 59 h 88"/>
                <a:gd name="T8" fmla="*/ 52 w 52"/>
                <a:gd name="T9" fmla="*/ 0 h 88"/>
                <a:gd name="T10" fmla="*/ 2 w 52"/>
                <a:gd name="T11" fmla="*/ 84 h 88"/>
                <a:gd name="T12" fmla="*/ 2 w 52"/>
                <a:gd name="T13" fmla="*/ 32 h 88"/>
                <a:gd name="T14" fmla="*/ 48 w 52"/>
                <a:gd name="T15" fmla="*/ 5 h 88"/>
                <a:gd name="T16" fmla="*/ 48 w 52"/>
                <a:gd name="T17" fmla="*/ 57 h 88"/>
                <a:gd name="T18" fmla="*/ 2 w 52"/>
                <a:gd name="T19" fmla="*/ 8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8">
                  <a:moveTo>
                    <a:pt x="52" y="0"/>
                  </a:moveTo>
                  <a:lnTo>
                    <a:pt x="0" y="30"/>
                  </a:lnTo>
                  <a:lnTo>
                    <a:pt x="0" y="88"/>
                  </a:lnTo>
                  <a:lnTo>
                    <a:pt x="52" y="59"/>
                  </a:lnTo>
                  <a:lnTo>
                    <a:pt x="52" y="0"/>
                  </a:lnTo>
                  <a:close/>
                  <a:moveTo>
                    <a:pt x="2" y="84"/>
                  </a:moveTo>
                  <a:lnTo>
                    <a:pt x="2" y="32"/>
                  </a:lnTo>
                  <a:lnTo>
                    <a:pt x="48" y="5"/>
                  </a:lnTo>
                  <a:lnTo>
                    <a:pt x="48" y="57"/>
                  </a:lnTo>
                  <a:lnTo>
                    <a:pt x="2" y="8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ïṧḷíḑè">
              <a:extLst>
                <a:ext uri="{FF2B5EF4-FFF2-40B4-BE49-F238E27FC236}">
                  <a16:creationId xmlns:a16="http://schemas.microsoft.com/office/drawing/2014/main" id="{E512F242-046A-6543-95F3-3842013AD4A7}"/>
                </a:ext>
              </a:extLst>
            </p:cNvPr>
            <p:cNvSpPr/>
            <p:nvPr/>
          </p:nvSpPr>
          <p:spPr bwMode="auto">
            <a:xfrm>
              <a:off x="7893050" y="4033837"/>
              <a:ext cx="79375" cy="76200"/>
            </a:xfrm>
            <a:custGeom>
              <a:avLst/>
              <a:gdLst>
                <a:gd name="T0" fmla="*/ 0 w 50"/>
                <a:gd name="T1" fmla="*/ 31 h 48"/>
                <a:gd name="T2" fmla="*/ 0 w 50"/>
                <a:gd name="T3" fmla="*/ 48 h 48"/>
                <a:gd name="T4" fmla="*/ 50 w 50"/>
                <a:gd name="T5" fmla="*/ 17 h 48"/>
                <a:gd name="T6" fmla="*/ 50 w 50"/>
                <a:gd name="T7" fmla="*/ 0 h 48"/>
                <a:gd name="T8" fmla="*/ 0 w 50"/>
                <a:gd name="T9" fmla="*/ 31 h 48"/>
                <a:gd name="T10" fmla="*/ 2 w 50"/>
                <a:gd name="T11" fmla="*/ 42 h 48"/>
                <a:gd name="T12" fmla="*/ 2 w 50"/>
                <a:gd name="T13" fmla="*/ 31 h 48"/>
                <a:gd name="T14" fmla="*/ 48 w 50"/>
                <a:gd name="T15" fmla="*/ 6 h 48"/>
                <a:gd name="T16" fmla="*/ 48 w 50"/>
                <a:gd name="T17" fmla="*/ 17 h 48"/>
                <a:gd name="T18" fmla="*/ 2 w 50"/>
                <a:gd name="T19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48">
                  <a:moveTo>
                    <a:pt x="0" y="31"/>
                  </a:moveTo>
                  <a:lnTo>
                    <a:pt x="0" y="48"/>
                  </a:lnTo>
                  <a:lnTo>
                    <a:pt x="50" y="17"/>
                  </a:lnTo>
                  <a:lnTo>
                    <a:pt x="50" y="0"/>
                  </a:lnTo>
                  <a:lnTo>
                    <a:pt x="0" y="31"/>
                  </a:lnTo>
                  <a:close/>
                  <a:moveTo>
                    <a:pt x="2" y="42"/>
                  </a:moveTo>
                  <a:lnTo>
                    <a:pt x="2" y="31"/>
                  </a:lnTo>
                  <a:lnTo>
                    <a:pt x="48" y="6"/>
                  </a:lnTo>
                  <a:lnTo>
                    <a:pt x="48" y="17"/>
                  </a:lnTo>
                  <a:lnTo>
                    <a:pt x="2" y="42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íŝḻîde">
              <a:extLst>
                <a:ext uri="{FF2B5EF4-FFF2-40B4-BE49-F238E27FC236}">
                  <a16:creationId xmlns:a16="http://schemas.microsoft.com/office/drawing/2014/main" id="{4006E781-19CC-6F49-8A92-EFAECE9DBED8}"/>
                </a:ext>
              </a:extLst>
            </p:cNvPr>
            <p:cNvSpPr/>
            <p:nvPr/>
          </p:nvSpPr>
          <p:spPr bwMode="auto">
            <a:xfrm>
              <a:off x="7893050" y="4000499"/>
              <a:ext cx="79375" cy="73025"/>
            </a:xfrm>
            <a:custGeom>
              <a:avLst/>
              <a:gdLst>
                <a:gd name="T0" fmla="*/ 50 w 50"/>
                <a:gd name="T1" fmla="*/ 0 h 46"/>
                <a:gd name="T2" fmla="*/ 0 w 50"/>
                <a:gd name="T3" fmla="*/ 30 h 46"/>
                <a:gd name="T4" fmla="*/ 0 w 50"/>
                <a:gd name="T5" fmla="*/ 46 h 46"/>
                <a:gd name="T6" fmla="*/ 50 w 50"/>
                <a:gd name="T7" fmla="*/ 17 h 46"/>
                <a:gd name="T8" fmla="*/ 50 w 50"/>
                <a:gd name="T9" fmla="*/ 0 h 46"/>
                <a:gd name="T10" fmla="*/ 2 w 50"/>
                <a:gd name="T11" fmla="*/ 42 h 46"/>
                <a:gd name="T12" fmla="*/ 2 w 50"/>
                <a:gd name="T13" fmla="*/ 32 h 46"/>
                <a:gd name="T14" fmla="*/ 48 w 50"/>
                <a:gd name="T15" fmla="*/ 5 h 46"/>
                <a:gd name="T16" fmla="*/ 48 w 50"/>
                <a:gd name="T17" fmla="*/ 15 h 46"/>
                <a:gd name="T18" fmla="*/ 2 w 50"/>
                <a:gd name="T1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46">
                  <a:moveTo>
                    <a:pt x="50" y="0"/>
                  </a:moveTo>
                  <a:lnTo>
                    <a:pt x="0" y="30"/>
                  </a:lnTo>
                  <a:lnTo>
                    <a:pt x="0" y="46"/>
                  </a:lnTo>
                  <a:lnTo>
                    <a:pt x="50" y="17"/>
                  </a:lnTo>
                  <a:lnTo>
                    <a:pt x="50" y="0"/>
                  </a:lnTo>
                  <a:close/>
                  <a:moveTo>
                    <a:pt x="2" y="42"/>
                  </a:moveTo>
                  <a:lnTo>
                    <a:pt x="2" y="32"/>
                  </a:lnTo>
                  <a:lnTo>
                    <a:pt x="48" y="5"/>
                  </a:lnTo>
                  <a:lnTo>
                    <a:pt x="48" y="15"/>
                  </a:lnTo>
                  <a:lnTo>
                    <a:pt x="2" y="42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îSļïḍe">
              <a:extLst>
                <a:ext uri="{FF2B5EF4-FFF2-40B4-BE49-F238E27FC236}">
                  <a16:creationId xmlns:a16="http://schemas.microsoft.com/office/drawing/2014/main" id="{9DAB2E90-DB41-8B4C-B024-0E8C8DC295A4}"/>
                </a:ext>
              </a:extLst>
            </p:cNvPr>
            <p:cNvSpPr/>
            <p:nvPr/>
          </p:nvSpPr>
          <p:spPr bwMode="auto">
            <a:xfrm>
              <a:off x="7893050" y="3968749"/>
              <a:ext cx="79375" cy="71438"/>
            </a:xfrm>
            <a:custGeom>
              <a:avLst/>
              <a:gdLst>
                <a:gd name="T0" fmla="*/ 50 w 50"/>
                <a:gd name="T1" fmla="*/ 0 h 45"/>
                <a:gd name="T2" fmla="*/ 0 w 50"/>
                <a:gd name="T3" fmla="*/ 29 h 45"/>
                <a:gd name="T4" fmla="*/ 0 w 50"/>
                <a:gd name="T5" fmla="*/ 45 h 45"/>
                <a:gd name="T6" fmla="*/ 50 w 50"/>
                <a:gd name="T7" fmla="*/ 16 h 45"/>
                <a:gd name="T8" fmla="*/ 50 w 50"/>
                <a:gd name="T9" fmla="*/ 0 h 45"/>
                <a:gd name="T10" fmla="*/ 2 w 50"/>
                <a:gd name="T11" fmla="*/ 41 h 45"/>
                <a:gd name="T12" fmla="*/ 2 w 50"/>
                <a:gd name="T13" fmla="*/ 31 h 45"/>
                <a:gd name="T14" fmla="*/ 48 w 50"/>
                <a:gd name="T15" fmla="*/ 4 h 45"/>
                <a:gd name="T16" fmla="*/ 48 w 50"/>
                <a:gd name="T17" fmla="*/ 14 h 45"/>
                <a:gd name="T18" fmla="*/ 2 w 50"/>
                <a:gd name="T19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45">
                  <a:moveTo>
                    <a:pt x="50" y="0"/>
                  </a:moveTo>
                  <a:lnTo>
                    <a:pt x="0" y="29"/>
                  </a:lnTo>
                  <a:lnTo>
                    <a:pt x="0" y="45"/>
                  </a:lnTo>
                  <a:lnTo>
                    <a:pt x="50" y="16"/>
                  </a:lnTo>
                  <a:lnTo>
                    <a:pt x="50" y="0"/>
                  </a:lnTo>
                  <a:close/>
                  <a:moveTo>
                    <a:pt x="2" y="41"/>
                  </a:moveTo>
                  <a:lnTo>
                    <a:pt x="2" y="31"/>
                  </a:lnTo>
                  <a:lnTo>
                    <a:pt x="48" y="4"/>
                  </a:lnTo>
                  <a:lnTo>
                    <a:pt x="48" y="14"/>
                  </a:lnTo>
                  <a:lnTo>
                    <a:pt x="2" y="4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îśḻiḓè">
              <a:extLst>
                <a:ext uri="{FF2B5EF4-FFF2-40B4-BE49-F238E27FC236}">
                  <a16:creationId xmlns:a16="http://schemas.microsoft.com/office/drawing/2014/main" id="{6A689DE2-FEF7-7F46-B473-D272ADD3F053}"/>
                </a:ext>
              </a:extLst>
            </p:cNvPr>
            <p:cNvSpPr/>
            <p:nvPr/>
          </p:nvSpPr>
          <p:spPr bwMode="auto">
            <a:xfrm>
              <a:off x="7407275" y="4192587"/>
              <a:ext cx="85725" cy="61913"/>
            </a:xfrm>
            <a:custGeom>
              <a:avLst/>
              <a:gdLst>
                <a:gd name="T0" fmla="*/ 54 w 54"/>
                <a:gd name="T1" fmla="*/ 33 h 39"/>
                <a:gd name="T2" fmla="*/ 54 w 54"/>
                <a:gd name="T3" fmla="*/ 39 h 39"/>
                <a:gd name="T4" fmla="*/ 0 w 54"/>
                <a:gd name="T5" fmla="*/ 8 h 39"/>
                <a:gd name="T6" fmla="*/ 0 w 54"/>
                <a:gd name="T7" fmla="*/ 0 h 39"/>
                <a:gd name="T8" fmla="*/ 54 w 54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9">
                  <a:moveTo>
                    <a:pt x="54" y="33"/>
                  </a:moveTo>
                  <a:lnTo>
                    <a:pt x="54" y="39"/>
                  </a:lnTo>
                  <a:lnTo>
                    <a:pt x="0" y="8"/>
                  </a:lnTo>
                  <a:lnTo>
                    <a:pt x="0" y="0"/>
                  </a:lnTo>
                  <a:lnTo>
                    <a:pt x="54" y="33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íŝlíḋé">
              <a:extLst>
                <a:ext uri="{FF2B5EF4-FFF2-40B4-BE49-F238E27FC236}">
                  <a16:creationId xmlns:a16="http://schemas.microsoft.com/office/drawing/2014/main" id="{F24C7884-357C-5844-B9E9-242AA1BBC776}"/>
                </a:ext>
              </a:extLst>
            </p:cNvPr>
            <p:cNvSpPr/>
            <p:nvPr/>
          </p:nvSpPr>
          <p:spPr bwMode="auto">
            <a:xfrm>
              <a:off x="7427913" y="4132262"/>
              <a:ext cx="9525" cy="69850"/>
            </a:xfrm>
            <a:custGeom>
              <a:avLst/>
              <a:gdLst>
                <a:gd name="T0" fmla="*/ 6 w 6"/>
                <a:gd name="T1" fmla="*/ 3 h 44"/>
                <a:gd name="T2" fmla="*/ 6 w 6"/>
                <a:gd name="T3" fmla="*/ 44 h 44"/>
                <a:gd name="T4" fmla="*/ 0 w 6"/>
                <a:gd name="T5" fmla="*/ 42 h 44"/>
                <a:gd name="T6" fmla="*/ 0 w 6"/>
                <a:gd name="T7" fmla="*/ 0 h 44"/>
                <a:gd name="T8" fmla="*/ 6 w 6"/>
                <a:gd name="T9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4">
                  <a:moveTo>
                    <a:pt x="6" y="3"/>
                  </a:moveTo>
                  <a:lnTo>
                    <a:pt x="6" y="44"/>
                  </a:lnTo>
                  <a:lnTo>
                    <a:pt x="0" y="42"/>
                  </a:lnTo>
                  <a:lnTo>
                    <a:pt x="0" y="0"/>
                  </a:lnTo>
                  <a:lnTo>
                    <a:pt x="6" y="3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ïṧļidé">
              <a:extLst>
                <a:ext uri="{FF2B5EF4-FFF2-40B4-BE49-F238E27FC236}">
                  <a16:creationId xmlns:a16="http://schemas.microsoft.com/office/drawing/2014/main" id="{09DA85F1-7868-FA4A-8BA8-42438ED28ED5}"/>
                </a:ext>
              </a:extLst>
            </p:cNvPr>
            <p:cNvSpPr/>
            <p:nvPr/>
          </p:nvSpPr>
          <p:spPr bwMode="auto">
            <a:xfrm>
              <a:off x="7424738" y="4116387"/>
              <a:ext cx="15875" cy="23813"/>
            </a:xfrm>
            <a:custGeom>
              <a:avLst/>
              <a:gdLst>
                <a:gd name="T0" fmla="*/ 4 w 10"/>
                <a:gd name="T1" fmla="*/ 0 h 15"/>
                <a:gd name="T2" fmla="*/ 10 w 10"/>
                <a:gd name="T3" fmla="*/ 15 h 15"/>
                <a:gd name="T4" fmla="*/ 4 w 10"/>
                <a:gd name="T5" fmla="*/ 10 h 15"/>
                <a:gd name="T6" fmla="*/ 0 w 10"/>
                <a:gd name="T7" fmla="*/ 8 h 15"/>
                <a:gd name="T8" fmla="*/ 4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4" y="0"/>
                  </a:moveTo>
                  <a:lnTo>
                    <a:pt x="10" y="15"/>
                  </a:lnTo>
                  <a:lnTo>
                    <a:pt x="4" y="10"/>
                  </a:lnTo>
                  <a:lnTo>
                    <a:pt x="0" y="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išḻiďe">
              <a:extLst>
                <a:ext uri="{FF2B5EF4-FFF2-40B4-BE49-F238E27FC236}">
                  <a16:creationId xmlns:a16="http://schemas.microsoft.com/office/drawing/2014/main" id="{A511D22F-AEB6-7642-8BC8-4E4CB2AB29D9}"/>
                </a:ext>
              </a:extLst>
            </p:cNvPr>
            <p:cNvSpPr/>
            <p:nvPr/>
          </p:nvSpPr>
          <p:spPr bwMode="auto">
            <a:xfrm>
              <a:off x="7464425" y="4152899"/>
              <a:ext cx="9525" cy="73025"/>
            </a:xfrm>
            <a:custGeom>
              <a:avLst/>
              <a:gdLst>
                <a:gd name="T0" fmla="*/ 6 w 6"/>
                <a:gd name="T1" fmla="*/ 4 h 46"/>
                <a:gd name="T2" fmla="*/ 6 w 6"/>
                <a:gd name="T3" fmla="*/ 46 h 46"/>
                <a:gd name="T4" fmla="*/ 0 w 6"/>
                <a:gd name="T5" fmla="*/ 41 h 46"/>
                <a:gd name="T6" fmla="*/ 0 w 6"/>
                <a:gd name="T7" fmla="*/ 0 h 46"/>
                <a:gd name="T8" fmla="*/ 6 w 6"/>
                <a:gd name="T9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6">
                  <a:moveTo>
                    <a:pt x="6" y="4"/>
                  </a:moveTo>
                  <a:lnTo>
                    <a:pt x="6" y="46"/>
                  </a:lnTo>
                  <a:lnTo>
                    <a:pt x="0" y="41"/>
                  </a:lnTo>
                  <a:lnTo>
                    <a:pt x="0" y="0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îŝļiḍe">
              <a:extLst>
                <a:ext uri="{FF2B5EF4-FFF2-40B4-BE49-F238E27FC236}">
                  <a16:creationId xmlns:a16="http://schemas.microsoft.com/office/drawing/2014/main" id="{BC3567C3-AA82-0D43-B655-F933C79BF0A7}"/>
                </a:ext>
              </a:extLst>
            </p:cNvPr>
            <p:cNvSpPr/>
            <p:nvPr/>
          </p:nvSpPr>
          <p:spPr bwMode="auto">
            <a:xfrm>
              <a:off x="7461250" y="4137024"/>
              <a:ext cx="15875" cy="22225"/>
            </a:xfrm>
            <a:custGeom>
              <a:avLst/>
              <a:gdLst>
                <a:gd name="T0" fmla="*/ 4 w 10"/>
                <a:gd name="T1" fmla="*/ 0 h 14"/>
                <a:gd name="T2" fmla="*/ 10 w 10"/>
                <a:gd name="T3" fmla="*/ 14 h 14"/>
                <a:gd name="T4" fmla="*/ 4 w 10"/>
                <a:gd name="T5" fmla="*/ 12 h 14"/>
                <a:gd name="T6" fmla="*/ 0 w 10"/>
                <a:gd name="T7" fmla="*/ 8 h 14"/>
                <a:gd name="T8" fmla="*/ 4 w 10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0"/>
                  </a:moveTo>
                  <a:lnTo>
                    <a:pt x="10" y="14"/>
                  </a:lnTo>
                  <a:lnTo>
                    <a:pt x="4" y="12"/>
                  </a:lnTo>
                  <a:lnTo>
                    <a:pt x="0" y="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ïŝḻiďe">
              <a:extLst>
                <a:ext uri="{FF2B5EF4-FFF2-40B4-BE49-F238E27FC236}">
                  <a16:creationId xmlns:a16="http://schemas.microsoft.com/office/drawing/2014/main" id="{0BBF0132-B8AF-B044-BB79-E6E98B470284}"/>
                </a:ext>
              </a:extLst>
            </p:cNvPr>
            <p:cNvSpPr/>
            <p:nvPr/>
          </p:nvSpPr>
          <p:spPr bwMode="auto">
            <a:xfrm>
              <a:off x="7011988" y="3954462"/>
              <a:ext cx="112713" cy="85725"/>
            </a:xfrm>
            <a:custGeom>
              <a:avLst/>
              <a:gdLst>
                <a:gd name="T0" fmla="*/ 71 w 71"/>
                <a:gd name="T1" fmla="*/ 42 h 54"/>
                <a:gd name="T2" fmla="*/ 71 w 71"/>
                <a:gd name="T3" fmla="*/ 54 h 54"/>
                <a:gd name="T4" fmla="*/ 0 w 71"/>
                <a:gd name="T5" fmla="*/ 13 h 54"/>
                <a:gd name="T6" fmla="*/ 0 w 71"/>
                <a:gd name="T7" fmla="*/ 0 h 54"/>
                <a:gd name="T8" fmla="*/ 71 w 71"/>
                <a:gd name="T9" fmla="*/ 4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4">
                  <a:moveTo>
                    <a:pt x="71" y="42"/>
                  </a:moveTo>
                  <a:lnTo>
                    <a:pt x="71" y="54"/>
                  </a:lnTo>
                  <a:lnTo>
                    <a:pt x="0" y="13"/>
                  </a:lnTo>
                  <a:lnTo>
                    <a:pt x="0" y="0"/>
                  </a:lnTo>
                  <a:lnTo>
                    <a:pt x="71" y="42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îŝ1íďê">
              <a:extLst>
                <a:ext uri="{FF2B5EF4-FFF2-40B4-BE49-F238E27FC236}">
                  <a16:creationId xmlns:a16="http://schemas.microsoft.com/office/drawing/2014/main" id="{C4B2A3AD-CB16-CA4E-8DE7-A8ACCA1A5DFF}"/>
                </a:ext>
              </a:extLst>
            </p:cNvPr>
            <p:cNvSpPr/>
            <p:nvPr/>
          </p:nvSpPr>
          <p:spPr bwMode="auto">
            <a:xfrm>
              <a:off x="7011988" y="3908424"/>
              <a:ext cx="112713" cy="85725"/>
            </a:xfrm>
            <a:custGeom>
              <a:avLst/>
              <a:gdLst>
                <a:gd name="T0" fmla="*/ 71 w 71"/>
                <a:gd name="T1" fmla="*/ 42 h 54"/>
                <a:gd name="T2" fmla="*/ 71 w 71"/>
                <a:gd name="T3" fmla="*/ 54 h 54"/>
                <a:gd name="T4" fmla="*/ 0 w 71"/>
                <a:gd name="T5" fmla="*/ 13 h 54"/>
                <a:gd name="T6" fmla="*/ 0 w 71"/>
                <a:gd name="T7" fmla="*/ 0 h 54"/>
                <a:gd name="T8" fmla="*/ 71 w 71"/>
                <a:gd name="T9" fmla="*/ 4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4">
                  <a:moveTo>
                    <a:pt x="71" y="42"/>
                  </a:moveTo>
                  <a:lnTo>
                    <a:pt x="71" y="54"/>
                  </a:lnTo>
                  <a:lnTo>
                    <a:pt x="0" y="13"/>
                  </a:lnTo>
                  <a:lnTo>
                    <a:pt x="0" y="0"/>
                  </a:lnTo>
                  <a:lnTo>
                    <a:pt x="71" y="42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iSľiḓè">
              <a:extLst>
                <a:ext uri="{FF2B5EF4-FFF2-40B4-BE49-F238E27FC236}">
                  <a16:creationId xmlns:a16="http://schemas.microsoft.com/office/drawing/2014/main" id="{A6757099-2A22-2F43-AE17-6B4036B1F4C6}"/>
                </a:ext>
              </a:extLst>
            </p:cNvPr>
            <p:cNvSpPr/>
            <p:nvPr/>
          </p:nvSpPr>
          <p:spPr bwMode="auto">
            <a:xfrm>
              <a:off x="7156450" y="3994149"/>
              <a:ext cx="63500" cy="103188"/>
            </a:xfrm>
            <a:custGeom>
              <a:avLst/>
              <a:gdLst>
                <a:gd name="T0" fmla="*/ 40 w 40"/>
                <a:gd name="T1" fmla="*/ 21 h 65"/>
                <a:gd name="T2" fmla="*/ 38 w 40"/>
                <a:gd name="T3" fmla="*/ 65 h 65"/>
                <a:gd name="T4" fmla="*/ 0 w 40"/>
                <a:gd name="T5" fmla="*/ 42 h 65"/>
                <a:gd name="T6" fmla="*/ 0 w 40"/>
                <a:gd name="T7" fmla="*/ 0 h 65"/>
                <a:gd name="T8" fmla="*/ 40 w 40"/>
                <a:gd name="T9" fmla="*/ 2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65">
                  <a:moveTo>
                    <a:pt x="40" y="21"/>
                  </a:moveTo>
                  <a:lnTo>
                    <a:pt x="38" y="65"/>
                  </a:lnTo>
                  <a:lnTo>
                    <a:pt x="0" y="42"/>
                  </a:lnTo>
                  <a:lnTo>
                    <a:pt x="0" y="0"/>
                  </a:lnTo>
                  <a:lnTo>
                    <a:pt x="40" y="21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îśḻïḓé">
              <a:extLst>
                <a:ext uri="{FF2B5EF4-FFF2-40B4-BE49-F238E27FC236}">
                  <a16:creationId xmlns:a16="http://schemas.microsoft.com/office/drawing/2014/main" id="{48C57565-608C-AD47-B80B-F29E2850E15F}"/>
                </a:ext>
              </a:extLst>
            </p:cNvPr>
            <p:cNvSpPr/>
            <p:nvPr/>
          </p:nvSpPr>
          <p:spPr bwMode="auto">
            <a:xfrm>
              <a:off x="7724775" y="3448049"/>
              <a:ext cx="1174750" cy="677863"/>
            </a:xfrm>
            <a:custGeom>
              <a:avLst/>
              <a:gdLst>
                <a:gd name="T0" fmla="*/ 582 w 740"/>
                <a:gd name="T1" fmla="*/ 128 h 427"/>
                <a:gd name="T2" fmla="*/ 515 w 740"/>
                <a:gd name="T3" fmla="*/ 89 h 427"/>
                <a:gd name="T4" fmla="*/ 360 w 740"/>
                <a:gd name="T5" fmla="*/ 0 h 427"/>
                <a:gd name="T6" fmla="*/ 0 w 740"/>
                <a:gd name="T7" fmla="*/ 207 h 427"/>
                <a:gd name="T8" fmla="*/ 156 w 740"/>
                <a:gd name="T9" fmla="*/ 299 h 427"/>
                <a:gd name="T10" fmla="*/ 222 w 740"/>
                <a:gd name="T11" fmla="*/ 336 h 427"/>
                <a:gd name="T12" fmla="*/ 380 w 740"/>
                <a:gd name="T13" fmla="*/ 427 h 427"/>
                <a:gd name="T14" fmla="*/ 740 w 740"/>
                <a:gd name="T15" fmla="*/ 218 h 427"/>
                <a:gd name="T16" fmla="*/ 582 w 740"/>
                <a:gd name="T17" fmla="*/ 128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0" h="427">
                  <a:moveTo>
                    <a:pt x="582" y="128"/>
                  </a:moveTo>
                  <a:lnTo>
                    <a:pt x="515" y="89"/>
                  </a:lnTo>
                  <a:lnTo>
                    <a:pt x="360" y="0"/>
                  </a:lnTo>
                  <a:lnTo>
                    <a:pt x="0" y="207"/>
                  </a:lnTo>
                  <a:lnTo>
                    <a:pt x="156" y="299"/>
                  </a:lnTo>
                  <a:lnTo>
                    <a:pt x="222" y="336"/>
                  </a:lnTo>
                  <a:lnTo>
                    <a:pt x="380" y="427"/>
                  </a:lnTo>
                  <a:lnTo>
                    <a:pt x="740" y="218"/>
                  </a:lnTo>
                  <a:lnTo>
                    <a:pt x="582" y="128"/>
                  </a:lnTo>
                  <a:close/>
                </a:path>
              </a:pathLst>
            </a:custGeom>
            <a:solidFill>
              <a:srgbClr val="F5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iṩľïḑe">
              <a:extLst>
                <a:ext uri="{FF2B5EF4-FFF2-40B4-BE49-F238E27FC236}">
                  <a16:creationId xmlns:a16="http://schemas.microsoft.com/office/drawing/2014/main" id="{50DCB5F5-A4F4-974A-8F34-1DCA026B7B94}"/>
                </a:ext>
              </a:extLst>
            </p:cNvPr>
            <p:cNvSpPr/>
            <p:nvPr/>
          </p:nvSpPr>
          <p:spPr bwMode="auto">
            <a:xfrm>
              <a:off x="7721600" y="3776662"/>
              <a:ext cx="606425" cy="817563"/>
            </a:xfrm>
            <a:custGeom>
              <a:avLst/>
              <a:gdLst>
                <a:gd name="T0" fmla="*/ 224 w 382"/>
                <a:gd name="T1" fmla="*/ 129 h 515"/>
                <a:gd name="T2" fmla="*/ 158 w 382"/>
                <a:gd name="T3" fmla="*/ 92 h 515"/>
                <a:gd name="T4" fmla="*/ 2 w 382"/>
                <a:gd name="T5" fmla="*/ 0 h 515"/>
                <a:gd name="T6" fmla="*/ 0 w 382"/>
                <a:gd name="T7" fmla="*/ 295 h 515"/>
                <a:gd name="T8" fmla="*/ 380 w 382"/>
                <a:gd name="T9" fmla="*/ 515 h 515"/>
                <a:gd name="T10" fmla="*/ 382 w 382"/>
                <a:gd name="T11" fmla="*/ 220 h 515"/>
                <a:gd name="T12" fmla="*/ 224 w 382"/>
                <a:gd name="T13" fmla="*/ 129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2" h="515">
                  <a:moveTo>
                    <a:pt x="224" y="129"/>
                  </a:moveTo>
                  <a:lnTo>
                    <a:pt x="158" y="92"/>
                  </a:lnTo>
                  <a:lnTo>
                    <a:pt x="2" y="0"/>
                  </a:lnTo>
                  <a:lnTo>
                    <a:pt x="0" y="295"/>
                  </a:lnTo>
                  <a:lnTo>
                    <a:pt x="380" y="515"/>
                  </a:lnTo>
                  <a:lnTo>
                    <a:pt x="382" y="220"/>
                  </a:lnTo>
                  <a:lnTo>
                    <a:pt x="224" y="129"/>
                  </a:lnTo>
                  <a:close/>
                </a:path>
              </a:pathLst>
            </a:custGeom>
            <a:solidFill>
              <a:srgbClr val="DEB9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ïśľiḍé">
              <a:extLst>
                <a:ext uri="{FF2B5EF4-FFF2-40B4-BE49-F238E27FC236}">
                  <a16:creationId xmlns:a16="http://schemas.microsoft.com/office/drawing/2014/main" id="{9F65E33D-08E6-6C40-8ABA-084BAE8ED0B4}"/>
                </a:ext>
              </a:extLst>
            </p:cNvPr>
            <p:cNvSpPr/>
            <p:nvPr/>
          </p:nvSpPr>
          <p:spPr bwMode="auto">
            <a:xfrm>
              <a:off x="7972425" y="3589337"/>
              <a:ext cx="569913" cy="365125"/>
            </a:xfrm>
            <a:custGeom>
              <a:avLst/>
              <a:gdLst>
                <a:gd name="T0" fmla="*/ 0 w 359"/>
                <a:gd name="T1" fmla="*/ 210 h 230"/>
                <a:gd name="T2" fmla="*/ 359 w 359"/>
                <a:gd name="T3" fmla="*/ 0 h 230"/>
                <a:gd name="T4" fmla="*/ 359 w 359"/>
                <a:gd name="T5" fmla="*/ 23 h 230"/>
                <a:gd name="T6" fmla="*/ 0 w 359"/>
                <a:gd name="T7" fmla="*/ 230 h 230"/>
                <a:gd name="T8" fmla="*/ 0 w 359"/>
                <a:gd name="T9" fmla="*/ 21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9" h="230">
                  <a:moveTo>
                    <a:pt x="0" y="210"/>
                  </a:moveTo>
                  <a:lnTo>
                    <a:pt x="359" y="0"/>
                  </a:lnTo>
                  <a:lnTo>
                    <a:pt x="359" y="23"/>
                  </a:lnTo>
                  <a:lnTo>
                    <a:pt x="0" y="230"/>
                  </a:lnTo>
                  <a:lnTo>
                    <a:pt x="0" y="210"/>
                  </a:lnTo>
                  <a:close/>
                </a:path>
              </a:pathLst>
            </a:custGeom>
            <a:solidFill>
              <a:srgbClr val="A48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ïšḻíḍè">
              <a:extLst>
                <a:ext uri="{FF2B5EF4-FFF2-40B4-BE49-F238E27FC236}">
                  <a16:creationId xmlns:a16="http://schemas.microsoft.com/office/drawing/2014/main" id="{AD75D1E9-60F4-CB45-989B-43C76685723E}"/>
                </a:ext>
              </a:extLst>
            </p:cNvPr>
            <p:cNvSpPr/>
            <p:nvPr/>
          </p:nvSpPr>
          <p:spPr bwMode="auto">
            <a:xfrm>
              <a:off x="7972425" y="3589337"/>
              <a:ext cx="676275" cy="392113"/>
            </a:xfrm>
            <a:custGeom>
              <a:avLst/>
              <a:gdLst>
                <a:gd name="T0" fmla="*/ 0 w 426"/>
                <a:gd name="T1" fmla="*/ 210 h 247"/>
                <a:gd name="T2" fmla="*/ 359 w 426"/>
                <a:gd name="T3" fmla="*/ 0 h 247"/>
                <a:gd name="T4" fmla="*/ 426 w 426"/>
                <a:gd name="T5" fmla="*/ 39 h 247"/>
                <a:gd name="T6" fmla="*/ 66 w 426"/>
                <a:gd name="T7" fmla="*/ 247 h 247"/>
                <a:gd name="T8" fmla="*/ 0 w 426"/>
                <a:gd name="T9" fmla="*/ 21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247">
                  <a:moveTo>
                    <a:pt x="0" y="210"/>
                  </a:moveTo>
                  <a:lnTo>
                    <a:pt x="359" y="0"/>
                  </a:lnTo>
                  <a:lnTo>
                    <a:pt x="426" y="39"/>
                  </a:lnTo>
                  <a:lnTo>
                    <a:pt x="66" y="247"/>
                  </a:lnTo>
                  <a:lnTo>
                    <a:pt x="0" y="210"/>
                  </a:lnTo>
                  <a:close/>
                </a:path>
              </a:pathLst>
            </a:custGeom>
            <a:solidFill>
              <a:srgbClr val="D3BE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îŝḻiďê">
              <a:extLst>
                <a:ext uri="{FF2B5EF4-FFF2-40B4-BE49-F238E27FC236}">
                  <a16:creationId xmlns:a16="http://schemas.microsoft.com/office/drawing/2014/main" id="{7D381FB3-7BE4-9342-825C-93CDB585F180}"/>
                </a:ext>
              </a:extLst>
            </p:cNvPr>
            <p:cNvSpPr/>
            <p:nvPr/>
          </p:nvSpPr>
          <p:spPr bwMode="auto">
            <a:xfrm>
              <a:off x="7972425" y="3922712"/>
              <a:ext cx="104775" cy="95250"/>
            </a:xfrm>
            <a:custGeom>
              <a:avLst/>
              <a:gdLst>
                <a:gd name="T0" fmla="*/ 66 w 66"/>
                <a:gd name="T1" fmla="*/ 37 h 60"/>
                <a:gd name="T2" fmla="*/ 66 w 66"/>
                <a:gd name="T3" fmla="*/ 60 h 60"/>
                <a:gd name="T4" fmla="*/ 0 w 66"/>
                <a:gd name="T5" fmla="*/ 20 h 60"/>
                <a:gd name="T6" fmla="*/ 0 w 66"/>
                <a:gd name="T7" fmla="*/ 0 h 60"/>
                <a:gd name="T8" fmla="*/ 66 w 66"/>
                <a:gd name="T9" fmla="*/ 3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0">
                  <a:moveTo>
                    <a:pt x="66" y="37"/>
                  </a:moveTo>
                  <a:lnTo>
                    <a:pt x="66" y="6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66" y="37"/>
                  </a:lnTo>
                  <a:close/>
                </a:path>
              </a:pathLst>
            </a:custGeom>
            <a:solidFill>
              <a:srgbClr val="BCA7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îṩḻiḍe">
              <a:extLst>
                <a:ext uri="{FF2B5EF4-FFF2-40B4-BE49-F238E27FC236}">
                  <a16:creationId xmlns:a16="http://schemas.microsoft.com/office/drawing/2014/main" id="{97A97B6E-6C6B-2C43-AC36-15C83F390D2D}"/>
                </a:ext>
              </a:extLst>
            </p:cNvPr>
            <p:cNvSpPr/>
            <p:nvPr/>
          </p:nvSpPr>
          <p:spPr bwMode="auto">
            <a:xfrm>
              <a:off x="8324850" y="3794124"/>
              <a:ext cx="574675" cy="800100"/>
            </a:xfrm>
            <a:custGeom>
              <a:avLst/>
              <a:gdLst>
                <a:gd name="T0" fmla="*/ 2 w 362"/>
                <a:gd name="T1" fmla="*/ 209 h 504"/>
                <a:gd name="T2" fmla="*/ 362 w 362"/>
                <a:gd name="T3" fmla="*/ 0 h 504"/>
                <a:gd name="T4" fmla="*/ 360 w 362"/>
                <a:gd name="T5" fmla="*/ 297 h 504"/>
                <a:gd name="T6" fmla="*/ 0 w 362"/>
                <a:gd name="T7" fmla="*/ 504 h 504"/>
                <a:gd name="T8" fmla="*/ 2 w 362"/>
                <a:gd name="T9" fmla="*/ 209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2" h="504">
                  <a:moveTo>
                    <a:pt x="2" y="209"/>
                  </a:moveTo>
                  <a:lnTo>
                    <a:pt x="362" y="0"/>
                  </a:lnTo>
                  <a:lnTo>
                    <a:pt x="360" y="297"/>
                  </a:lnTo>
                  <a:lnTo>
                    <a:pt x="0" y="504"/>
                  </a:lnTo>
                  <a:lnTo>
                    <a:pt x="2" y="209"/>
                  </a:lnTo>
                  <a:close/>
                </a:path>
              </a:pathLst>
            </a:custGeom>
            <a:solidFill>
              <a:srgbClr val="E8C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iSḻíďè">
              <a:extLst>
                <a:ext uri="{FF2B5EF4-FFF2-40B4-BE49-F238E27FC236}">
                  <a16:creationId xmlns:a16="http://schemas.microsoft.com/office/drawing/2014/main" id="{EF1DD622-815C-A141-9328-D3C3B9869BA5}"/>
                </a:ext>
              </a:extLst>
            </p:cNvPr>
            <p:cNvSpPr/>
            <p:nvPr/>
          </p:nvSpPr>
          <p:spPr bwMode="auto">
            <a:xfrm>
              <a:off x="8777288" y="4156074"/>
              <a:ext cx="82550" cy="141288"/>
            </a:xfrm>
            <a:custGeom>
              <a:avLst/>
              <a:gdLst>
                <a:gd name="T0" fmla="*/ 52 w 52"/>
                <a:gd name="T1" fmla="*/ 0 h 89"/>
                <a:gd name="T2" fmla="*/ 0 w 52"/>
                <a:gd name="T3" fmla="*/ 29 h 89"/>
                <a:gd name="T4" fmla="*/ 0 w 52"/>
                <a:gd name="T5" fmla="*/ 89 h 89"/>
                <a:gd name="T6" fmla="*/ 52 w 52"/>
                <a:gd name="T7" fmla="*/ 58 h 89"/>
                <a:gd name="T8" fmla="*/ 52 w 52"/>
                <a:gd name="T9" fmla="*/ 0 h 89"/>
                <a:gd name="T10" fmla="*/ 2 w 52"/>
                <a:gd name="T11" fmla="*/ 83 h 89"/>
                <a:gd name="T12" fmla="*/ 2 w 52"/>
                <a:gd name="T13" fmla="*/ 31 h 89"/>
                <a:gd name="T14" fmla="*/ 48 w 52"/>
                <a:gd name="T15" fmla="*/ 4 h 89"/>
                <a:gd name="T16" fmla="*/ 48 w 52"/>
                <a:gd name="T17" fmla="*/ 58 h 89"/>
                <a:gd name="T18" fmla="*/ 2 w 52"/>
                <a:gd name="T19" fmla="*/ 8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89">
                  <a:moveTo>
                    <a:pt x="52" y="0"/>
                  </a:moveTo>
                  <a:lnTo>
                    <a:pt x="0" y="29"/>
                  </a:lnTo>
                  <a:lnTo>
                    <a:pt x="0" y="89"/>
                  </a:lnTo>
                  <a:lnTo>
                    <a:pt x="52" y="58"/>
                  </a:lnTo>
                  <a:lnTo>
                    <a:pt x="52" y="0"/>
                  </a:lnTo>
                  <a:close/>
                  <a:moveTo>
                    <a:pt x="2" y="83"/>
                  </a:moveTo>
                  <a:lnTo>
                    <a:pt x="2" y="31"/>
                  </a:lnTo>
                  <a:lnTo>
                    <a:pt x="48" y="4"/>
                  </a:lnTo>
                  <a:lnTo>
                    <a:pt x="48" y="58"/>
                  </a:lnTo>
                  <a:lnTo>
                    <a:pt x="2" y="8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ïṧlïḍé">
              <a:extLst>
                <a:ext uri="{FF2B5EF4-FFF2-40B4-BE49-F238E27FC236}">
                  <a16:creationId xmlns:a16="http://schemas.microsoft.com/office/drawing/2014/main" id="{0E583B7E-BB39-3242-815C-0FEDC9FD4CBC}"/>
                </a:ext>
              </a:extLst>
            </p:cNvPr>
            <p:cNvSpPr/>
            <p:nvPr/>
          </p:nvSpPr>
          <p:spPr bwMode="auto">
            <a:xfrm>
              <a:off x="8685213" y="4278312"/>
              <a:ext cx="79375" cy="73025"/>
            </a:xfrm>
            <a:custGeom>
              <a:avLst/>
              <a:gdLst>
                <a:gd name="T0" fmla="*/ 0 w 50"/>
                <a:gd name="T1" fmla="*/ 29 h 46"/>
                <a:gd name="T2" fmla="*/ 0 w 50"/>
                <a:gd name="T3" fmla="*/ 46 h 46"/>
                <a:gd name="T4" fmla="*/ 50 w 50"/>
                <a:gd name="T5" fmla="*/ 16 h 46"/>
                <a:gd name="T6" fmla="*/ 50 w 50"/>
                <a:gd name="T7" fmla="*/ 0 h 46"/>
                <a:gd name="T8" fmla="*/ 0 w 50"/>
                <a:gd name="T9" fmla="*/ 29 h 46"/>
                <a:gd name="T10" fmla="*/ 2 w 50"/>
                <a:gd name="T11" fmla="*/ 41 h 46"/>
                <a:gd name="T12" fmla="*/ 2 w 50"/>
                <a:gd name="T13" fmla="*/ 31 h 46"/>
                <a:gd name="T14" fmla="*/ 48 w 50"/>
                <a:gd name="T15" fmla="*/ 4 h 46"/>
                <a:gd name="T16" fmla="*/ 48 w 50"/>
                <a:gd name="T17" fmla="*/ 14 h 46"/>
                <a:gd name="T18" fmla="*/ 2 w 50"/>
                <a:gd name="T19" fmla="*/ 4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46">
                  <a:moveTo>
                    <a:pt x="0" y="29"/>
                  </a:moveTo>
                  <a:lnTo>
                    <a:pt x="0" y="46"/>
                  </a:lnTo>
                  <a:lnTo>
                    <a:pt x="50" y="16"/>
                  </a:lnTo>
                  <a:lnTo>
                    <a:pt x="50" y="0"/>
                  </a:lnTo>
                  <a:lnTo>
                    <a:pt x="0" y="29"/>
                  </a:lnTo>
                  <a:close/>
                  <a:moveTo>
                    <a:pt x="2" y="41"/>
                  </a:moveTo>
                  <a:lnTo>
                    <a:pt x="2" y="31"/>
                  </a:lnTo>
                  <a:lnTo>
                    <a:pt x="48" y="4"/>
                  </a:lnTo>
                  <a:lnTo>
                    <a:pt x="48" y="14"/>
                  </a:lnTo>
                  <a:lnTo>
                    <a:pt x="2" y="4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íşļïḍê">
              <a:extLst>
                <a:ext uri="{FF2B5EF4-FFF2-40B4-BE49-F238E27FC236}">
                  <a16:creationId xmlns:a16="http://schemas.microsoft.com/office/drawing/2014/main" id="{3A9B2ED3-1D62-2F4D-8E15-AF1663E725A3}"/>
                </a:ext>
              </a:extLst>
            </p:cNvPr>
            <p:cNvSpPr/>
            <p:nvPr/>
          </p:nvSpPr>
          <p:spPr bwMode="auto">
            <a:xfrm>
              <a:off x="8685213" y="4244974"/>
              <a:ext cx="79375" cy="73025"/>
            </a:xfrm>
            <a:custGeom>
              <a:avLst/>
              <a:gdLst>
                <a:gd name="T0" fmla="*/ 50 w 50"/>
                <a:gd name="T1" fmla="*/ 0 h 46"/>
                <a:gd name="T2" fmla="*/ 0 w 50"/>
                <a:gd name="T3" fmla="*/ 29 h 46"/>
                <a:gd name="T4" fmla="*/ 0 w 50"/>
                <a:gd name="T5" fmla="*/ 46 h 46"/>
                <a:gd name="T6" fmla="*/ 50 w 50"/>
                <a:gd name="T7" fmla="*/ 17 h 46"/>
                <a:gd name="T8" fmla="*/ 50 w 50"/>
                <a:gd name="T9" fmla="*/ 0 h 46"/>
                <a:gd name="T10" fmla="*/ 2 w 50"/>
                <a:gd name="T11" fmla="*/ 42 h 46"/>
                <a:gd name="T12" fmla="*/ 2 w 50"/>
                <a:gd name="T13" fmla="*/ 31 h 46"/>
                <a:gd name="T14" fmla="*/ 48 w 50"/>
                <a:gd name="T15" fmla="*/ 4 h 46"/>
                <a:gd name="T16" fmla="*/ 48 w 50"/>
                <a:gd name="T17" fmla="*/ 15 h 46"/>
                <a:gd name="T18" fmla="*/ 2 w 50"/>
                <a:gd name="T1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46">
                  <a:moveTo>
                    <a:pt x="50" y="0"/>
                  </a:moveTo>
                  <a:lnTo>
                    <a:pt x="0" y="29"/>
                  </a:lnTo>
                  <a:lnTo>
                    <a:pt x="0" y="46"/>
                  </a:lnTo>
                  <a:lnTo>
                    <a:pt x="50" y="17"/>
                  </a:lnTo>
                  <a:lnTo>
                    <a:pt x="50" y="0"/>
                  </a:lnTo>
                  <a:close/>
                  <a:moveTo>
                    <a:pt x="2" y="42"/>
                  </a:moveTo>
                  <a:lnTo>
                    <a:pt x="2" y="31"/>
                  </a:lnTo>
                  <a:lnTo>
                    <a:pt x="48" y="4"/>
                  </a:lnTo>
                  <a:lnTo>
                    <a:pt x="48" y="15"/>
                  </a:lnTo>
                  <a:lnTo>
                    <a:pt x="2" y="42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í$ḻîḋe">
              <a:extLst>
                <a:ext uri="{FF2B5EF4-FFF2-40B4-BE49-F238E27FC236}">
                  <a16:creationId xmlns:a16="http://schemas.microsoft.com/office/drawing/2014/main" id="{A3E38862-26B8-EC4D-BADA-324211082056}"/>
                </a:ext>
              </a:extLst>
            </p:cNvPr>
            <p:cNvSpPr/>
            <p:nvPr/>
          </p:nvSpPr>
          <p:spPr bwMode="auto">
            <a:xfrm>
              <a:off x="8685213" y="4211637"/>
              <a:ext cx="79375" cy="73025"/>
            </a:xfrm>
            <a:custGeom>
              <a:avLst/>
              <a:gdLst>
                <a:gd name="T0" fmla="*/ 50 w 50"/>
                <a:gd name="T1" fmla="*/ 0 h 46"/>
                <a:gd name="T2" fmla="*/ 0 w 50"/>
                <a:gd name="T3" fmla="*/ 29 h 46"/>
                <a:gd name="T4" fmla="*/ 0 w 50"/>
                <a:gd name="T5" fmla="*/ 46 h 46"/>
                <a:gd name="T6" fmla="*/ 50 w 50"/>
                <a:gd name="T7" fmla="*/ 15 h 46"/>
                <a:gd name="T8" fmla="*/ 50 w 50"/>
                <a:gd name="T9" fmla="*/ 0 h 46"/>
                <a:gd name="T10" fmla="*/ 2 w 50"/>
                <a:gd name="T11" fmla="*/ 40 h 46"/>
                <a:gd name="T12" fmla="*/ 2 w 50"/>
                <a:gd name="T13" fmla="*/ 31 h 46"/>
                <a:gd name="T14" fmla="*/ 48 w 50"/>
                <a:gd name="T15" fmla="*/ 4 h 46"/>
                <a:gd name="T16" fmla="*/ 48 w 50"/>
                <a:gd name="T17" fmla="*/ 15 h 46"/>
                <a:gd name="T18" fmla="*/ 2 w 50"/>
                <a:gd name="T19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46">
                  <a:moveTo>
                    <a:pt x="50" y="0"/>
                  </a:moveTo>
                  <a:lnTo>
                    <a:pt x="0" y="29"/>
                  </a:lnTo>
                  <a:lnTo>
                    <a:pt x="0" y="46"/>
                  </a:lnTo>
                  <a:lnTo>
                    <a:pt x="50" y="15"/>
                  </a:lnTo>
                  <a:lnTo>
                    <a:pt x="50" y="0"/>
                  </a:lnTo>
                  <a:close/>
                  <a:moveTo>
                    <a:pt x="2" y="40"/>
                  </a:moveTo>
                  <a:lnTo>
                    <a:pt x="2" y="31"/>
                  </a:lnTo>
                  <a:lnTo>
                    <a:pt x="48" y="4"/>
                  </a:lnTo>
                  <a:lnTo>
                    <a:pt x="48" y="15"/>
                  </a:lnTo>
                  <a:lnTo>
                    <a:pt x="2" y="4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îşľîḋe">
              <a:extLst>
                <a:ext uri="{FF2B5EF4-FFF2-40B4-BE49-F238E27FC236}">
                  <a16:creationId xmlns:a16="http://schemas.microsoft.com/office/drawing/2014/main" id="{45BE260B-3CD0-0045-B828-A1799964DE3E}"/>
                </a:ext>
              </a:extLst>
            </p:cNvPr>
            <p:cNvSpPr/>
            <p:nvPr/>
          </p:nvSpPr>
          <p:spPr bwMode="auto">
            <a:xfrm>
              <a:off x="8189913" y="4468812"/>
              <a:ext cx="85725" cy="60325"/>
            </a:xfrm>
            <a:custGeom>
              <a:avLst/>
              <a:gdLst>
                <a:gd name="T0" fmla="*/ 54 w 54"/>
                <a:gd name="T1" fmla="*/ 31 h 38"/>
                <a:gd name="T2" fmla="*/ 54 w 54"/>
                <a:gd name="T3" fmla="*/ 38 h 38"/>
                <a:gd name="T4" fmla="*/ 0 w 54"/>
                <a:gd name="T5" fmla="*/ 6 h 38"/>
                <a:gd name="T6" fmla="*/ 0 w 54"/>
                <a:gd name="T7" fmla="*/ 0 h 38"/>
                <a:gd name="T8" fmla="*/ 54 w 54"/>
                <a:gd name="T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8">
                  <a:moveTo>
                    <a:pt x="54" y="31"/>
                  </a:moveTo>
                  <a:lnTo>
                    <a:pt x="54" y="38"/>
                  </a:lnTo>
                  <a:lnTo>
                    <a:pt x="0" y="6"/>
                  </a:lnTo>
                  <a:lnTo>
                    <a:pt x="0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iŝḻíḋè">
              <a:extLst>
                <a:ext uri="{FF2B5EF4-FFF2-40B4-BE49-F238E27FC236}">
                  <a16:creationId xmlns:a16="http://schemas.microsoft.com/office/drawing/2014/main" id="{73FC6C80-17C5-1E4F-AC33-6AFEA6140B38}"/>
                </a:ext>
              </a:extLst>
            </p:cNvPr>
            <p:cNvSpPr/>
            <p:nvPr/>
          </p:nvSpPr>
          <p:spPr bwMode="auto">
            <a:xfrm>
              <a:off x="8208963" y="4406899"/>
              <a:ext cx="11113" cy="68263"/>
            </a:xfrm>
            <a:custGeom>
              <a:avLst/>
              <a:gdLst>
                <a:gd name="T0" fmla="*/ 7 w 7"/>
                <a:gd name="T1" fmla="*/ 2 h 43"/>
                <a:gd name="T2" fmla="*/ 7 w 7"/>
                <a:gd name="T3" fmla="*/ 43 h 43"/>
                <a:gd name="T4" fmla="*/ 0 w 7"/>
                <a:gd name="T5" fmla="*/ 41 h 43"/>
                <a:gd name="T6" fmla="*/ 0 w 7"/>
                <a:gd name="T7" fmla="*/ 0 h 43"/>
                <a:gd name="T8" fmla="*/ 7 w 7"/>
                <a:gd name="T9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3">
                  <a:moveTo>
                    <a:pt x="7" y="2"/>
                  </a:moveTo>
                  <a:lnTo>
                    <a:pt x="7" y="43"/>
                  </a:lnTo>
                  <a:lnTo>
                    <a:pt x="0" y="41"/>
                  </a:lnTo>
                  <a:lnTo>
                    <a:pt x="0" y="0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îṩḻíḑé">
              <a:extLst>
                <a:ext uri="{FF2B5EF4-FFF2-40B4-BE49-F238E27FC236}">
                  <a16:creationId xmlns:a16="http://schemas.microsoft.com/office/drawing/2014/main" id="{A8432683-E897-E946-83FD-34699D05E9EE}"/>
                </a:ext>
              </a:extLst>
            </p:cNvPr>
            <p:cNvSpPr/>
            <p:nvPr/>
          </p:nvSpPr>
          <p:spPr bwMode="auto">
            <a:xfrm>
              <a:off x="8205788" y="4389437"/>
              <a:ext cx="17463" cy="23813"/>
            </a:xfrm>
            <a:custGeom>
              <a:avLst/>
              <a:gdLst>
                <a:gd name="T0" fmla="*/ 5 w 11"/>
                <a:gd name="T1" fmla="*/ 0 h 15"/>
                <a:gd name="T2" fmla="*/ 11 w 11"/>
                <a:gd name="T3" fmla="*/ 15 h 15"/>
                <a:gd name="T4" fmla="*/ 5 w 11"/>
                <a:gd name="T5" fmla="*/ 11 h 15"/>
                <a:gd name="T6" fmla="*/ 0 w 11"/>
                <a:gd name="T7" fmla="*/ 9 h 15"/>
                <a:gd name="T8" fmla="*/ 5 w 11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5">
                  <a:moveTo>
                    <a:pt x="5" y="0"/>
                  </a:moveTo>
                  <a:lnTo>
                    <a:pt x="11" y="15"/>
                  </a:lnTo>
                  <a:lnTo>
                    <a:pt x="5" y="11"/>
                  </a:lnTo>
                  <a:lnTo>
                    <a:pt x="0" y="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iṧlíḓe">
              <a:extLst>
                <a:ext uri="{FF2B5EF4-FFF2-40B4-BE49-F238E27FC236}">
                  <a16:creationId xmlns:a16="http://schemas.microsoft.com/office/drawing/2014/main" id="{0844276C-8E3A-194D-AB12-D46682153137}"/>
                </a:ext>
              </a:extLst>
            </p:cNvPr>
            <p:cNvSpPr/>
            <p:nvPr/>
          </p:nvSpPr>
          <p:spPr bwMode="auto">
            <a:xfrm>
              <a:off x="8245475" y="4425949"/>
              <a:ext cx="11113" cy="73025"/>
            </a:xfrm>
            <a:custGeom>
              <a:avLst/>
              <a:gdLst>
                <a:gd name="T0" fmla="*/ 7 w 7"/>
                <a:gd name="T1" fmla="*/ 4 h 46"/>
                <a:gd name="T2" fmla="*/ 7 w 7"/>
                <a:gd name="T3" fmla="*/ 46 h 46"/>
                <a:gd name="T4" fmla="*/ 0 w 7"/>
                <a:gd name="T5" fmla="*/ 42 h 46"/>
                <a:gd name="T6" fmla="*/ 0 w 7"/>
                <a:gd name="T7" fmla="*/ 0 h 46"/>
                <a:gd name="T8" fmla="*/ 7 w 7"/>
                <a:gd name="T9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6">
                  <a:moveTo>
                    <a:pt x="7" y="4"/>
                  </a:moveTo>
                  <a:lnTo>
                    <a:pt x="7" y="46"/>
                  </a:lnTo>
                  <a:lnTo>
                    <a:pt x="0" y="42"/>
                  </a:lnTo>
                  <a:lnTo>
                    <a:pt x="0" y="0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iŝ1iḓe">
              <a:extLst>
                <a:ext uri="{FF2B5EF4-FFF2-40B4-BE49-F238E27FC236}">
                  <a16:creationId xmlns:a16="http://schemas.microsoft.com/office/drawing/2014/main" id="{C23A2219-8532-1541-8986-B932CB94E652}"/>
                </a:ext>
              </a:extLst>
            </p:cNvPr>
            <p:cNvSpPr/>
            <p:nvPr/>
          </p:nvSpPr>
          <p:spPr bwMode="auto">
            <a:xfrm>
              <a:off x="8242300" y="4413249"/>
              <a:ext cx="17463" cy="19050"/>
            </a:xfrm>
            <a:custGeom>
              <a:avLst/>
              <a:gdLst>
                <a:gd name="T0" fmla="*/ 4 w 11"/>
                <a:gd name="T1" fmla="*/ 0 h 12"/>
                <a:gd name="T2" fmla="*/ 11 w 11"/>
                <a:gd name="T3" fmla="*/ 12 h 12"/>
                <a:gd name="T4" fmla="*/ 4 w 11"/>
                <a:gd name="T5" fmla="*/ 10 h 12"/>
                <a:gd name="T6" fmla="*/ 0 w 11"/>
                <a:gd name="T7" fmla="*/ 6 h 12"/>
                <a:gd name="T8" fmla="*/ 4 w 1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4" y="0"/>
                  </a:moveTo>
                  <a:lnTo>
                    <a:pt x="11" y="12"/>
                  </a:lnTo>
                  <a:lnTo>
                    <a:pt x="4" y="10"/>
                  </a:lnTo>
                  <a:lnTo>
                    <a:pt x="0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iṡḻïḓê">
              <a:extLst>
                <a:ext uri="{FF2B5EF4-FFF2-40B4-BE49-F238E27FC236}">
                  <a16:creationId xmlns:a16="http://schemas.microsoft.com/office/drawing/2014/main" id="{02B394DD-39ED-1E4B-AD13-3D523FC1A2A2}"/>
                </a:ext>
              </a:extLst>
            </p:cNvPr>
            <p:cNvSpPr/>
            <p:nvPr/>
          </p:nvSpPr>
          <p:spPr bwMode="auto">
            <a:xfrm>
              <a:off x="7770813" y="4202112"/>
              <a:ext cx="115888" cy="82550"/>
            </a:xfrm>
            <a:custGeom>
              <a:avLst/>
              <a:gdLst>
                <a:gd name="T0" fmla="*/ 73 w 73"/>
                <a:gd name="T1" fmla="*/ 40 h 52"/>
                <a:gd name="T2" fmla="*/ 73 w 73"/>
                <a:gd name="T3" fmla="*/ 52 h 52"/>
                <a:gd name="T4" fmla="*/ 0 w 73"/>
                <a:gd name="T5" fmla="*/ 10 h 52"/>
                <a:gd name="T6" fmla="*/ 0 w 73"/>
                <a:gd name="T7" fmla="*/ 0 h 52"/>
                <a:gd name="T8" fmla="*/ 73 w 73"/>
                <a:gd name="T9" fmla="*/ 4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2">
                  <a:moveTo>
                    <a:pt x="73" y="40"/>
                  </a:moveTo>
                  <a:lnTo>
                    <a:pt x="73" y="5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73" y="40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i$ľiḓé">
              <a:extLst>
                <a:ext uri="{FF2B5EF4-FFF2-40B4-BE49-F238E27FC236}">
                  <a16:creationId xmlns:a16="http://schemas.microsoft.com/office/drawing/2014/main" id="{80AD5A4C-0886-6C48-8E37-5181B0DFC573}"/>
                </a:ext>
              </a:extLst>
            </p:cNvPr>
            <p:cNvSpPr/>
            <p:nvPr/>
          </p:nvSpPr>
          <p:spPr bwMode="auto">
            <a:xfrm>
              <a:off x="7770813" y="4152899"/>
              <a:ext cx="115888" cy="85725"/>
            </a:xfrm>
            <a:custGeom>
              <a:avLst/>
              <a:gdLst>
                <a:gd name="T0" fmla="*/ 73 w 73"/>
                <a:gd name="T1" fmla="*/ 41 h 54"/>
                <a:gd name="T2" fmla="*/ 73 w 73"/>
                <a:gd name="T3" fmla="*/ 54 h 54"/>
                <a:gd name="T4" fmla="*/ 0 w 73"/>
                <a:gd name="T5" fmla="*/ 12 h 54"/>
                <a:gd name="T6" fmla="*/ 0 w 73"/>
                <a:gd name="T7" fmla="*/ 0 h 54"/>
                <a:gd name="T8" fmla="*/ 73 w 73"/>
                <a:gd name="T9" fmla="*/ 4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4">
                  <a:moveTo>
                    <a:pt x="73" y="41"/>
                  </a:moveTo>
                  <a:lnTo>
                    <a:pt x="73" y="54"/>
                  </a:lnTo>
                  <a:lnTo>
                    <a:pt x="0" y="12"/>
                  </a:lnTo>
                  <a:lnTo>
                    <a:pt x="0" y="0"/>
                  </a:lnTo>
                  <a:lnTo>
                    <a:pt x="73" y="41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îsḷíḍê">
              <a:extLst>
                <a:ext uri="{FF2B5EF4-FFF2-40B4-BE49-F238E27FC236}">
                  <a16:creationId xmlns:a16="http://schemas.microsoft.com/office/drawing/2014/main" id="{21DEFBA3-BC77-1E48-B86F-DA47CE931BF3}"/>
                </a:ext>
              </a:extLst>
            </p:cNvPr>
            <p:cNvSpPr/>
            <p:nvPr/>
          </p:nvSpPr>
          <p:spPr bwMode="auto">
            <a:xfrm>
              <a:off x="7915275" y="4238624"/>
              <a:ext cx="63500" cy="101600"/>
            </a:xfrm>
            <a:custGeom>
              <a:avLst/>
              <a:gdLst>
                <a:gd name="T0" fmla="*/ 40 w 40"/>
                <a:gd name="T1" fmla="*/ 23 h 64"/>
                <a:gd name="T2" fmla="*/ 40 w 40"/>
                <a:gd name="T3" fmla="*/ 64 h 64"/>
                <a:gd name="T4" fmla="*/ 0 w 40"/>
                <a:gd name="T5" fmla="*/ 41 h 64"/>
                <a:gd name="T6" fmla="*/ 0 w 40"/>
                <a:gd name="T7" fmla="*/ 0 h 64"/>
                <a:gd name="T8" fmla="*/ 40 w 40"/>
                <a:gd name="T9" fmla="*/ 2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64">
                  <a:moveTo>
                    <a:pt x="40" y="23"/>
                  </a:moveTo>
                  <a:lnTo>
                    <a:pt x="40" y="64"/>
                  </a:lnTo>
                  <a:lnTo>
                    <a:pt x="0" y="41"/>
                  </a:lnTo>
                  <a:lnTo>
                    <a:pt x="0" y="0"/>
                  </a:lnTo>
                  <a:lnTo>
                    <a:pt x="40" y="23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ïSļiḑè">
              <a:extLst>
                <a:ext uri="{FF2B5EF4-FFF2-40B4-BE49-F238E27FC236}">
                  <a16:creationId xmlns:a16="http://schemas.microsoft.com/office/drawing/2014/main" id="{C957F566-B14A-2541-9B3C-2990637813A3}"/>
                </a:ext>
              </a:extLst>
            </p:cNvPr>
            <p:cNvSpPr/>
            <p:nvPr/>
          </p:nvSpPr>
          <p:spPr bwMode="auto">
            <a:xfrm>
              <a:off x="7840663" y="3332162"/>
              <a:ext cx="587375" cy="339725"/>
            </a:xfrm>
            <a:custGeom>
              <a:avLst/>
              <a:gdLst>
                <a:gd name="T0" fmla="*/ 0 w 370"/>
                <a:gd name="T1" fmla="*/ 149 h 214"/>
                <a:gd name="T2" fmla="*/ 257 w 370"/>
                <a:gd name="T3" fmla="*/ 0 h 214"/>
                <a:gd name="T4" fmla="*/ 370 w 370"/>
                <a:gd name="T5" fmla="*/ 64 h 214"/>
                <a:gd name="T6" fmla="*/ 112 w 370"/>
                <a:gd name="T7" fmla="*/ 214 h 214"/>
                <a:gd name="T8" fmla="*/ 0 w 370"/>
                <a:gd name="T9" fmla="*/ 149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214">
                  <a:moveTo>
                    <a:pt x="0" y="149"/>
                  </a:moveTo>
                  <a:lnTo>
                    <a:pt x="257" y="0"/>
                  </a:lnTo>
                  <a:lnTo>
                    <a:pt x="370" y="64"/>
                  </a:lnTo>
                  <a:lnTo>
                    <a:pt x="112" y="214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F5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îślíḍé">
              <a:extLst>
                <a:ext uri="{FF2B5EF4-FFF2-40B4-BE49-F238E27FC236}">
                  <a16:creationId xmlns:a16="http://schemas.microsoft.com/office/drawing/2014/main" id="{6ACD79B9-C6F0-144A-A51E-9DEF699DCE06}"/>
                </a:ext>
              </a:extLst>
            </p:cNvPr>
            <p:cNvSpPr/>
            <p:nvPr/>
          </p:nvSpPr>
          <p:spPr bwMode="auto">
            <a:xfrm>
              <a:off x="8018463" y="3433762"/>
              <a:ext cx="484188" cy="280988"/>
            </a:xfrm>
            <a:custGeom>
              <a:avLst/>
              <a:gdLst>
                <a:gd name="T0" fmla="*/ 0 w 305"/>
                <a:gd name="T1" fmla="*/ 150 h 177"/>
                <a:gd name="T2" fmla="*/ 258 w 305"/>
                <a:gd name="T3" fmla="*/ 0 h 177"/>
                <a:gd name="T4" fmla="*/ 305 w 305"/>
                <a:gd name="T5" fmla="*/ 27 h 177"/>
                <a:gd name="T6" fmla="*/ 48 w 305"/>
                <a:gd name="T7" fmla="*/ 177 h 177"/>
                <a:gd name="T8" fmla="*/ 0 w 305"/>
                <a:gd name="T9" fmla="*/ 15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177">
                  <a:moveTo>
                    <a:pt x="0" y="150"/>
                  </a:moveTo>
                  <a:lnTo>
                    <a:pt x="258" y="0"/>
                  </a:lnTo>
                  <a:lnTo>
                    <a:pt x="305" y="27"/>
                  </a:lnTo>
                  <a:lnTo>
                    <a:pt x="48" y="177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D3BE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ïsḻîdê">
              <a:extLst>
                <a:ext uri="{FF2B5EF4-FFF2-40B4-BE49-F238E27FC236}">
                  <a16:creationId xmlns:a16="http://schemas.microsoft.com/office/drawing/2014/main" id="{0A035CB6-2E4D-D049-86E2-1478BEC1CAD6}"/>
                </a:ext>
              </a:extLst>
            </p:cNvPr>
            <p:cNvSpPr/>
            <p:nvPr/>
          </p:nvSpPr>
          <p:spPr bwMode="auto">
            <a:xfrm>
              <a:off x="8018463" y="3671887"/>
              <a:ext cx="76200" cy="68263"/>
            </a:xfrm>
            <a:custGeom>
              <a:avLst/>
              <a:gdLst>
                <a:gd name="T0" fmla="*/ 48 w 48"/>
                <a:gd name="T1" fmla="*/ 27 h 43"/>
                <a:gd name="T2" fmla="*/ 48 w 48"/>
                <a:gd name="T3" fmla="*/ 43 h 43"/>
                <a:gd name="T4" fmla="*/ 0 w 48"/>
                <a:gd name="T5" fmla="*/ 16 h 43"/>
                <a:gd name="T6" fmla="*/ 0 w 48"/>
                <a:gd name="T7" fmla="*/ 0 h 43"/>
                <a:gd name="T8" fmla="*/ 48 w 48"/>
                <a:gd name="T9" fmla="*/ 2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3">
                  <a:moveTo>
                    <a:pt x="48" y="27"/>
                  </a:moveTo>
                  <a:lnTo>
                    <a:pt x="48" y="43"/>
                  </a:lnTo>
                  <a:lnTo>
                    <a:pt x="0" y="16"/>
                  </a:lnTo>
                  <a:lnTo>
                    <a:pt x="0" y="0"/>
                  </a:lnTo>
                  <a:lnTo>
                    <a:pt x="48" y="27"/>
                  </a:lnTo>
                  <a:close/>
                </a:path>
              </a:pathLst>
            </a:custGeom>
            <a:solidFill>
              <a:srgbClr val="BCA7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îṥḷiḍè">
              <a:extLst>
                <a:ext uri="{FF2B5EF4-FFF2-40B4-BE49-F238E27FC236}">
                  <a16:creationId xmlns:a16="http://schemas.microsoft.com/office/drawing/2014/main" id="{451A2F9C-BC8D-2C45-86C6-43389E6AE3FA}"/>
                </a:ext>
              </a:extLst>
            </p:cNvPr>
            <p:cNvSpPr/>
            <p:nvPr/>
          </p:nvSpPr>
          <p:spPr bwMode="auto">
            <a:xfrm>
              <a:off x="8272463" y="3579812"/>
              <a:ext cx="409575" cy="468313"/>
            </a:xfrm>
            <a:custGeom>
              <a:avLst/>
              <a:gdLst>
                <a:gd name="T0" fmla="*/ 245 w 258"/>
                <a:gd name="T1" fmla="*/ 153 h 295"/>
                <a:gd name="T2" fmla="*/ 245 w 258"/>
                <a:gd name="T3" fmla="*/ 153 h 295"/>
                <a:gd name="T4" fmla="*/ 256 w 258"/>
                <a:gd name="T5" fmla="*/ 145 h 295"/>
                <a:gd name="T6" fmla="*/ 258 w 258"/>
                <a:gd name="T7" fmla="*/ 0 h 295"/>
                <a:gd name="T8" fmla="*/ 0 w 258"/>
                <a:gd name="T9" fmla="*/ 149 h 295"/>
                <a:gd name="T10" fmla="*/ 0 w 258"/>
                <a:gd name="T11" fmla="*/ 295 h 295"/>
                <a:gd name="T12" fmla="*/ 245 w 258"/>
                <a:gd name="T13" fmla="*/ 15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95">
                  <a:moveTo>
                    <a:pt x="245" y="153"/>
                  </a:moveTo>
                  <a:lnTo>
                    <a:pt x="245" y="153"/>
                  </a:lnTo>
                  <a:lnTo>
                    <a:pt x="256" y="145"/>
                  </a:lnTo>
                  <a:lnTo>
                    <a:pt x="258" y="0"/>
                  </a:lnTo>
                  <a:lnTo>
                    <a:pt x="0" y="149"/>
                  </a:lnTo>
                  <a:lnTo>
                    <a:pt x="0" y="295"/>
                  </a:lnTo>
                  <a:lnTo>
                    <a:pt x="245" y="153"/>
                  </a:lnTo>
                  <a:close/>
                </a:path>
              </a:pathLst>
            </a:custGeom>
            <a:solidFill>
              <a:srgbClr val="E8C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iSḻîḑé">
              <a:extLst>
                <a:ext uri="{FF2B5EF4-FFF2-40B4-BE49-F238E27FC236}">
                  <a16:creationId xmlns:a16="http://schemas.microsoft.com/office/drawing/2014/main" id="{F05FD179-81DC-D443-913B-02DC1D32DDF0}"/>
                </a:ext>
              </a:extLst>
            </p:cNvPr>
            <p:cNvSpPr/>
            <p:nvPr/>
          </p:nvSpPr>
          <p:spPr bwMode="auto">
            <a:xfrm>
              <a:off x="7840663" y="3568699"/>
              <a:ext cx="431800" cy="479425"/>
            </a:xfrm>
            <a:custGeom>
              <a:avLst/>
              <a:gdLst>
                <a:gd name="T0" fmla="*/ 0 w 272"/>
                <a:gd name="T1" fmla="*/ 146 h 302"/>
                <a:gd name="T2" fmla="*/ 0 w 272"/>
                <a:gd name="T3" fmla="*/ 146 h 302"/>
                <a:gd name="T4" fmla="*/ 112 w 272"/>
                <a:gd name="T5" fmla="*/ 210 h 302"/>
                <a:gd name="T6" fmla="*/ 160 w 272"/>
                <a:gd name="T7" fmla="*/ 237 h 302"/>
                <a:gd name="T8" fmla="*/ 272 w 272"/>
                <a:gd name="T9" fmla="*/ 302 h 302"/>
                <a:gd name="T10" fmla="*/ 272 w 272"/>
                <a:gd name="T11" fmla="*/ 156 h 302"/>
                <a:gd name="T12" fmla="*/ 160 w 272"/>
                <a:gd name="T13" fmla="*/ 92 h 302"/>
                <a:gd name="T14" fmla="*/ 160 w 272"/>
                <a:gd name="T15" fmla="*/ 108 h 302"/>
                <a:gd name="T16" fmla="*/ 112 w 272"/>
                <a:gd name="T17" fmla="*/ 81 h 302"/>
                <a:gd name="T18" fmla="*/ 112 w 272"/>
                <a:gd name="T19" fmla="*/ 65 h 302"/>
                <a:gd name="T20" fmla="*/ 0 w 272"/>
                <a:gd name="T21" fmla="*/ 0 h 302"/>
                <a:gd name="T22" fmla="*/ 0 w 272"/>
                <a:gd name="T23" fmla="*/ 144 h 302"/>
                <a:gd name="T24" fmla="*/ 0 w 272"/>
                <a:gd name="T25" fmla="*/ 146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2" h="302">
                  <a:moveTo>
                    <a:pt x="0" y="146"/>
                  </a:moveTo>
                  <a:lnTo>
                    <a:pt x="0" y="146"/>
                  </a:lnTo>
                  <a:lnTo>
                    <a:pt x="112" y="210"/>
                  </a:lnTo>
                  <a:lnTo>
                    <a:pt x="160" y="237"/>
                  </a:lnTo>
                  <a:lnTo>
                    <a:pt x="272" y="302"/>
                  </a:lnTo>
                  <a:lnTo>
                    <a:pt x="272" y="156"/>
                  </a:lnTo>
                  <a:lnTo>
                    <a:pt x="160" y="92"/>
                  </a:lnTo>
                  <a:lnTo>
                    <a:pt x="160" y="108"/>
                  </a:lnTo>
                  <a:lnTo>
                    <a:pt x="112" y="81"/>
                  </a:lnTo>
                  <a:lnTo>
                    <a:pt x="112" y="65"/>
                  </a:lnTo>
                  <a:lnTo>
                    <a:pt x="0" y="0"/>
                  </a:lnTo>
                  <a:lnTo>
                    <a:pt x="0" y="144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DEB9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íšlidé">
              <a:extLst>
                <a:ext uri="{FF2B5EF4-FFF2-40B4-BE49-F238E27FC236}">
                  <a16:creationId xmlns:a16="http://schemas.microsoft.com/office/drawing/2014/main" id="{A444D505-2D63-3146-8B77-36E0BE7FFA64}"/>
                </a:ext>
              </a:extLst>
            </p:cNvPr>
            <p:cNvSpPr/>
            <p:nvPr/>
          </p:nvSpPr>
          <p:spPr bwMode="auto">
            <a:xfrm>
              <a:off x="8094663" y="3476624"/>
              <a:ext cx="587375" cy="339725"/>
            </a:xfrm>
            <a:custGeom>
              <a:avLst/>
              <a:gdLst>
                <a:gd name="T0" fmla="*/ 0 w 370"/>
                <a:gd name="T1" fmla="*/ 150 h 214"/>
                <a:gd name="T2" fmla="*/ 257 w 370"/>
                <a:gd name="T3" fmla="*/ 0 h 214"/>
                <a:gd name="T4" fmla="*/ 370 w 370"/>
                <a:gd name="T5" fmla="*/ 65 h 214"/>
                <a:gd name="T6" fmla="*/ 112 w 370"/>
                <a:gd name="T7" fmla="*/ 214 h 214"/>
                <a:gd name="T8" fmla="*/ 0 w 370"/>
                <a:gd name="T9" fmla="*/ 15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214">
                  <a:moveTo>
                    <a:pt x="0" y="150"/>
                  </a:moveTo>
                  <a:lnTo>
                    <a:pt x="257" y="0"/>
                  </a:lnTo>
                  <a:lnTo>
                    <a:pt x="370" y="65"/>
                  </a:lnTo>
                  <a:lnTo>
                    <a:pt x="112" y="214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F5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îSḻíḋé">
              <a:extLst>
                <a:ext uri="{FF2B5EF4-FFF2-40B4-BE49-F238E27FC236}">
                  <a16:creationId xmlns:a16="http://schemas.microsoft.com/office/drawing/2014/main" id="{EAEAC36B-B0C5-9F4F-BA3F-4737B212DB50}"/>
                </a:ext>
              </a:extLst>
            </p:cNvPr>
            <p:cNvSpPr/>
            <p:nvPr/>
          </p:nvSpPr>
          <p:spPr bwMode="auto">
            <a:xfrm>
              <a:off x="8599488" y="3748087"/>
              <a:ext cx="49213" cy="88900"/>
            </a:xfrm>
            <a:custGeom>
              <a:avLst/>
              <a:gdLst>
                <a:gd name="T0" fmla="*/ 31 w 31"/>
                <a:gd name="T1" fmla="*/ 0 h 56"/>
                <a:gd name="T2" fmla="*/ 0 w 31"/>
                <a:gd name="T3" fmla="*/ 18 h 56"/>
                <a:gd name="T4" fmla="*/ 0 w 31"/>
                <a:gd name="T5" fmla="*/ 56 h 56"/>
                <a:gd name="T6" fmla="*/ 31 w 31"/>
                <a:gd name="T7" fmla="*/ 37 h 56"/>
                <a:gd name="T8" fmla="*/ 31 w 31"/>
                <a:gd name="T9" fmla="*/ 0 h 56"/>
                <a:gd name="T10" fmla="*/ 2 w 31"/>
                <a:gd name="T11" fmla="*/ 51 h 56"/>
                <a:gd name="T12" fmla="*/ 2 w 31"/>
                <a:gd name="T13" fmla="*/ 18 h 56"/>
                <a:gd name="T14" fmla="*/ 29 w 31"/>
                <a:gd name="T15" fmla="*/ 2 h 56"/>
                <a:gd name="T16" fmla="*/ 31 w 31"/>
                <a:gd name="T17" fmla="*/ 35 h 56"/>
                <a:gd name="T18" fmla="*/ 2 w 31"/>
                <a:gd name="T19" fmla="*/ 5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56">
                  <a:moveTo>
                    <a:pt x="31" y="0"/>
                  </a:moveTo>
                  <a:lnTo>
                    <a:pt x="0" y="18"/>
                  </a:lnTo>
                  <a:lnTo>
                    <a:pt x="0" y="56"/>
                  </a:lnTo>
                  <a:lnTo>
                    <a:pt x="31" y="37"/>
                  </a:lnTo>
                  <a:lnTo>
                    <a:pt x="31" y="0"/>
                  </a:lnTo>
                  <a:close/>
                  <a:moveTo>
                    <a:pt x="2" y="51"/>
                  </a:moveTo>
                  <a:lnTo>
                    <a:pt x="2" y="18"/>
                  </a:lnTo>
                  <a:lnTo>
                    <a:pt x="29" y="2"/>
                  </a:lnTo>
                  <a:lnTo>
                    <a:pt x="31" y="35"/>
                  </a:lnTo>
                  <a:lnTo>
                    <a:pt x="2" y="5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îŝḷïḋé">
              <a:extLst>
                <a:ext uri="{FF2B5EF4-FFF2-40B4-BE49-F238E27FC236}">
                  <a16:creationId xmlns:a16="http://schemas.microsoft.com/office/drawing/2014/main" id="{1190A15B-5B6E-AE42-884F-DA155989E163}"/>
                </a:ext>
              </a:extLst>
            </p:cNvPr>
            <p:cNvSpPr/>
            <p:nvPr/>
          </p:nvSpPr>
          <p:spPr bwMode="auto">
            <a:xfrm>
              <a:off x="8539163" y="3822699"/>
              <a:ext cx="53975" cy="46038"/>
            </a:xfrm>
            <a:custGeom>
              <a:avLst/>
              <a:gdLst>
                <a:gd name="T0" fmla="*/ 0 w 34"/>
                <a:gd name="T1" fmla="*/ 19 h 29"/>
                <a:gd name="T2" fmla="*/ 0 w 34"/>
                <a:gd name="T3" fmla="*/ 29 h 29"/>
                <a:gd name="T4" fmla="*/ 34 w 34"/>
                <a:gd name="T5" fmla="*/ 11 h 29"/>
                <a:gd name="T6" fmla="*/ 34 w 34"/>
                <a:gd name="T7" fmla="*/ 0 h 29"/>
                <a:gd name="T8" fmla="*/ 0 w 34"/>
                <a:gd name="T9" fmla="*/ 19 h 29"/>
                <a:gd name="T10" fmla="*/ 2 w 34"/>
                <a:gd name="T11" fmla="*/ 25 h 29"/>
                <a:gd name="T12" fmla="*/ 2 w 34"/>
                <a:gd name="T13" fmla="*/ 19 h 29"/>
                <a:gd name="T14" fmla="*/ 32 w 34"/>
                <a:gd name="T15" fmla="*/ 2 h 29"/>
                <a:gd name="T16" fmla="*/ 32 w 34"/>
                <a:gd name="T17" fmla="*/ 9 h 29"/>
                <a:gd name="T18" fmla="*/ 2 w 34"/>
                <a:gd name="T19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29">
                  <a:moveTo>
                    <a:pt x="0" y="19"/>
                  </a:moveTo>
                  <a:lnTo>
                    <a:pt x="0" y="29"/>
                  </a:lnTo>
                  <a:lnTo>
                    <a:pt x="34" y="11"/>
                  </a:lnTo>
                  <a:lnTo>
                    <a:pt x="34" y="0"/>
                  </a:lnTo>
                  <a:lnTo>
                    <a:pt x="0" y="19"/>
                  </a:lnTo>
                  <a:close/>
                  <a:moveTo>
                    <a:pt x="2" y="25"/>
                  </a:moveTo>
                  <a:lnTo>
                    <a:pt x="2" y="19"/>
                  </a:lnTo>
                  <a:lnTo>
                    <a:pt x="32" y="2"/>
                  </a:lnTo>
                  <a:lnTo>
                    <a:pt x="32" y="9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îsḻïḓê">
              <a:extLst>
                <a:ext uri="{FF2B5EF4-FFF2-40B4-BE49-F238E27FC236}">
                  <a16:creationId xmlns:a16="http://schemas.microsoft.com/office/drawing/2014/main" id="{5532F5EA-1960-0648-B453-2ABD17E65883}"/>
                </a:ext>
              </a:extLst>
            </p:cNvPr>
            <p:cNvSpPr/>
            <p:nvPr/>
          </p:nvSpPr>
          <p:spPr bwMode="auto">
            <a:xfrm>
              <a:off x="8539163" y="3803649"/>
              <a:ext cx="53975" cy="42863"/>
            </a:xfrm>
            <a:custGeom>
              <a:avLst/>
              <a:gdLst>
                <a:gd name="T0" fmla="*/ 34 w 34"/>
                <a:gd name="T1" fmla="*/ 0 h 27"/>
                <a:gd name="T2" fmla="*/ 0 w 34"/>
                <a:gd name="T3" fmla="*/ 19 h 27"/>
                <a:gd name="T4" fmla="*/ 0 w 34"/>
                <a:gd name="T5" fmla="*/ 27 h 27"/>
                <a:gd name="T6" fmla="*/ 34 w 34"/>
                <a:gd name="T7" fmla="*/ 10 h 27"/>
                <a:gd name="T8" fmla="*/ 34 w 34"/>
                <a:gd name="T9" fmla="*/ 0 h 27"/>
                <a:gd name="T10" fmla="*/ 2 w 34"/>
                <a:gd name="T11" fmla="*/ 25 h 27"/>
                <a:gd name="T12" fmla="*/ 2 w 34"/>
                <a:gd name="T13" fmla="*/ 19 h 27"/>
                <a:gd name="T14" fmla="*/ 32 w 34"/>
                <a:gd name="T15" fmla="*/ 2 h 27"/>
                <a:gd name="T16" fmla="*/ 32 w 34"/>
                <a:gd name="T17" fmla="*/ 8 h 27"/>
                <a:gd name="T18" fmla="*/ 2 w 34"/>
                <a:gd name="T19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27">
                  <a:moveTo>
                    <a:pt x="34" y="0"/>
                  </a:moveTo>
                  <a:lnTo>
                    <a:pt x="0" y="19"/>
                  </a:lnTo>
                  <a:lnTo>
                    <a:pt x="0" y="27"/>
                  </a:lnTo>
                  <a:lnTo>
                    <a:pt x="34" y="10"/>
                  </a:lnTo>
                  <a:lnTo>
                    <a:pt x="34" y="0"/>
                  </a:lnTo>
                  <a:close/>
                  <a:moveTo>
                    <a:pt x="2" y="25"/>
                  </a:moveTo>
                  <a:lnTo>
                    <a:pt x="2" y="19"/>
                  </a:lnTo>
                  <a:lnTo>
                    <a:pt x="32" y="2"/>
                  </a:lnTo>
                  <a:lnTo>
                    <a:pt x="32" y="8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išḷídè">
              <a:extLst>
                <a:ext uri="{FF2B5EF4-FFF2-40B4-BE49-F238E27FC236}">
                  <a16:creationId xmlns:a16="http://schemas.microsoft.com/office/drawing/2014/main" id="{B1FF9C59-8AF3-4440-9205-3432ECA0CA24}"/>
                </a:ext>
              </a:extLst>
            </p:cNvPr>
            <p:cNvSpPr/>
            <p:nvPr/>
          </p:nvSpPr>
          <p:spPr bwMode="auto">
            <a:xfrm>
              <a:off x="8539163" y="3779837"/>
              <a:ext cx="53975" cy="46038"/>
            </a:xfrm>
            <a:custGeom>
              <a:avLst/>
              <a:gdLst>
                <a:gd name="T0" fmla="*/ 32 w 34"/>
                <a:gd name="T1" fmla="*/ 0 h 29"/>
                <a:gd name="T2" fmla="*/ 0 w 34"/>
                <a:gd name="T3" fmla="*/ 19 h 29"/>
                <a:gd name="T4" fmla="*/ 0 w 34"/>
                <a:gd name="T5" fmla="*/ 29 h 29"/>
                <a:gd name="T6" fmla="*/ 34 w 34"/>
                <a:gd name="T7" fmla="*/ 11 h 29"/>
                <a:gd name="T8" fmla="*/ 32 w 34"/>
                <a:gd name="T9" fmla="*/ 0 h 29"/>
                <a:gd name="T10" fmla="*/ 2 w 34"/>
                <a:gd name="T11" fmla="*/ 27 h 29"/>
                <a:gd name="T12" fmla="*/ 2 w 34"/>
                <a:gd name="T13" fmla="*/ 21 h 29"/>
                <a:gd name="T14" fmla="*/ 32 w 34"/>
                <a:gd name="T15" fmla="*/ 5 h 29"/>
                <a:gd name="T16" fmla="*/ 32 w 34"/>
                <a:gd name="T17" fmla="*/ 11 h 29"/>
                <a:gd name="T18" fmla="*/ 2 w 34"/>
                <a:gd name="T1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29">
                  <a:moveTo>
                    <a:pt x="32" y="0"/>
                  </a:moveTo>
                  <a:lnTo>
                    <a:pt x="0" y="19"/>
                  </a:lnTo>
                  <a:lnTo>
                    <a:pt x="0" y="29"/>
                  </a:lnTo>
                  <a:lnTo>
                    <a:pt x="34" y="11"/>
                  </a:lnTo>
                  <a:lnTo>
                    <a:pt x="32" y="0"/>
                  </a:lnTo>
                  <a:close/>
                  <a:moveTo>
                    <a:pt x="2" y="27"/>
                  </a:moveTo>
                  <a:lnTo>
                    <a:pt x="2" y="21"/>
                  </a:lnTo>
                  <a:lnTo>
                    <a:pt x="32" y="5"/>
                  </a:lnTo>
                  <a:lnTo>
                    <a:pt x="32" y="11"/>
                  </a:lnTo>
                  <a:lnTo>
                    <a:pt x="2" y="27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ísļîďè">
              <a:extLst>
                <a:ext uri="{FF2B5EF4-FFF2-40B4-BE49-F238E27FC236}">
                  <a16:creationId xmlns:a16="http://schemas.microsoft.com/office/drawing/2014/main" id="{7326A910-6575-4B49-B57E-ED64240FBF38}"/>
                </a:ext>
              </a:extLst>
            </p:cNvPr>
            <p:cNvSpPr/>
            <p:nvPr/>
          </p:nvSpPr>
          <p:spPr bwMode="auto">
            <a:xfrm>
              <a:off x="8174038" y="3957637"/>
              <a:ext cx="52388" cy="36513"/>
            </a:xfrm>
            <a:custGeom>
              <a:avLst/>
              <a:gdLst>
                <a:gd name="T0" fmla="*/ 33 w 33"/>
                <a:gd name="T1" fmla="*/ 19 h 23"/>
                <a:gd name="T2" fmla="*/ 33 w 33"/>
                <a:gd name="T3" fmla="*/ 23 h 23"/>
                <a:gd name="T4" fmla="*/ 0 w 33"/>
                <a:gd name="T5" fmla="*/ 5 h 23"/>
                <a:gd name="T6" fmla="*/ 0 w 33"/>
                <a:gd name="T7" fmla="*/ 0 h 23"/>
                <a:gd name="T8" fmla="*/ 33 w 33"/>
                <a:gd name="T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9"/>
                  </a:moveTo>
                  <a:lnTo>
                    <a:pt x="33" y="23"/>
                  </a:lnTo>
                  <a:lnTo>
                    <a:pt x="0" y="5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íṧ1íde">
              <a:extLst>
                <a:ext uri="{FF2B5EF4-FFF2-40B4-BE49-F238E27FC236}">
                  <a16:creationId xmlns:a16="http://schemas.microsoft.com/office/drawing/2014/main" id="{62B36CA9-CD9F-2648-B374-F7F6CAFCDDF1}"/>
                </a:ext>
              </a:extLst>
            </p:cNvPr>
            <p:cNvSpPr/>
            <p:nvPr/>
          </p:nvSpPr>
          <p:spPr bwMode="auto">
            <a:xfrm>
              <a:off x="8186738" y="3919537"/>
              <a:ext cx="6350" cy="46038"/>
            </a:xfrm>
            <a:custGeom>
              <a:avLst/>
              <a:gdLst>
                <a:gd name="T0" fmla="*/ 4 w 4"/>
                <a:gd name="T1" fmla="*/ 2 h 29"/>
                <a:gd name="T2" fmla="*/ 2 w 4"/>
                <a:gd name="T3" fmla="*/ 29 h 29"/>
                <a:gd name="T4" fmla="*/ 0 w 4"/>
                <a:gd name="T5" fmla="*/ 27 h 29"/>
                <a:gd name="T6" fmla="*/ 0 w 4"/>
                <a:gd name="T7" fmla="*/ 0 h 29"/>
                <a:gd name="T8" fmla="*/ 4 w 4"/>
                <a:gd name="T9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9">
                  <a:moveTo>
                    <a:pt x="4" y="2"/>
                  </a:moveTo>
                  <a:lnTo>
                    <a:pt x="2" y="2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ïSľiḑé">
              <a:extLst>
                <a:ext uri="{FF2B5EF4-FFF2-40B4-BE49-F238E27FC236}">
                  <a16:creationId xmlns:a16="http://schemas.microsoft.com/office/drawing/2014/main" id="{489B40BD-6E24-EC41-9D3B-74D1D1CA1633}"/>
                </a:ext>
              </a:extLst>
            </p:cNvPr>
            <p:cNvSpPr/>
            <p:nvPr/>
          </p:nvSpPr>
          <p:spPr bwMode="auto">
            <a:xfrm>
              <a:off x="8183563" y="3908424"/>
              <a:ext cx="9525" cy="17463"/>
            </a:xfrm>
            <a:custGeom>
              <a:avLst/>
              <a:gdLst>
                <a:gd name="T0" fmla="*/ 4 w 6"/>
                <a:gd name="T1" fmla="*/ 0 h 11"/>
                <a:gd name="T2" fmla="*/ 6 w 6"/>
                <a:gd name="T3" fmla="*/ 11 h 11"/>
                <a:gd name="T4" fmla="*/ 4 w 6"/>
                <a:gd name="T5" fmla="*/ 9 h 11"/>
                <a:gd name="T6" fmla="*/ 0 w 6"/>
                <a:gd name="T7" fmla="*/ 7 h 11"/>
                <a:gd name="T8" fmla="*/ 4 w 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4" y="0"/>
                  </a:moveTo>
                  <a:lnTo>
                    <a:pt x="6" y="11"/>
                  </a:lnTo>
                  <a:lnTo>
                    <a:pt x="4" y="9"/>
                  </a:lnTo>
                  <a:lnTo>
                    <a:pt x="0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îśḷíďè">
              <a:extLst>
                <a:ext uri="{FF2B5EF4-FFF2-40B4-BE49-F238E27FC236}">
                  <a16:creationId xmlns:a16="http://schemas.microsoft.com/office/drawing/2014/main" id="{F2D3A6ED-6F2C-C64D-AD95-F62E395CE126}"/>
                </a:ext>
              </a:extLst>
            </p:cNvPr>
            <p:cNvSpPr/>
            <p:nvPr/>
          </p:nvSpPr>
          <p:spPr bwMode="auto">
            <a:xfrm>
              <a:off x="8208963" y="3932237"/>
              <a:ext cx="4763" cy="46038"/>
            </a:xfrm>
            <a:custGeom>
              <a:avLst/>
              <a:gdLst>
                <a:gd name="T0" fmla="*/ 3 w 3"/>
                <a:gd name="T1" fmla="*/ 2 h 29"/>
                <a:gd name="T2" fmla="*/ 3 w 3"/>
                <a:gd name="T3" fmla="*/ 29 h 29"/>
                <a:gd name="T4" fmla="*/ 0 w 3"/>
                <a:gd name="T5" fmla="*/ 27 h 29"/>
                <a:gd name="T6" fmla="*/ 0 w 3"/>
                <a:gd name="T7" fmla="*/ 0 h 29"/>
                <a:gd name="T8" fmla="*/ 3 w 3"/>
                <a:gd name="T9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9">
                  <a:moveTo>
                    <a:pt x="3" y="2"/>
                  </a:moveTo>
                  <a:lnTo>
                    <a:pt x="3" y="2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îṩ1íďè">
              <a:extLst>
                <a:ext uri="{FF2B5EF4-FFF2-40B4-BE49-F238E27FC236}">
                  <a16:creationId xmlns:a16="http://schemas.microsoft.com/office/drawing/2014/main" id="{C4604AEE-D44B-7640-B93C-C8D54CFA07B2}"/>
                </a:ext>
              </a:extLst>
            </p:cNvPr>
            <p:cNvSpPr/>
            <p:nvPr/>
          </p:nvSpPr>
          <p:spPr bwMode="auto">
            <a:xfrm>
              <a:off x="8205788" y="3922712"/>
              <a:ext cx="11113" cy="15875"/>
            </a:xfrm>
            <a:custGeom>
              <a:avLst/>
              <a:gdLst>
                <a:gd name="T0" fmla="*/ 5 w 7"/>
                <a:gd name="T1" fmla="*/ 0 h 10"/>
                <a:gd name="T2" fmla="*/ 7 w 7"/>
                <a:gd name="T3" fmla="*/ 10 h 10"/>
                <a:gd name="T4" fmla="*/ 5 w 7"/>
                <a:gd name="T5" fmla="*/ 8 h 10"/>
                <a:gd name="T6" fmla="*/ 0 w 7"/>
                <a:gd name="T7" fmla="*/ 6 h 10"/>
                <a:gd name="T8" fmla="*/ 5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5" y="0"/>
                  </a:moveTo>
                  <a:lnTo>
                    <a:pt x="7" y="10"/>
                  </a:lnTo>
                  <a:lnTo>
                    <a:pt x="5" y="8"/>
                  </a:lnTo>
                  <a:lnTo>
                    <a:pt x="0" y="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ïśḻíde">
              <a:extLst>
                <a:ext uri="{FF2B5EF4-FFF2-40B4-BE49-F238E27FC236}">
                  <a16:creationId xmlns:a16="http://schemas.microsoft.com/office/drawing/2014/main" id="{1845AC9E-5B32-D140-9DD8-919285F396A8}"/>
                </a:ext>
              </a:extLst>
            </p:cNvPr>
            <p:cNvSpPr/>
            <p:nvPr/>
          </p:nvSpPr>
          <p:spPr bwMode="auto">
            <a:xfrm>
              <a:off x="7866063" y="3773487"/>
              <a:ext cx="73025" cy="52388"/>
            </a:xfrm>
            <a:custGeom>
              <a:avLst/>
              <a:gdLst>
                <a:gd name="T0" fmla="*/ 46 w 46"/>
                <a:gd name="T1" fmla="*/ 25 h 33"/>
                <a:gd name="T2" fmla="*/ 46 w 46"/>
                <a:gd name="T3" fmla="*/ 33 h 33"/>
                <a:gd name="T4" fmla="*/ 0 w 46"/>
                <a:gd name="T5" fmla="*/ 6 h 33"/>
                <a:gd name="T6" fmla="*/ 0 w 46"/>
                <a:gd name="T7" fmla="*/ 0 h 33"/>
                <a:gd name="T8" fmla="*/ 46 w 46"/>
                <a:gd name="T9" fmla="*/ 2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3">
                  <a:moveTo>
                    <a:pt x="46" y="25"/>
                  </a:moveTo>
                  <a:lnTo>
                    <a:pt x="46" y="33"/>
                  </a:lnTo>
                  <a:lnTo>
                    <a:pt x="0" y="6"/>
                  </a:lnTo>
                  <a:lnTo>
                    <a:pt x="0" y="0"/>
                  </a:lnTo>
                  <a:lnTo>
                    <a:pt x="46" y="25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ïšḷíḍè">
              <a:extLst>
                <a:ext uri="{FF2B5EF4-FFF2-40B4-BE49-F238E27FC236}">
                  <a16:creationId xmlns:a16="http://schemas.microsoft.com/office/drawing/2014/main" id="{CE181206-760C-B04F-906B-E4C96D7858D5}"/>
                </a:ext>
              </a:extLst>
            </p:cNvPr>
            <p:cNvSpPr/>
            <p:nvPr/>
          </p:nvSpPr>
          <p:spPr bwMode="auto">
            <a:xfrm>
              <a:off x="7866063" y="3744912"/>
              <a:ext cx="73025" cy="52388"/>
            </a:xfrm>
            <a:custGeom>
              <a:avLst/>
              <a:gdLst>
                <a:gd name="T0" fmla="*/ 46 w 46"/>
                <a:gd name="T1" fmla="*/ 24 h 33"/>
                <a:gd name="T2" fmla="*/ 46 w 46"/>
                <a:gd name="T3" fmla="*/ 33 h 33"/>
                <a:gd name="T4" fmla="*/ 0 w 46"/>
                <a:gd name="T5" fmla="*/ 6 h 33"/>
                <a:gd name="T6" fmla="*/ 0 w 46"/>
                <a:gd name="T7" fmla="*/ 0 h 33"/>
                <a:gd name="T8" fmla="*/ 46 w 46"/>
                <a:gd name="T9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3">
                  <a:moveTo>
                    <a:pt x="46" y="24"/>
                  </a:moveTo>
                  <a:lnTo>
                    <a:pt x="46" y="33"/>
                  </a:lnTo>
                  <a:lnTo>
                    <a:pt x="0" y="6"/>
                  </a:lnTo>
                  <a:lnTo>
                    <a:pt x="0" y="0"/>
                  </a:lnTo>
                  <a:lnTo>
                    <a:pt x="46" y="24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îṡ1ïďé">
              <a:extLst>
                <a:ext uri="{FF2B5EF4-FFF2-40B4-BE49-F238E27FC236}">
                  <a16:creationId xmlns:a16="http://schemas.microsoft.com/office/drawing/2014/main" id="{4AA41C2D-A2B3-3E4F-B48C-998054587DF9}"/>
                </a:ext>
              </a:extLst>
            </p:cNvPr>
            <p:cNvSpPr/>
            <p:nvPr/>
          </p:nvSpPr>
          <p:spPr bwMode="auto">
            <a:xfrm>
              <a:off x="7958138" y="3797299"/>
              <a:ext cx="36513" cy="61913"/>
            </a:xfrm>
            <a:custGeom>
              <a:avLst/>
              <a:gdLst>
                <a:gd name="T0" fmla="*/ 23 w 23"/>
                <a:gd name="T1" fmla="*/ 14 h 39"/>
                <a:gd name="T2" fmla="*/ 23 w 23"/>
                <a:gd name="T3" fmla="*/ 39 h 39"/>
                <a:gd name="T4" fmla="*/ 0 w 23"/>
                <a:gd name="T5" fmla="*/ 27 h 39"/>
                <a:gd name="T6" fmla="*/ 0 w 23"/>
                <a:gd name="T7" fmla="*/ 0 h 39"/>
                <a:gd name="T8" fmla="*/ 23 w 23"/>
                <a:gd name="T9" fmla="*/ 1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9">
                  <a:moveTo>
                    <a:pt x="23" y="14"/>
                  </a:moveTo>
                  <a:lnTo>
                    <a:pt x="23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3" y="14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íSliḓé">
              <a:extLst>
                <a:ext uri="{FF2B5EF4-FFF2-40B4-BE49-F238E27FC236}">
                  <a16:creationId xmlns:a16="http://schemas.microsoft.com/office/drawing/2014/main" id="{451AAEA7-C102-AE4F-B42B-D03D4B703089}"/>
                </a:ext>
              </a:extLst>
            </p:cNvPr>
            <p:cNvSpPr/>
            <p:nvPr/>
          </p:nvSpPr>
          <p:spPr bwMode="auto">
            <a:xfrm>
              <a:off x="4919663" y="1960562"/>
              <a:ext cx="2303463" cy="2443163"/>
            </a:xfrm>
            <a:custGeom>
              <a:avLst/>
              <a:gdLst>
                <a:gd name="T0" fmla="*/ 2 w 1451"/>
                <a:gd name="T1" fmla="*/ 881 h 1539"/>
                <a:gd name="T2" fmla="*/ 1451 w 1451"/>
                <a:gd name="T3" fmla="*/ 0 h 1539"/>
                <a:gd name="T4" fmla="*/ 1449 w 1451"/>
                <a:gd name="T5" fmla="*/ 658 h 1539"/>
                <a:gd name="T6" fmla="*/ 0 w 1451"/>
                <a:gd name="T7" fmla="*/ 1539 h 1539"/>
                <a:gd name="T8" fmla="*/ 2 w 1451"/>
                <a:gd name="T9" fmla="*/ 881 h 1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1" h="1539">
                  <a:moveTo>
                    <a:pt x="2" y="881"/>
                  </a:moveTo>
                  <a:lnTo>
                    <a:pt x="1451" y="0"/>
                  </a:lnTo>
                  <a:lnTo>
                    <a:pt x="1449" y="658"/>
                  </a:lnTo>
                  <a:lnTo>
                    <a:pt x="0" y="1539"/>
                  </a:lnTo>
                  <a:lnTo>
                    <a:pt x="2" y="881"/>
                  </a:lnTo>
                  <a:close/>
                </a:path>
              </a:pathLst>
            </a:custGeom>
            <a:solidFill>
              <a:srgbClr val="D49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îslidè">
              <a:extLst>
                <a:ext uri="{FF2B5EF4-FFF2-40B4-BE49-F238E27FC236}">
                  <a16:creationId xmlns:a16="http://schemas.microsoft.com/office/drawing/2014/main" id="{D5943D21-5E89-7F4A-86F8-55388AA4BC08}"/>
                </a:ext>
              </a:extLst>
            </p:cNvPr>
            <p:cNvSpPr/>
            <p:nvPr/>
          </p:nvSpPr>
          <p:spPr bwMode="auto">
            <a:xfrm>
              <a:off x="4922838" y="1960562"/>
              <a:ext cx="2300288" cy="1470025"/>
            </a:xfrm>
            <a:custGeom>
              <a:avLst/>
              <a:gdLst>
                <a:gd name="T0" fmla="*/ 0 w 1449"/>
                <a:gd name="T1" fmla="*/ 881 h 926"/>
                <a:gd name="T2" fmla="*/ 0 w 1449"/>
                <a:gd name="T3" fmla="*/ 926 h 926"/>
                <a:gd name="T4" fmla="*/ 1449 w 1449"/>
                <a:gd name="T5" fmla="*/ 46 h 926"/>
                <a:gd name="T6" fmla="*/ 1449 w 1449"/>
                <a:gd name="T7" fmla="*/ 0 h 926"/>
                <a:gd name="T8" fmla="*/ 0 w 1449"/>
                <a:gd name="T9" fmla="*/ 881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9" h="926">
                  <a:moveTo>
                    <a:pt x="0" y="881"/>
                  </a:moveTo>
                  <a:lnTo>
                    <a:pt x="0" y="926"/>
                  </a:lnTo>
                  <a:lnTo>
                    <a:pt x="1449" y="46"/>
                  </a:lnTo>
                  <a:lnTo>
                    <a:pt x="1449" y="0"/>
                  </a:lnTo>
                  <a:lnTo>
                    <a:pt x="0" y="881"/>
                  </a:ln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íšḻïḍê">
              <a:extLst>
                <a:ext uri="{FF2B5EF4-FFF2-40B4-BE49-F238E27FC236}">
                  <a16:creationId xmlns:a16="http://schemas.microsoft.com/office/drawing/2014/main" id="{B4735F76-A179-6C49-BE9E-8AC4954F47BD}"/>
                </a:ext>
              </a:extLst>
            </p:cNvPr>
            <p:cNvSpPr/>
            <p:nvPr/>
          </p:nvSpPr>
          <p:spPr bwMode="auto">
            <a:xfrm>
              <a:off x="5576888" y="2511424"/>
              <a:ext cx="1092200" cy="1497013"/>
            </a:xfrm>
            <a:custGeom>
              <a:avLst/>
              <a:gdLst>
                <a:gd name="T0" fmla="*/ 0 w 688"/>
                <a:gd name="T1" fmla="*/ 419 h 943"/>
                <a:gd name="T2" fmla="*/ 0 w 688"/>
                <a:gd name="T3" fmla="*/ 943 h 943"/>
                <a:gd name="T4" fmla="*/ 688 w 688"/>
                <a:gd name="T5" fmla="*/ 523 h 943"/>
                <a:gd name="T6" fmla="*/ 688 w 688"/>
                <a:gd name="T7" fmla="*/ 0 h 943"/>
                <a:gd name="T8" fmla="*/ 0 w 688"/>
                <a:gd name="T9" fmla="*/ 419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8" h="943">
                  <a:moveTo>
                    <a:pt x="0" y="419"/>
                  </a:moveTo>
                  <a:lnTo>
                    <a:pt x="0" y="943"/>
                  </a:lnTo>
                  <a:lnTo>
                    <a:pt x="688" y="523"/>
                  </a:lnTo>
                  <a:lnTo>
                    <a:pt x="688" y="0"/>
                  </a:lnTo>
                  <a:lnTo>
                    <a:pt x="0" y="419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iṣ1iḋé">
              <a:extLst>
                <a:ext uri="{FF2B5EF4-FFF2-40B4-BE49-F238E27FC236}">
                  <a16:creationId xmlns:a16="http://schemas.microsoft.com/office/drawing/2014/main" id="{D76A5B00-E6A8-2744-8CF8-93630631823B}"/>
                </a:ext>
              </a:extLst>
            </p:cNvPr>
            <p:cNvSpPr/>
            <p:nvPr/>
          </p:nvSpPr>
          <p:spPr bwMode="auto">
            <a:xfrm>
              <a:off x="5576888" y="2609849"/>
              <a:ext cx="1092200" cy="731838"/>
            </a:xfrm>
            <a:custGeom>
              <a:avLst/>
              <a:gdLst>
                <a:gd name="T0" fmla="*/ 0 w 688"/>
                <a:gd name="T1" fmla="*/ 418 h 461"/>
                <a:gd name="T2" fmla="*/ 0 w 688"/>
                <a:gd name="T3" fmla="*/ 461 h 461"/>
                <a:gd name="T4" fmla="*/ 688 w 688"/>
                <a:gd name="T5" fmla="*/ 42 h 461"/>
                <a:gd name="T6" fmla="*/ 688 w 688"/>
                <a:gd name="T7" fmla="*/ 0 h 461"/>
                <a:gd name="T8" fmla="*/ 0 w 688"/>
                <a:gd name="T9" fmla="*/ 418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8" h="461">
                  <a:moveTo>
                    <a:pt x="0" y="418"/>
                  </a:moveTo>
                  <a:lnTo>
                    <a:pt x="0" y="461"/>
                  </a:lnTo>
                  <a:lnTo>
                    <a:pt x="688" y="42"/>
                  </a:lnTo>
                  <a:lnTo>
                    <a:pt x="688" y="0"/>
                  </a:lnTo>
                  <a:lnTo>
                    <a:pt x="0" y="418"/>
                  </a:lnTo>
                  <a:close/>
                </a:path>
              </a:pathLst>
            </a:custGeom>
            <a:solidFill>
              <a:srgbClr val="CAC8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ï$ḻíḑé">
              <a:extLst>
                <a:ext uri="{FF2B5EF4-FFF2-40B4-BE49-F238E27FC236}">
                  <a16:creationId xmlns:a16="http://schemas.microsoft.com/office/drawing/2014/main" id="{531803FF-A1B5-FC45-A9B1-9196B52A909C}"/>
                </a:ext>
              </a:extLst>
            </p:cNvPr>
            <p:cNvSpPr/>
            <p:nvPr/>
          </p:nvSpPr>
          <p:spPr bwMode="auto">
            <a:xfrm>
              <a:off x="5576888" y="2741612"/>
              <a:ext cx="1092200" cy="735013"/>
            </a:xfrm>
            <a:custGeom>
              <a:avLst/>
              <a:gdLst>
                <a:gd name="T0" fmla="*/ 0 w 688"/>
                <a:gd name="T1" fmla="*/ 420 h 463"/>
                <a:gd name="T2" fmla="*/ 0 w 688"/>
                <a:gd name="T3" fmla="*/ 463 h 463"/>
                <a:gd name="T4" fmla="*/ 688 w 688"/>
                <a:gd name="T5" fmla="*/ 44 h 463"/>
                <a:gd name="T6" fmla="*/ 688 w 688"/>
                <a:gd name="T7" fmla="*/ 0 h 463"/>
                <a:gd name="T8" fmla="*/ 0 w 688"/>
                <a:gd name="T9" fmla="*/ 42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8" h="463">
                  <a:moveTo>
                    <a:pt x="0" y="420"/>
                  </a:moveTo>
                  <a:lnTo>
                    <a:pt x="0" y="463"/>
                  </a:lnTo>
                  <a:lnTo>
                    <a:pt x="688" y="44"/>
                  </a:lnTo>
                  <a:lnTo>
                    <a:pt x="688" y="0"/>
                  </a:lnTo>
                  <a:lnTo>
                    <a:pt x="0" y="420"/>
                  </a:lnTo>
                  <a:close/>
                </a:path>
              </a:pathLst>
            </a:custGeom>
            <a:solidFill>
              <a:srgbClr val="CAC8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íṧļíďê">
              <a:extLst>
                <a:ext uri="{FF2B5EF4-FFF2-40B4-BE49-F238E27FC236}">
                  <a16:creationId xmlns:a16="http://schemas.microsoft.com/office/drawing/2014/main" id="{93B026AA-696E-1A48-9302-0AF2CF25D802}"/>
                </a:ext>
              </a:extLst>
            </p:cNvPr>
            <p:cNvSpPr/>
            <p:nvPr/>
          </p:nvSpPr>
          <p:spPr bwMode="auto">
            <a:xfrm>
              <a:off x="5576888" y="2876549"/>
              <a:ext cx="1092200" cy="731838"/>
            </a:xfrm>
            <a:custGeom>
              <a:avLst/>
              <a:gdLst>
                <a:gd name="T0" fmla="*/ 0 w 688"/>
                <a:gd name="T1" fmla="*/ 420 h 461"/>
                <a:gd name="T2" fmla="*/ 0 w 688"/>
                <a:gd name="T3" fmla="*/ 461 h 461"/>
                <a:gd name="T4" fmla="*/ 688 w 688"/>
                <a:gd name="T5" fmla="*/ 44 h 461"/>
                <a:gd name="T6" fmla="*/ 688 w 688"/>
                <a:gd name="T7" fmla="*/ 0 h 461"/>
                <a:gd name="T8" fmla="*/ 0 w 688"/>
                <a:gd name="T9" fmla="*/ 42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8" h="461">
                  <a:moveTo>
                    <a:pt x="0" y="420"/>
                  </a:moveTo>
                  <a:lnTo>
                    <a:pt x="0" y="461"/>
                  </a:lnTo>
                  <a:lnTo>
                    <a:pt x="688" y="44"/>
                  </a:lnTo>
                  <a:lnTo>
                    <a:pt x="688" y="0"/>
                  </a:lnTo>
                  <a:lnTo>
                    <a:pt x="0" y="420"/>
                  </a:lnTo>
                  <a:close/>
                </a:path>
              </a:pathLst>
            </a:custGeom>
            <a:solidFill>
              <a:srgbClr val="CAC8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ïšľíḓê">
              <a:extLst>
                <a:ext uri="{FF2B5EF4-FFF2-40B4-BE49-F238E27FC236}">
                  <a16:creationId xmlns:a16="http://schemas.microsoft.com/office/drawing/2014/main" id="{EF78A7BE-3131-8447-A643-D1B47B71A660}"/>
                </a:ext>
              </a:extLst>
            </p:cNvPr>
            <p:cNvSpPr/>
            <p:nvPr/>
          </p:nvSpPr>
          <p:spPr bwMode="auto">
            <a:xfrm>
              <a:off x="5576888" y="3013074"/>
              <a:ext cx="1092200" cy="731838"/>
            </a:xfrm>
            <a:custGeom>
              <a:avLst/>
              <a:gdLst>
                <a:gd name="T0" fmla="*/ 0 w 688"/>
                <a:gd name="T1" fmla="*/ 417 h 461"/>
                <a:gd name="T2" fmla="*/ 0 w 688"/>
                <a:gd name="T3" fmla="*/ 461 h 461"/>
                <a:gd name="T4" fmla="*/ 688 w 688"/>
                <a:gd name="T5" fmla="*/ 43 h 461"/>
                <a:gd name="T6" fmla="*/ 688 w 688"/>
                <a:gd name="T7" fmla="*/ 0 h 461"/>
                <a:gd name="T8" fmla="*/ 0 w 688"/>
                <a:gd name="T9" fmla="*/ 41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8" h="461">
                  <a:moveTo>
                    <a:pt x="0" y="417"/>
                  </a:moveTo>
                  <a:lnTo>
                    <a:pt x="0" y="461"/>
                  </a:lnTo>
                  <a:lnTo>
                    <a:pt x="688" y="43"/>
                  </a:lnTo>
                  <a:lnTo>
                    <a:pt x="688" y="0"/>
                  </a:lnTo>
                  <a:lnTo>
                    <a:pt x="0" y="417"/>
                  </a:lnTo>
                  <a:close/>
                </a:path>
              </a:pathLst>
            </a:custGeom>
            <a:solidFill>
              <a:srgbClr val="CAC8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ïŝḷiďé">
              <a:extLst>
                <a:ext uri="{FF2B5EF4-FFF2-40B4-BE49-F238E27FC236}">
                  <a16:creationId xmlns:a16="http://schemas.microsoft.com/office/drawing/2014/main" id="{F1E51A2C-B1D6-C742-B3FC-8CEE2722AB38}"/>
                </a:ext>
              </a:extLst>
            </p:cNvPr>
            <p:cNvSpPr/>
            <p:nvPr/>
          </p:nvSpPr>
          <p:spPr bwMode="auto">
            <a:xfrm>
              <a:off x="5576888" y="3148012"/>
              <a:ext cx="1092200" cy="731838"/>
            </a:xfrm>
            <a:custGeom>
              <a:avLst/>
              <a:gdLst>
                <a:gd name="T0" fmla="*/ 0 w 688"/>
                <a:gd name="T1" fmla="*/ 417 h 461"/>
                <a:gd name="T2" fmla="*/ 0 w 688"/>
                <a:gd name="T3" fmla="*/ 461 h 461"/>
                <a:gd name="T4" fmla="*/ 688 w 688"/>
                <a:gd name="T5" fmla="*/ 41 h 461"/>
                <a:gd name="T6" fmla="*/ 688 w 688"/>
                <a:gd name="T7" fmla="*/ 0 h 461"/>
                <a:gd name="T8" fmla="*/ 0 w 688"/>
                <a:gd name="T9" fmla="*/ 41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8" h="461">
                  <a:moveTo>
                    <a:pt x="0" y="417"/>
                  </a:moveTo>
                  <a:lnTo>
                    <a:pt x="0" y="461"/>
                  </a:lnTo>
                  <a:lnTo>
                    <a:pt x="688" y="41"/>
                  </a:lnTo>
                  <a:lnTo>
                    <a:pt x="688" y="0"/>
                  </a:lnTo>
                  <a:lnTo>
                    <a:pt x="0" y="417"/>
                  </a:lnTo>
                  <a:close/>
                </a:path>
              </a:pathLst>
            </a:custGeom>
            <a:solidFill>
              <a:srgbClr val="CAC8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îş1íḓe">
              <a:extLst>
                <a:ext uri="{FF2B5EF4-FFF2-40B4-BE49-F238E27FC236}">
                  <a16:creationId xmlns:a16="http://schemas.microsoft.com/office/drawing/2014/main" id="{946CEB93-E706-344B-8EEA-AD3AF0536367}"/>
                </a:ext>
              </a:extLst>
            </p:cNvPr>
            <p:cNvSpPr/>
            <p:nvPr/>
          </p:nvSpPr>
          <p:spPr bwMode="auto">
            <a:xfrm>
              <a:off x="3540125" y="1123949"/>
              <a:ext cx="2992438" cy="1500188"/>
            </a:xfrm>
            <a:custGeom>
              <a:avLst/>
              <a:gdLst>
                <a:gd name="T0" fmla="*/ 0 w 1885"/>
                <a:gd name="T1" fmla="*/ 880 h 945"/>
                <a:gd name="T2" fmla="*/ 1449 w 1885"/>
                <a:gd name="T3" fmla="*/ 0 h 945"/>
                <a:gd name="T4" fmla="*/ 1885 w 1885"/>
                <a:gd name="T5" fmla="*/ 64 h 945"/>
                <a:gd name="T6" fmla="*/ 436 w 1885"/>
                <a:gd name="T7" fmla="*/ 945 h 945"/>
                <a:gd name="T8" fmla="*/ 0 w 1885"/>
                <a:gd name="T9" fmla="*/ 880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5" h="945">
                  <a:moveTo>
                    <a:pt x="0" y="880"/>
                  </a:moveTo>
                  <a:lnTo>
                    <a:pt x="1449" y="0"/>
                  </a:lnTo>
                  <a:lnTo>
                    <a:pt x="1885" y="64"/>
                  </a:lnTo>
                  <a:lnTo>
                    <a:pt x="436" y="945"/>
                  </a:lnTo>
                  <a:lnTo>
                    <a:pt x="0" y="880"/>
                  </a:lnTo>
                  <a:close/>
                </a:path>
              </a:pathLst>
            </a:custGeom>
            <a:solidFill>
              <a:srgbClr val="CBCE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îśḷîḋé">
              <a:extLst>
                <a:ext uri="{FF2B5EF4-FFF2-40B4-BE49-F238E27FC236}">
                  <a16:creationId xmlns:a16="http://schemas.microsoft.com/office/drawing/2014/main" id="{7BB592C6-679E-0E49-BF8F-2A676D70B6EE}"/>
                </a:ext>
              </a:extLst>
            </p:cNvPr>
            <p:cNvSpPr/>
            <p:nvPr/>
          </p:nvSpPr>
          <p:spPr bwMode="auto">
            <a:xfrm>
              <a:off x="4232275" y="1225549"/>
              <a:ext cx="2990850" cy="2133600"/>
            </a:xfrm>
            <a:custGeom>
              <a:avLst/>
              <a:gdLst>
                <a:gd name="T0" fmla="*/ 0 w 1884"/>
                <a:gd name="T1" fmla="*/ 881 h 1344"/>
                <a:gd name="T2" fmla="*/ 1449 w 1884"/>
                <a:gd name="T3" fmla="*/ 0 h 1344"/>
                <a:gd name="T4" fmla="*/ 1884 w 1884"/>
                <a:gd name="T5" fmla="*/ 463 h 1344"/>
                <a:gd name="T6" fmla="*/ 435 w 1884"/>
                <a:gd name="T7" fmla="*/ 1344 h 1344"/>
                <a:gd name="T8" fmla="*/ 0 w 1884"/>
                <a:gd name="T9" fmla="*/ 881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344">
                  <a:moveTo>
                    <a:pt x="0" y="881"/>
                  </a:moveTo>
                  <a:lnTo>
                    <a:pt x="1449" y="0"/>
                  </a:lnTo>
                  <a:lnTo>
                    <a:pt x="1884" y="463"/>
                  </a:lnTo>
                  <a:lnTo>
                    <a:pt x="435" y="1344"/>
                  </a:lnTo>
                  <a:lnTo>
                    <a:pt x="0" y="881"/>
                  </a:lnTo>
                  <a:close/>
                </a:path>
              </a:pathLst>
            </a:custGeom>
            <a:solidFill>
              <a:srgbClr val="AD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ï$ļîḓè">
              <a:extLst>
                <a:ext uri="{FF2B5EF4-FFF2-40B4-BE49-F238E27FC236}">
                  <a16:creationId xmlns:a16="http://schemas.microsoft.com/office/drawing/2014/main" id="{0D1D9FC5-5AB9-1849-8FB8-A3D585CCF842}"/>
                </a:ext>
              </a:extLst>
            </p:cNvPr>
            <p:cNvSpPr/>
            <p:nvPr/>
          </p:nvSpPr>
          <p:spPr bwMode="auto">
            <a:xfrm>
              <a:off x="3536950" y="2520949"/>
              <a:ext cx="1385888" cy="1882775"/>
            </a:xfrm>
            <a:custGeom>
              <a:avLst/>
              <a:gdLst>
                <a:gd name="T0" fmla="*/ 438 w 873"/>
                <a:gd name="T1" fmla="*/ 65 h 1186"/>
                <a:gd name="T2" fmla="*/ 873 w 873"/>
                <a:gd name="T3" fmla="*/ 528 h 1186"/>
                <a:gd name="T4" fmla="*/ 871 w 873"/>
                <a:gd name="T5" fmla="*/ 1186 h 1186"/>
                <a:gd name="T6" fmla="*/ 0 w 873"/>
                <a:gd name="T7" fmla="*/ 660 h 1186"/>
                <a:gd name="T8" fmla="*/ 2 w 873"/>
                <a:gd name="T9" fmla="*/ 0 h 1186"/>
                <a:gd name="T10" fmla="*/ 438 w 873"/>
                <a:gd name="T11" fmla="*/ 65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3" h="1186">
                  <a:moveTo>
                    <a:pt x="438" y="65"/>
                  </a:moveTo>
                  <a:lnTo>
                    <a:pt x="873" y="528"/>
                  </a:lnTo>
                  <a:lnTo>
                    <a:pt x="871" y="1186"/>
                  </a:lnTo>
                  <a:lnTo>
                    <a:pt x="0" y="660"/>
                  </a:lnTo>
                  <a:lnTo>
                    <a:pt x="2" y="0"/>
                  </a:lnTo>
                  <a:lnTo>
                    <a:pt x="438" y="65"/>
                  </a:lnTo>
                  <a:close/>
                </a:path>
              </a:pathLst>
            </a:custGeom>
            <a:solidFill>
              <a:srgbClr val="B973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9" name="ïšḻïḓè">
              <a:extLst>
                <a:ext uri="{FF2B5EF4-FFF2-40B4-BE49-F238E27FC236}">
                  <a16:creationId xmlns:a16="http://schemas.microsoft.com/office/drawing/2014/main" id="{7234BD60-4379-4F4C-A760-359724BA7BE5}"/>
                </a:ext>
              </a:extLst>
            </p:cNvPr>
            <p:cNvSpPr/>
            <p:nvPr/>
          </p:nvSpPr>
          <p:spPr bwMode="auto">
            <a:xfrm>
              <a:off x="6592888" y="2511424"/>
              <a:ext cx="76200" cy="830263"/>
            </a:xfrm>
            <a:custGeom>
              <a:avLst/>
              <a:gdLst>
                <a:gd name="T0" fmla="*/ 48 w 48"/>
                <a:gd name="T1" fmla="*/ 523 h 523"/>
                <a:gd name="T2" fmla="*/ 0 w 48"/>
                <a:gd name="T3" fmla="*/ 523 h 523"/>
                <a:gd name="T4" fmla="*/ 0 w 48"/>
                <a:gd name="T5" fmla="*/ 29 h 523"/>
                <a:gd name="T6" fmla="*/ 48 w 48"/>
                <a:gd name="T7" fmla="*/ 0 h 523"/>
                <a:gd name="T8" fmla="*/ 48 w 48"/>
                <a:gd name="T9" fmla="*/ 523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23">
                  <a:moveTo>
                    <a:pt x="48" y="523"/>
                  </a:moveTo>
                  <a:lnTo>
                    <a:pt x="0" y="523"/>
                  </a:lnTo>
                  <a:lnTo>
                    <a:pt x="0" y="29"/>
                  </a:lnTo>
                  <a:lnTo>
                    <a:pt x="48" y="0"/>
                  </a:lnTo>
                  <a:lnTo>
                    <a:pt x="48" y="523"/>
                  </a:lnTo>
                  <a:close/>
                </a:path>
              </a:pathLst>
            </a:custGeom>
            <a:solidFill>
              <a:srgbClr val="C58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íṧḻiḋé">
              <a:extLst>
                <a:ext uri="{FF2B5EF4-FFF2-40B4-BE49-F238E27FC236}">
                  <a16:creationId xmlns:a16="http://schemas.microsoft.com/office/drawing/2014/main" id="{86B2737D-65FE-1C4A-9346-CF8A497092EE}"/>
                </a:ext>
              </a:extLst>
            </p:cNvPr>
            <p:cNvSpPr/>
            <p:nvPr/>
          </p:nvSpPr>
          <p:spPr bwMode="auto">
            <a:xfrm>
              <a:off x="5576888" y="3341687"/>
              <a:ext cx="1092200" cy="666750"/>
            </a:xfrm>
            <a:custGeom>
              <a:avLst/>
              <a:gdLst>
                <a:gd name="T0" fmla="*/ 640 w 688"/>
                <a:gd name="T1" fmla="*/ 0 h 420"/>
                <a:gd name="T2" fmla="*/ 0 w 688"/>
                <a:gd name="T3" fmla="*/ 384 h 420"/>
                <a:gd name="T4" fmla="*/ 0 w 688"/>
                <a:gd name="T5" fmla="*/ 420 h 420"/>
                <a:gd name="T6" fmla="*/ 688 w 688"/>
                <a:gd name="T7" fmla="*/ 0 h 420"/>
                <a:gd name="T8" fmla="*/ 640 w 688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8" h="420">
                  <a:moveTo>
                    <a:pt x="640" y="0"/>
                  </a:moveTo>
                  <a:lnTo>
                    <a:pt x="0" y="384"/>
                  </a:lnTo>
                  <a:lnTo>
                    <a:pt x="0" y="420"/>
                  </a:lnTo>
                  <a:lnTo>
                    <a:pt x="688" y="0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D49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ïṣlíďé">
              <a:extLst>
                <a:ext uri="{FF2B5EF4-FFF2-40B4-BE49-F238E27FC236}">
                  <a16:creationId xmlns:a16="http://schemas.microsoft.com/office/drawing/2014/main" id="{6BC11474-1BCB-864F-9EF6-06DD27044840}"/>
                </a:ext>
              </a:extLst>
            </p:cNvPr>
            <p:cNvSpPr/>
            <p:nvPr/>
          </p:nvSpPr>
          <p:spPr bwMode="auto">
            <a:xfrm>
              <a:off x="5576888" y="3341687"/>
              <a:ext cx="1092200" cy="666750"/>
            </a:xfrm>
            <a:custGeom>
              <a:avLst/>
              <a:gdLst>
                <a:gd name="T0" fmla="*/ 640 w 688"/>
                <a:gd name="T1" fmla="*/ 0 h 420"/>
                <a:gd name="T2" fmla="*/ 0 w 688"/>
                <a:gd name="T3" fmla="*/ 384 h 420"/>
                <a:gd name="T4" fmla="*/ 0 w 688"/>
                <a:gd name="T5" fmla="*/ 420 h 420"/>
                <a:gd name="T6" fmla="*/ 688 w 688"/>
                <a:gd name="T7" fmla="*/ 0 h 420"/>
                <a:gd name="T8" fmla="*/ 640 w 688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8" h="420">
                  <a:moveTo>
                    <a:pt x="640" y="0"/>
                  </a:moveTo>
                  <a:lnTo>
                    <a:pt x="0" y="384"/>
                  </a:lnTo>
                  <a:lnTo>
                    <a:pt x="0" y="420"/>
                  </a:lnTo>
                  <a:lnTo>
                    <a:pt x="688" y="0"/>
                  </a:lnTo>
                  <a:lnTo>
                    <a:pt x="6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íS1íḓé">
              <a:extLst>
                <a:ext uri="{FF2B5EF4-FFF2-40B4-BE49-F238E27FC236}">
                  <a16:creationId xmlns:a16="http://schemas.microsoft.com/office/drawing/2014/main" id="{1ED7570C-EA61-5B48-92D1-FD401BC3AB49}"/>
                </a:ext>
              </a:extLst>
            </p:cNvPr>
            <p:cNvSpPr/>
            <p:nvPr/>
          </p:nvSpPr>
          <p:spPr bwMode="auto">
            <a:xfrm>
              <a:off x="4922838" y="3359149"/>
              <a:ext cx="0" cy="71438"/>
            </a:xfrm>
            <a:custGeom>
              <a:avLst/>
              <a:gdLst>
                <a:gd name="T0" fmla="*/ 45 h 45"/>
                <a:gd name="T1" fmla="*/ 0 h 45"/>
                <a:gd name="T2" fmla="*/ 45 h 4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5">
                  <a:moveTo>
                    <a:pt x="0" y="45"/>
                  </a:moveTo>
                  <a:lnTo>
                    <a:pt x="0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49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iśḷïḑè">
              <a:extLst>
                <a:ext uri="{FF2B5EF4-FFF2-40B4-BE49-F238E27FC236}">
                  <a16:creationId xmlns:a16="http://schemas.microsoft.com/office/drawing/2014/main" id="{051A407A-1EAF-1D45-9BD2-2CAD00F95143}"/>
                </a:ext>
              </a:extLst>
            </p:cNvPr>
            <p:cNvSpPr/>
            <p:nvPr/>
          </p:nvSpPr>
          <p:spPr bwMode="auto">
            <a:xfrm flipV="1">
              <a:off x="4922838" y="3359149"/>
              <a:ext cx="0" cy="714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íśḻíḍe">
              <a:extLst>
                <a:ext uri="{FF2B5EF4-FFF2-40B4-BE49-F238E27FC236}">
                  <a16:creationId xmlns:a16="http://schemas.microsoft.com/office/drawing/2014/main" id="{2F2B6D1C-F3E3-164B-B73D-7B49B86B3C46}"/>
                </a:ext>
              </a:extLst>
            </p:cNvPr>
            <p:cNvSpPr/>
            <p:nvPr/>
          </p:nvSpPr>
          <p:spPr bwMode="auto">
            <a:xfrm>
              <a:off x="3570288" y="2455862"/>
              <a:ext cx="1493838" cy="909638"/>
            </a:xfrm>
            <a:custGeom>
              <a:avLst/>
              <a:gdLst>
                <a:gd name="T0" fmla="*/ 469 w 941"/>
                <a:gd name="T1" fmla="*/ 70 h 573"/>
                <a:gd name="T2" fmla="*/ 0 w 941"/>
                <a:gd name="T3" fmla="*/ 0 h 573"/>
                <a:gd name="T4" fmla="*/ 0 w 941"/>
                <a:gd name="T5" fmla="*/ 6 h 573"/>
                <a:gd name="T6" fmla="*/ 467 w 941"/>
                <a:gd name="T7" fmla="*/ 77 h 573"/>
                <a:gd name="T8" fmla="*/ 935 w 941"/>
                <a:gd name="T9" fmla="*/ 573 h 573"/>
                <a:gd name="T10" fmla="*/ 941 w 941"/>
                <a:gd name="T11" fmla="*/ 569 h 573"/>
                <a:gd name="T12" fmla="*/ 472 w 941"/>
                <a:gd name="T13" fmla="*/ 70 h 573"/>
                <a:gd name="T14" fmla="*/ 469 w 941"/>
                <a:gd name="T15" fmla="*/ 7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1" h="573">
                  <a:moveTo>
                    <a:pt x="469" y="7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467" y="77"/>
                  </a:lnTo>
                  <a:lnTo>
                    <a:pt x="935" y="573"/>
                  </a:lnTo>
                  <a:lnTo>
                    <a:pt x="941" y="569"/>
                  </a:lnTo>
                  <a:lnTo>
                    <a:pt x="472" y="70"/>
                  </a:lnTo>
                  <a:lnTo>
                    <a:pt x="469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îṣ1îdê">
              <a:extLst>
                <a:ext uri="{FF2B5EF4-FFF2-40B4-BE49-F238E27FC236}">
                  <a16:creationId xmlns:a16="http://schemas.microsoft.com/office/drawing/2014/main" id="{8B0BC468-9FAB-574E-B726-2BEF86565C6F}"/>
                </a:ext>
              </a:extLst>
            </p:cNvPr>
            <p:cNvSpPr/>
            <p:nvPr/>
          </p:nvSpPr>
          <p:spPr bwMode="auto">
            <a:xfrm>
              <a:off x="3724275" y="2363787"/>
              <a:ext cx="1495425" cy="909638"/>
            </a:xfrm>
            <a:custGeom>
              <a:avLst/>
              <a:gdLst>
                <a:gd name="T0" fmla="*/ 472 w 942"/>
                <a:gd name="T1" fmla="*/ 70 h 573"/>
                <a:gd name="T2" fmla="*/ 0 w 942"/>
                <a:gd name="T3" fmla="*/ 0 h 573"/>
                <a:gd name="T4" fmla="*/ 0 w 942"/>
                <a:gd name="T5" fmla="*/ 6 h 573"/>
                <a:gd name="T6" fmla="*/ 468 w 942"/>
                <a:gd name="T7" fmla="*/ 76 h 573"/>
                <a:gd name="T8" fmla="*/ 938 w 942"/>
                <a:gd name="T9" fmla="*/ 573 h 573"/>
                <a:gd name="T10" fmla="*/ 942 w 942"/>
                <a:gd name="T11" fmla="*/ 568 h 573"/>
                <a:gd name="T12" fmla="*/ 472 w 942"/>
                <a:gd name="T13" fmla="*/ 70 h 573"/>
                <a:gd name="T14" fmla="*/ 472 w 942"/>
                <a:gd name="T15" fmla="*/ 7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2" h="573">
                  <a:moveTo>
                    <a:pt x="472" y="7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468" y="76"/>
                  </a:lnTo>
                  <a:lnTo>
                    <a:pt x="938" y="573"/>
                  </a:lnTo>
                  <a:lnTo>
                    <a:pt x="942" y="568"/>
                  </a:lnTo>
                  <a:lnTo>
                    <a:pt x="472" y="70"/>
                  </a:lnTo>
                  <a:lnTo>
                    <a:pt x="472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íṥ1iḓé">
              <a:extLst>
                <a:ext uri="{FF2B5EF4-FFF2-40B4-BE49-F238E27FC236}">
                  <a16:creationId xmlns:a16="http://schemas.microsoft.com/office/drawing/2014/main" id="{F3ADAC0E-077B-A04C-BFE4-4FDC0636B6F1}"/>
                </a:ext>
              </a:extLst>
            </p:cNvPr>
            <p:cNvSpPr/>
            <p:nvPr/>
          </p:nvSpPr>
          <p:spPr bwMode="auto">
            <a:xfrm>
              <a:off x="3876675" y="2266949"/>
              <a:ext cx="1495425" cy="914400"/>
            </a:xfrm>
            <a:custGeom>
              <a:avLst/>
              <a:gdLst>
                <a:gd name="T0" fmla="*/ 472 w 942"/>
                <a:gd name="T1" fmla="*/ 71 h 576"/>
                <a:gd name="T2" fmla="*/ 2 w 942"/>
                <a:gd name="T3" fmla="*/ 0 h 576"/>
                <a:gd name="T4" fmla="*/ 0 w 942"/>
                <a:gd name="T5" fmla="*/ 9 h 576"/>
                <a:gd name="T6" fmla="*/ 468 w 942"/>
                <a:gd name="T7" fmla="*/ 79 h 576"/>
                <a:gd name="T8" fmla="*/ 937 w 942"/>
                <a:gd name="T9" fmla="*/ 576 h 576"/>
                <a:gd name="T10" fmla="*/ 942 w 942"/>
                <a:gd name="T11" fmla="*/ 571 h 576"/>
                <a:gd name="T12" fmla="*/ 472 w 942"/>
                <a:gd name="T13" fmla="*/ 73 h 576"/>
                <a:gd name="T14" fmla="*/ 472 w 942"/>
                <a:gd name="T15" fmla="*/ 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2" h="576">
                  <a:moveTo>
                    <a:pt x="472" y="71"/>
                  </a:moveTo>
                  <a:lnTo>
                    <a:pt x="2" y="0"/>
                  </a:lnTo>
                  <a:lnTo>
                    <a:pt x="0" y="9"/>
                  </a:lnTo>
                  <a:lnTo>
                    <a:pt x="468" y="79"/>
                  </a:lnTo>
                  <a:lnTo>
                    <a:pt x="937" y="576"/>
                  </a:lnTo>
                  <a:lnTo>
                    <a:pt x="942" y="571"/>
                  </a:lnTo>
                  <a:lnTo>
                    <a:pt x="472" y="73"/>
                  </a:lnTo>
                  <a:lnTo>
                    <a:pt x="472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íṩľïḋé">
              <a:extLst>
                <a:ext uri="{FF2B5EF4-FFF2-40B4-BE49-F238E27FC236}">
                  <a16:creationId xmlns:a16="http://schemas.microsoft.com/office/drawing/2014/main" id="{0BB9DB8E-2E89-F848-B2DB-33EFE1BC737C}"/>
                </a:ext>
              </a:extLst>
            </p:cNvPr>
            <p:cNvSpPr/>
            <p:nvPr/>
          </p:nvSpPr>
          <p:spPr bwMode="auto">
            <a:xfrm>
              <a:off x="4029075" y="2174874"/>
              <a:ext cx="1493838" cy="912813"/>
            </a:xfrm>
            <a:custGeom>
              <a:avLst/>
              <a:gdLst>
                <a:gd name="T0" fmla="*/ 469 w 941"/>
                <a:gd name="T1" fmla="*/ 71 h 575"/>
                <a:gd name="T2" fmla="*/ 0 w 941"/>
                <a:gd name="T3" fmla="*/ 0 h 575"/>
                <a:gd name="T4" fmla="*/ 0 w 941"/>
                <a:gd name="T5" fmla="*/ 7 h 575"/>
                <a:gd name="T6" fmla="*/ 467 w 941"/>
                <a:gd name="T7" fmla="*/ 77 h 575"/>
                <a:gd name="T8" fmla="*/ 935 w 941"/>
                <a:gd name="T9" fmla="*/ 575 h 575"/>
                <a:gd name="T10" fmla="*/ 941 w 941"/>
                <a:gd name="T11" fmla="*/ 569 h 575"/>
                <a:gd name="T12" fmla="*/ 471 w 941"/>
                <a:gd name="T13" fmla="*/ 73 h 575"/>
                <a:gd name="T14" fmla="*/ 469 w 941"/>
                <a:gd name="T15" fmla="*/ 71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1" h="575">
                  <a:moveTo>
                    <a:pt x="469" y="71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467" y="77"/>
                  </a:lnTo>
                  <a:lnTo>
                    <a:pt x="935" y="575"/>
                  </a:lnTo>
                  <a:lnTo>
                    <a:pt x="941" y="569"/>
                  </a:lnTo>
                  <a:lnTo>
                    <a:pt x="471" y="73"/>
                  </a:lnTo>
                  <a:lnTo>
                    <a:pt x="469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iṩ1iḓé">
              <a:extLst>
                <a:ext uri="{FF2B5EF4-FFF2-40B4-BE49-F238E27FC236}">
                  <a16:creationId xmlns:a16="http://schemas.microsoft.com/office/drawing/2014/main" id="{1BDC9868-6585-1D4B-A0C0-DE5BFC8D43ED}"/>
                </a:ext>
              </a:extLst>
            </p:cNvPr>
            <p:cNvSpPr/>
            <p:nvPr/>
          </p:nvSpPr>
          <p:spPr bwMode="auto">
            <a:xfrm>
              <a:off x="4179888" y="2079624"/>
              <a:ext cx="1498600" cy="912813"/>
            </a:xfrm>
            <a:custGeom>
              <a:avLst/>
              <a:gdLst>
                <a:gd name="T0" fmla="*/ 472 w 944"/>
                <a:gd name="T1" fmla="*/ 71 h 575"/>
                <a:gd name="T2" fmla="*/ 2 w 944"/>
                <a:gd name="T3" fmla="*/ 0 h 575"/>
                <a:gd name="T4" fmla="*/ 0 w 944"/>
                <a:gd name="T5" fmla="*/ 6 h 575"/>
                <a:gd name="T6" fmla="*/ 470 w 944"/>
                <a:gd name="T7" fmla="*/ 77 h 575"/>
                <a:gd name="T8" fmla="*/ 938 w 944"/>
                <a:gd name="T9" fmla="*/ 575 h 575"/>
                <a:gd name="T10" fmla="*/ 944 w 944"/>
                <a:gd name="T11" fmla="*/ 569 h 575"/>
                <a:gd name="T12" fmla="*/ 474 w 944"/>
                <a:gd name="T13" fmla="*/ 73 h 575"/>
                <a:gd name="T14" fmla="*/ 472 w 944"/>
                <a:gd name="T15" fmla="*/ 71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4" h="575">
                  <a:moveTo>
                    <a:pt x="472" y="71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70" y="77"/>
                  </a:lnTo>
                  <a:lnTo>
                    <a:pt x="938" y="575"/>
                  </a:lnTo>
                  <a:lnTo>
                    <a:pt x="944" y="569"/>
                  </a:lnTo>
                  <a:lnTo>
                    <a:pt x="474" y="73"/>
                  </a:lnTo>
                  <a:lnTo>
                    <a:pt x="472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ïṡlíḓê">
              <a:extLst>
                <a:ext uri="{FF2B5EF4-FFF2-40B4-BE49-F238E27FC236}">
                  <a16:creationId xmlns:a16="http://schemas.microsoft.com/office/drawing/2014/main" id="{0036F56B-69AC-F647-BCA8-874C81E92F6D}"/>
                </a:ext>
              </a:extLst>
            </p:cNvPr>
            <p:cNvSpPr/>
            <p:nvPr/>
          </p:nvSpPr>
          <p:spPr bwMode="auto">
            <a:xfrm>
              <a:off x="4335463" y="1987549"/>
              <a:ext cx="1495425" cy="909638"/>
            </a:xfrm>
            <a:custGeom>
              <a:avLst/>
              <a:gdLst>
                <a:gd name="T0" fmla="*/ 472 w 942"/>
                <a:gd name="T1" fmla="*/ 71 h 573"/>
                <a:gd name="T2" fmla="*/ 2 w 942"/>
                <a:gd name="T3" fmla="*/ 0 h 573"/>
                <a:gd name="T4" fmla="*/ 0 w 942"/>
                <a:gd name="T5" fmla="*/ 6 h 573"/>
                <a:gd name="T6" fmla="*/ 468 w 942"/>
                <a:gd name="T7" fmla="*/ 77 h 573"/>
                <a:gd name="T8" fmla="*/ 937 w 942"/>
                <a:gd name="T9" fmla="*/ 573 h 573"/>
                <a:gd name="T10" fmla="*/ 942 w 942"/>
                <a:gd name="T11" fmla="*/ 569 h 573"/>
                <a:gd name="T12" fmla="*/ 472 w 942"/>
                <a:gd name="T13" fmla="*/ 71 h 573"/>
                <a:gd name="T14" fmla="*/ 472 w 942"/>
                <a:gd name="T15" fmla="*/ 71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2" h="573">
                  <a:moveTo>
                    <a:pt x="472" y="71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68" y="77"/>
                  </a:lnTo>
                  <a:lnTo>
                    <a:pt x="937" y="573"/>
                  </a:lnTo>
                  <a:lnTo>
                    <a:pt x="942" y="569"/>
                  </a:lnTo>
                  <a:lnTo>
                    <a:pt x="472" y="71"/>
                  </a:lnTo>
                  <a:lnTo>
                    <a:pt x="472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îṡliḓè">
              <a:extLst>
                <a:ext uri="{FF2B5EF4-FFF2-40B4-BE49-F238E27FC236}">
                  <a16:creationId xmlns:a16="http://schemas.microsoft.com/office/drawing/2014/main" id="{DEE23D13-48E5-FC40-88AC-77E27999ABDD}"/>
                </a:ext>
              </a:extLst>
            </p:cNvPr>
            <p:cNvSpPr/>
            <p:nvPr/>
          </p:nvSpPr>
          <p:spPr bwMode="auto">
            <a:xfrm>
              <a:off x="4491038" y="1895474"/>
              <a:ext cx="1493838" cy="909638"/>
            </a:xfrm>
            <a:custGeom>
              <a:avLst/>
              <a:gdLst>
                <a:gd name="T0" fmla="*/ 472 w 941"/>
                <a:gd name="T1" fmla="*/ 70 h 573"/>
                <a:gd name="T2" fmla="*/ 2 w 941"/>
                <a:gd name="T3" fmla="*/ 0 h 573"/>
                <a:gd name="T4" fmla="*/ 0 w 941"/>
                <a:gd name="T5" fmla="*/ 6 h 573"/>
                <a:gd name="T6" fmla="*/ 467 w 941"/>
                <a:gd name="T7" fmla="*/ 77 h 573"/>
                <a:gd name="T8" fmla="*/ 937 w 941"/>
                <a:gd name="T9" fmla="*/ 573 h 573"/>
                <a:gd name="T10" fmla="*/ 941 w 941"/>
                <a:gd name="T11" fmla="*/ 569 h 573"/>
                <a:gd name="T12" fmla="*/ 472 w 941"/>
                <a:gd name="T13" fmla="*/ 70 h 573"/>
                <a:gd name="T14" fmla="*/ 472 w 941"/>
                <a:gd name="T15" fmla="*/ 7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1" h="573">
                  <a:moveTo>
                    <a:pt x="472" y="7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67" y="77"/>
                  </a:lnTo>
                  <a:lnTo>
                    <a:pt x="937" y="573"/>
                  </a:lnTo>
                  <a:lnTo>
                    <a:pt x="941" y="569"/>
                  </a:lnTo>
                  <a:lnTo>
                    <a:pt x="472" y="70"/>
                  </a:lnTo>
                  <a:lnTo>
                    <a:pt x="472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îš1ídè">
              <a:extLst>
                <a:ext uri="{FF2B5EF4-FFF2-40B4-BE49-F238E27FC236}">
                  <a16:creationId xmlns:a16="http://schemas.microsoft.com/office/drawing/2014/main" id="{7670E811-F1C4-7741-80F8-C837996DD36F}"/>
                </a:ext>
              </a:extLst>
            </p:cNvPr>
            <p:cNvSpPr/>
            <p:nvPr/>
          </p:nvSpPr>
          <p:spPr bwMode="auto">
            <a:xfrm>
              <a:off x="4645025" y="1800224"/>
              <a:ext cx="1495425" cy="912813"/>
            </a:xfrm>
            <a:custGeom>
              <a:avLst/>
              <a:gdLst>
                <a:gd name="T0" fmla="*/ 470 w 942"/>
                <a:gd name="T1" fmla="*/ 72 h 575"/>
                <a:gd name="T2" fmla="*/ 0 w 942"/>
                <a:gd name="T3" fmla="*/ 0 h 575"/>
                <a:gd name="T4" fmla="*/ 0 w 942"/>
                <a:gd name="T5" fmla="*/ 8 h 575"/>
                <a:gd name="T6" fmla="*/ 468 w 942"/>
                <a:gd name="T7" fmla="*/ 79 h 575"/>
                <a:gd name="T8" fmla="*/ 936 w 942"/>
                <a:gd name="T9" fmla="*/ 575 h 575"/>
                <a:gd name="T10" fmla="*/ 942 w 942"/>
                <a:gd name="T11" fmla="*/ 571 h 575"/>
                <a:gd name="T12" fmla="*/ 472 w 942"/>
                <a:gd name="T13" fmla="*/ 72 h 575"/>
                <a:gd name="T14" fmla="*/ 470 w 942"/>
                <a:gd name="T15" fmla="*/ 72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2" h="575">
                  <a:moveTo>
                    <a:pt x="470" y="72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68" y="79"/>
                  </a:lnTo>
                  <a:lnTo>
                    <a:pt x="936" y="575"/>
                  </a:lnTo>
                  <a:lnTo>
                    <a:pt x="942" y="571"/>
                  </a:lnTo>
                  <a:lnTo>
                    <a:pt x="472" y="72"/>
                  </a:lnTo>
                  <a:lnTo>
                    <a:pt x="47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îSľiḑe">
              <a:extLst>
                <a:ext uri="{FF2B5EF4-FFF2-40B4-BE49-F238E27FC236}">
                  <a16:creationId xmlns:a16="http://schemas.microsoft.com/office/drawing/2014/main" id="{A43A0B68-C686-9E4C-B5EF-A1BD438855BE}"/>
                </a:ext>
              </a:extLst>
            </p:cNvPr>
            <p:cNvSpPr/>
            <p:nvPr/>
          </p:nvSpPr>
          <p:spPr bwMode="auto">
            <a:xfrm>
              <a:off x="4794250" y="1706562"/>
              <a:ext cx="1495425" cy="914400"/>
            </a:xfrm>
            <a:custGeom>
              <a:avLst/>
              <a:gdLst>
                <a:gd name="T0" fmla="*/ 472 w 942"/>
                <a:gd name="T1" fmla="*/ 71 h 576"/>
                <a:gd name="T2" fmla="*/ 2 w 942"/>
                <a:gd name="T3" fmla="*/ 0 h 576"/>
                <a:gd name="T4" fmla="*/ 0 w 942"/>
                <a:gd name="T5" fmla="*/ 7 h 576"/>
                <a:gd name="T6" fmla="*/ 468 w 942"/>
                <a:gd name="T7" fmla="*/ 77 h 576"/>
                <a:gd name="T8" fmla="*/ 937 w 942"/>
                <a:gd name="T9" fmla="*/ 576 h 576"/>
                <a:gd name="T10" fmla="*/ 942 w 942"/>
                <a:gd name="T11" fmla="*/ 569 h 576"/>
                <a:gd name="T12" fmla="*/ 472 w 942"/>
                <a:gd name="T13" fmla="*/ 73 h 576"/>
                <a:gd name="T14" fmla="*/ 472 w 942"/>
                <a:gd name="T15" fmla="*/ 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2" h="576">
                  <a:moveTo>
                    <a:pt x="472" y="71"/>
                  </a:moveTo>
                  <a:lnTo>
                    <a:pt x="2" y="0"/>
                  </a:lnTo>
                  <a:lnTo>
                    <a:pt x="0" y="7"/>
                  </a:lnTo>
                  <a:lnTo>
                    <a:pt x="468" y="77"/>
                  </a:lnTo>
                  <a:lnTo>
                    <a:pt x="937" y="576"/>
                  </a:lnTo>
                  <a:lnTo>
                    <a:pt x="942" y="569"/>
                  </a:lnTo>
                  <a:lnTo>
                    <a:pt x="472" y="73"/>
                  </a:lnTo>
                  <a:lnTo>
                    <a:pt x="472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iṩ1íḋê">
              <a:extLst>
                <a:ext uri="{FF2B5EF4-FFF2-40B4-BE49-F238E27FC236}">
                  <a16:creationId xmlns:a16="http://schemas.microsoft.com/office/drawing/2014/main" id="{6081D6F6-B405-FC4B-A3F4-233FAF83ACDC}"/>
                </a:ext>
              </a:extLst>
            </p:cNvPr>
            <p:cNvSpPr/>
            <p:nvPr/>
          </p:nvSpPr>
          <p:spPr bwMode="auto">
            <a:xfrm>
              <a:off x="4949825" y="1611312"/>
              <a:ext cx="1493838" cy="912813"/>
            </a:xfrm>
            <a:custGeom>
              <a:avLst/>
              <a:gdLst>
                <a:gd name="T0" fmla="*/ 471 w 941"/>
                <a:gd name="T1" fmla="*/ 71 h 575"/>
                <a:gd name="T2" fmla="*/ 0 w 941"/>
                <a:gd name="T3" fmla="*/ 0 h 575"/>
                <a:gd name="T4" fmla="*/ 0 w 941"/>
                <a:gd name="T5" fmla="*/ 9 h 575"/>
                <a:gd name="T6" fmla="*/ 467 w 941"/>
                <a:gd name="T7" fmla="*/ 77 h 575"/>
                <a:gd name="T8" fmla="*/ 937 w 941"/>
                <a:gd name="T9" fmla="*/ 575 h 575"/>
                <a:gd name="T10" fmla="*/ 941 w 941"/>
                <a:gd name="T11" fmla="*/ 571 h 575"/>
                <a:gd name="T12" fmla="*/ 471 w 941"/>
                <a:gd name="T13" fmla="*/ 73 h 575"/>
                <a:gd name="T14" fmla="*/ 471 w 941"/>
                <a:gd name="T15" fmla="*/ 71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1" h="575">
                  <a:moveTo>
                    <a:pt x="471" y="71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467" y="77"/>
                  </a:lnTo>
                  <a:lnTo>
                    <a:pt x="937" y="575"/>
                  </a:lnTo>
                  <a:lnTo>
                    <a:pt x="941" y="571"/>
                  </a:lnTo>
                  <a:lnTo>
                    <a:pt x="471" y="73"/>
                  </a:lnTo>
                  <a:lnTo>
                    <a:pt x="471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iṩḻîḓé">
              <a:extLst>
                <a:ext uri="{FF2B5EF4-FFF2-40B4-BE49-F238E27FC236}">
                  <a16:creationId xmlns:a16="http://schemas.microsoft.com/office/drawing/2014/main" id="{238D4AF7-017D-6646-83AE-06C555BA9D53}"/>
                </a:ext>
              </a:extLst>
            </p:cNvPr>
            <p:cNvSpPr/>
            <p:nvPr/>
          </p:nvSpPr>
          <p:spPr bwMode="auto">
            <a:xfrm>
              <a:off x="5103813" y="1519237"/>
              <a:ext cx="1495425" cy="912813"/>
            </a:xfrm>
            <a:custGeom>
              <a:avLst/>
              <a:gdLst>
                <a:gd name="T0" fmla="*/ 470 w 942"/>
                <a:gd name="T1" fmla="*/ 71 h 575"/>
                <a:gd name="T2" fmla="*/ 0 w 942"/>
                <a:gd name="T3" fmla="*/ 0 h 575"/>
                <a:gd name="T4" fmla="*/ 0 w 942"/>
                <a:gd name="T5" fmla="*/ 6 h 575"/>
                <a:gd name="T6" fmla="*/ 468 w 942"/>
                <a:gd name="T7" fmla="*/ 77 h 575"/>
                <a:gd name="T8" fmla="*/ 936 w 942"/>
                <a:gd name="T9" fmla="*/ 575 h 575"/>
                <a:gd name="T10" fmla="*/ 942 w 942"/>
                <a:gd name="T11" fmla="*/ 569 h 575"/>
                <a:gd name="T12" fmla="*/ 472 w 942"/>
                <a:gd name="T13" fmla="*/ 71 h 575"/>
                <a:gd name="T14" fmla="*/ 470 w 942"/>
                <a:gd name="T15" fmla="*/ 71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2" h="575">
                  <a:moveTo>
                    <a:pt x="470" y="71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468" y="77"/>
                  </a:lnTo>
                  <a:lnTo>
                    <a:pt x="936" y="575"/>
                  </a:lnTo>
                  <a:lnTo>
                    <a:pt x="942" y="569"/>
                  </a:lnTo>
                  <a:lnTo>
                    <a:pt x="472" y="71"/>
                  </a:lnTo>
                  <a:lnTo>
                    <a:pt x="47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îṧḷiḍè">
              <a:extLst>
                <a:ext uri="{FF2B5EF4-FFF2-40B4-BE49-F238E27FC236}">
                  <a16:creationId xmlns:a16="http://schemas.microsoft.com/office/drawing/2014/main" id="{68D0D606-AE56-E447-B0B8-CB771AD8820E}"/>
                </a:ext>
              </a:extLst>
            </p:cNvPr>
            <p:cNvSpPr/>
            <p:nvPr/>
          </p:nvSpPr>
          <p:spPr bwMode="auto">
            <a:xfrm>
              <a:off x="5256213" y="1427162"/>
              <a:ext cx="1495425" cy="909638"/>
            </a:xfrm>
            <a:custGeom>
              <a:avLst/>
              <a:gdLst>
                <a:gd name="T0" fmla="*/ 472 w 942"/>
                <a:gd name="T1" fmla="*/ 71 h 573"/>
                <a:gd name="T2" fmla="*/ 0 w 942"/>
                <a:gd name="T3" fmla="*/ 0 h 573"/>
                <a:gd name="T4" fmla="*/ 0 w 942"/>
                <a:gd name="T5" fmla="*/ 6 h 573"/>
                <a:gd name="T6" fmla="*/ 468 w 942"/>
                <a:gd name="T7" fmla="*/ 77 h 573"/>
                <a:gd name="T8" fmla="*/ 937 w 942"/>
                <a:gd name="T9" fmla="*/ 573 h 573"/>
                <a:gd name="T10" fmla="*/ 942 w 942"/>
                <a:gd name="T11" fmla="*/ 569 h 573"/>
                <a:gd name="T12" fmla="*/ 472 w 942"/>
                <a:gd name="T13" fmla="*/ 71 h 573"/>
                <a:gd name="T14" fmla="*/ 472 w 942"/>
                <a:gd name="T15" fmla="*/ 71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2" h="573">
                  <a:moveTo>
                    <a:pt x="472" y="71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468" y="77"/>
                  </a:lnTo>
                  <a:lnTo>
                    <a:pt x="937" y="573"/>
                  </a:lnTo>
                  <a:lnTo>
                    <a:pt x="942" y="569"/>
                  </a:lnTo>
                  <a:lnTo>
                    <a:pt x="472" y="71"/>
                  </a:lnTo>
                  <a:lnTo>
                    <a:pt x="472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í$ḷiḋè">
              <a:extLst>
                <a:ext uri="{FF2B5EF4-FFF2-40B4-BE49-F238E27FC236}">
                  <a16:creationId xmlns:a16="http://schemas.microsoft.com/office/drawing/2014/main" id="{8169D5C5-A087-5A4C-88ED-8913C064071E}"/>
                </a:ext>
              </a:extLst>
            </p:cNvPr>
            <p:cNvSpPr/>
            <p:nvPr/>
          </p:nvSpPr>
          <p:spPr bwMode="auto">
            <a:xfrm>
              <a:off x="5408613" y="1331912"/>
              <a:ext cx="1493838" cy="912813"/>
            </a:xfrm>
            <a:custGeom>
              <a:avLst/>
              <a:gdLst>
                <a:gd name="T0" fmla="*/ 469 w 941"/>
                <a:gd name="T1" fmla="*/ 70 h 575"/>
                <a:gd name="T2" fmla="*/ 0 w 941"/>
                <a:gd name="T3" fmla="*/ 0 h 575"/>
                <a:gd name="T4" fmla="*/ 0 w 941"/>
                <a:gd name="T5" fmla="*/ 8 h 575"/>
                <a:gd name="T6" fmla="*/ 467 w 941"/>
                <a:gd name="T7" fmla="*/ 77 h 575"/>
                <a:gd name="T8" fmla="*/ 935 w 941"/>
                <a:gd name="T9" fmla="*/ 575 h 575"/>
                <a:gd name="T10" fmla="*/ 941 w 941"/>
                <a:gd name="T11" fmla="*/ 571 h 575"/>
                <a:gd name="T12" fmla="*/ 471 w 941"/>
                <a:gd name="T13" fmla="*/ 72 h 575"/>
                <a:gd name="T14" fmla="*/ 469 w 941"/>
                <a:gd name="T15" fmla="*/ 7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1" h="575">
                  <a:moveTo>
                    <a:pt x="469" y="7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67" y="77"/>
                  </a:lnTo>
                  <a:lnTo>
                    <a:pt x="935" y="575"/>
                  </a:lnTo>
                  <a:lnTo>
                    <a:pt x="941" y="571"/>
                  </a:lnTo>
                  <a:lnTo>
                    <a:pt x="471" y="72"/>
                  </a:lnTo>
                  <a:lnTo>
                    <a:pt x="469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îşľïḑé">
              <a:extLst>
                <a:ext uri="{FF2B5EF4-FFF2-40B4-BE49-F238E27FC236}">
                  <a16:creationId xmlns:a16="http://schemas.microsoft.com/office/drawing/2014/main" id="{F3710960-5F6C-A748-B7C4-496BA471C45F}"/>
                </a:ext>
              </a:extLst>
            </p:cNvPr>
            <p:cNvSpPr/>
            <p:nvPr/>
          </p:nvSpPr>
          <p:spPr bwMode="auto">
            <a:xfrm>
              <a:off x="5559425" y="1236662"/>
              <a:ext cx="1495425" cy="912813"/>
            </a:xfrm>
            <a:custGeom>
              <a:avLst/>
              <a:gdLst>
                <a:gd name="T0" fmla="*/ 472 w 942"/>
                <a:gd name="T1" fmla="*/ 70 h 575"/>
                <a:gd name="T2" fmla="*/ 2 w 942"/>
                <a:gd name="T3" fmla="*/ 0 h 575"/>
                <a:gd name="T4" fmla="*/ 0 w 942"/>
                <a:gd name="T5" fmla="*/ 8 h 575"/>
                <a:gd name="T6" fmla="*/ 468 w 942"/>
                <a:gd name="T7" fmla="*/ 76 h 575"/>
                <a:gd name="T8" fmla="*/ 938 w 942"/>
                <a:gd name="T9" fmla="*/ 575 h 575"/>
                <a:gd name="T10" fmla="*/ 942 w 942"/>
                <a:gd name="T11" fmla="*/ 571 h 575"/>
                <a:gd name="T12" fmla="*/ 472 w 942"/>
                <a:gd name="T13" fmla="*/ 72 h 575"/>
                <a:gd name="T14" fmla="*/ 472 w 942"/>
                <a:gd name="T15" fmla="*/ 7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2" h="575">
                  <a:moveTo>
                    <a:pt x="472" y="70"/>
                  </a:moveTo>
                  <a:lnTo>
                    <a:pt x="2" y="0"/>
                  </a:lnTo>
                  <a:lnTo>
                    <a:pt x="0" y="8"/>
                  </a:lnTo>
                  <a:lnTo>
                    <a:pt x="468" y="76"/>
                  </a:lnTo>
                  <a:lnTo>
                    <a:pt x="938" y="575"/>
                  </a:lnTo>
                  <a:lnTo>
                    <a:pt x="942" y="571"/>
                  </a:lnTo>
                  <a:lnTo>
                    <a:pt x="472" y="72"/>
                  </a:lnTo>
                  <a:lnTo>
                    <a:pt x="472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iŝḻíḍè">
              <a:extLst>
                <a:ext uri="{FF2B5EF4-FFF2-40B4-BE49-F238E27FC236}">
                  <a16:creationId xmlns:a16="http://schemas.microsoft.com/office/drawing/2014/main" id="{1F534F86-CAF3-504D-A217-822941946E55}"/>
                </a:ext>
              </a:extLst>
            </p:cNvPr>
            <p:cNvSpPr/>
            <p:nvPr/>
          </p:nvSpPr>
          <p:spPr bwMode="auto">
            <a:xfrm>
              <a:off x="5715000" y="1142999"/>
              <a:ext cx="1495425" cy="914400"/>
            </a:xfrm>
            <a:custGeom>
              <a:avLst/>
              <a:gdLst>
                <a:gd name="T0" fmla="*/ 472 w 942"/>
                <a:gd name="T1" fmla="*/ 73 h 576"/>
                <a:gd name="T2" fmla="*/ 472 w 942"/>
                <a:gd name="T3" fmla="*/ 71 h 576"/>
                <a:gd name="T4" fmla="*/ 0 w 942"/>
                <a:gd name="T5" fmla="*/ 0 h 576"/>
                <a:gd name="T6" fmla="*/ 0 w 942"/>
                <a:gd name="T7" fmla="*/ 7 h 576"/>
                <a:gd name="T8" fmla="*/ 468 w 942"/>
                <a:gd name="T9" fmla="*/ 77 h 576"/>
                <a:gd name="T10" fmla="*/ 937 w 942"/>
                <a:gd name="T11" fmla="*/ 576 h 576"/>
                <a:gd name="T12" fmla="*/ 942 w 942"/>
                <a:gd name="T13" fmla="*/ 569 h 576"/>
                <a:gd name="T14" fmla="*/ 472 w 942"/>
                <a:gd name="T15" fmla="*/ 73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2" h="576">
                  <a:moveTo>
                    <a:pt x="472" y="73"/>
                  </a:moveTo>
                  <a:lnTo>
                    <a:pt x="472" y="71"/>
                  </a:lnTo>
                  <a:lnTo>
                    <a:pt x="0" y="0"/>
                  </a:lnTo>
                  <a:lnTo>
                    <a:pt x="0" y="7"/>
                  </a:lnTo>
                  <a:lnTo>
                    <a:pt x="468" y="77"/>
                  </a:lnTo>
                  <a:lnTo>
                    <a:pt x="937" y="576"/>
                  </a:lnTo>
                  <a:lnTo>
                    <a:pt x="942" y="569"/>
                  </a:lnTo>
                  <a:lnTo>
                    <a:pt x="472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ïṩ1ídè">
              <a:extLst>
                <a:ext uri="{FF2B5EF4-FFF2-40B4-BE49-F238E27FC236}">
                  <a16:creationId xmlns:a16="http://schemas.microsoft.com/office/drawing/2014/main" id="{2524B64E-A810-9E44-8138-857C34DDED3F}"/>
                </a:ext>
              </a:extLst>
            </p:cNvPr>
            <p:cNvSpPr/>
            <p:nvPr/>
          </p:nvSpPr>
          <p:spPr bwMode="auto">
            <a:xfrm>
              <a:off x="3570288" y="2455862"/>
              <a:ext cx="1493838" cy="909638"/>
            </a:xfrm>
            <a:custGeom>
              <a:avLst/>
              <a:gdLst>
                <a:gd name="T0" fmla="*/ 469 w 941"/>
                <a:gd name="T1" fmla="*/ 70 h 573"/>
                <a:gd name="T2" fmla="*/ 0 w 941"/>
                <a:gd name="T3" fmla="*/ 0 h 573"/>
                <a:gd name="T4" fmla="*/ 0 w 941"/>
                <a:gd name="T5" fmla="*/ 6 h 573"/>
                <a:gd name="T6" fmla="*/ 467 w 941"/>
                <a:gd name="T7" fmla="*/ 77 h 573"/>
                <a:gd name="T8" fmla="*/ 935 w 941"/>
                <a:gd name="T9" fmla="*/ 573 h 573"/>
                <a:gd name="T10" fmla="*/ 941 w 941"/>
                <a:gd name="T11" fmla="*/ 569 h 573"/>
                <a:gd name="T12" fmla="*/ 472 w 941"/>
                <a:gd name="T13" fmla="*/ 70 h 573"/>
                <a:gd name="T14" fmla="*/ 469 w 941"/>
                <a:gd name="T15" fmla="*/ 7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1" h="573">
                  <a:moveTo>
                    <a:pt x="469" y="7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467" y="77"/>
                  </a:lnTo>
                  <a:lnTo>
                    <a:pt x="935" y="573"/>
                  </a:lnTo>
                  <a:lnTo>
                    <a:pt x="941" y="569"/>
                  </a:lnTo>
                  <a:lnTo>
                    <a:pt x="472" y="70"/>
                  </a:lnTo>
                  <a:lnTo>
                    <a:pt x="469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íş1íḓè">
              <a:extLst>
                <a:ext uri="{FF2B5EF4-FFF2-40B4-BE49-F238E27FC236}">
                  <a16:creationId xmlns:a16="http://schemas.microsoft.com/office/drawing/2014/main" id="{3577BC66-02EC-1443-A619-B807053C9ACB}"/>
                </a:ext>
              </a:extLst>
            </p:cNvPr>
            <p:cNvSpPr/>
            <p:nvPr/>
          </p:nvSpPr>
          <p:spPr bwMode="auto">
            <a:xfrm>
              <a:off x="3724275" y="2363787"/>
              <a:ext cx="1495425" cy="909638"/>
            </a:xfrm>
            <a:custGeom>
              <a:avLst/>
              <a:gdLst>
                <a:gd name="T0" fmla="*/ 472 w 942"/>
                <a:gd name="T1" fmla="*/ 70 h 573"/>
                <a:gd name="T2" fmla="*/ 0 w 942"/>
                <a:gd name="T3" fmla="*/ 0 h 573"/>
                <a:gd name="T4" fmla="*/ 0 w 942"/>
                <a:gd name="T5" fmla="*/ 6 h 573"/>
                <a:gd name="T6" fmla="*/ 468 w 942"/>
                <a:gd name="T7" fmla="*/ 76 h 573"/>
                <a:gd name="T8" fmla="*/ 938 w 942"/>
                <a:gd name="T9" fmla="*/ 573 h 573"/>
                <a:gd name="T10" fmla="*/ 942 w 942"/>
                <a:gd name="T11" fmla="*/ 568 h 573"/>
                <a:gd name="T12" fmla="*/ 472 w 942"/>
                <a:gd name="T13" fmla="*/ 70 h 573"/>
                <a:gd name="T14" fmla="*/ 472 w 942"/>
                <a:gd name="T15" fmla="*/ 7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2" h="573">
                  <a:moveTo>
                    <a:pt x="472" y="7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468" y="76"/>
                  </a:lnTo>
                  <a:lnTo>
                    <a:pt x="938" y="573"/>
                  </a:lnTo>
                  <a:lnTo>
                    <a:pt x="942" y="568"/>
                  </a:lnTo>
                  <a:lnTo>
                    <a:pt x="472" y="70"/>
                  </a:lnTo>
                  <a:lnTo>
                    <a:pt x="472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îṥļiḓè">
              <a:extLst>
                <a:ext uri="{FF2B5EF4-FFF2-40B4-BE49-F238E27FC236}">
                  <a16:creationId xmlns:a16="http://schemas.microsoft.com/office/drawing/2014/main" id="{FB221560-365E-2C4D-89ED-47F13ED688B7}"/>
                </a:ext>
              </a:extLst>
            </p:cNvPr>
            <p:cNvSpPr/>
            <p:nvPr/>
          </p:nvSpPr>
          <p:spPr bwMode="auto">
            <a:xfrm>
              <a:off x="3876675" y="2266949"/>
              <a:ext cx="1495425" cy="914400"/>
            </a:xfrm>
            <a:custGeom>
              <a:avLst/>
              <a:gdLst>
                <a:gd name="T0" fmla="*/ 472 w 942"/>
                <a:gd name="T1" fmla="*/ 71 h 576"/>
                <a:gd name="T2" fmla="*/ 2 w 942"/>
                <a:gd name="T3" fmla="*/ 0 h 576"/>
                <a:gd name="T4" fmla="*/ 0 w 942"/>
                <a:gd name="T5" fmla="*/ 9 h 576"/>
                <a:gd name="T6" fmla="*/ 468 w 942"/>
                <a:gd name="T7" fmla="*/ 79 h 576"/>
                <a:gd name="T8" fmla="*/ 937 w 942"/>
                <a:gd name="T9" fmla="*/ 576 h 576"/>
                <a:gd name="T10" fmla="*/ 942 w 942"/>
                <a:gd name="T11" fmla="*/ 571 h 576"/>
                <a:gd name="T12" fmla="*/ 472 w 942"/>
                <a:gd name="T13" fmla="*/ 73 h 576"/>
                <a:gd name="T14" fmla="*/ 472 w 942"/>
                <a:gd name="T15" fmla="*/ 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2" h="576">
                  <a:moveTo>
                    <a:pt x="472" y="71"/>
                  </a:moveTo>
                  <a:lnTo>
                    <a:pt x="2" y="0"/>
                  </a:lnTo>
                  <a:lnTo>
                    <a:pt x="0" y="9"/>
                  </a:lnTo>
                  <a:lnTo>
                    <a:pt x="468" y="79"/>
                  </a:lnTo>
                  <a:lnTo>
                    <a:pt x="937" y="576"/>
                  </a:lnTo>
                  <a:lnTo>
                    <a:pt x="942" y="571"/>
                  </a:lnTo>
                  <a:lnTo>
                    <a:pt x="472" y="73"/>
                  </a:lnTo>
                  <a:lnTo>
                    <a:pt x="472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iSlïḑè">
              <a:extLst>
                <a:ext uri="{FF2B5EF4-FFF2-40B4-BE49-F238E27FC236}">
                  <a16:creationId xmlns:a16="http://schemas.microsoft.com/office/drawing/2014/main" id="{23BE34CC-9E6A-824C-A71B-B9FD60BA3299}"/>
                </a:ext>
              </a:extLst>
            </p:cNvPr>
            <p:cNvSpPr/>
            <p:nvPr/>
          </p:nvSpPr>
          <p:spPr bwMode="auto">
            <a:xfrm>
              <a:off x="4029075" y="2174874"/>
              <a:ext cx="1493838" cy="912813"/>
            </a:xfrm>
            <a:custGeom>
              <a:avLst/>
              <a:gdLst>
                <a:gd name="T0" fmla="*/ 469 w 941"/>
                <a:gd name="T1" fmla="*/ 71 h 575"/>
                <a:gd name="T2" fmla="*/ 0 w 941"/>
                <a:gd name="T3" fmla="*/ 0 h 575"/>
                <a:gd name="T4" fmla="*/ 0 w 941"/>
                <a:gd name="T5" fmla="*/ 7 h 575"/>
                <a:gd name="T6" fmla="*/ 467 w 941"/>
                <a:gd name="T7" fmla="*/ 77 h 575"/>
                <a:gd name="T8" fmla="*/ 935 w 941"/>
                <a:gd name="T9" fmla="*/ 575 h 575"/>
                <a:gd name="T10" fmla="*/ 941 w 941"/>
                <a:gd name="T11" fmla="*/ 569 h 575"/>
                <a:gd name="T12" fmla="*/ 471 w 941"/>
                <a:gd name="T13" fmla="*/ 73 h 575"/>
                <a:gd name="T14" fmla="*/ 469 w 941"/>
                <a:gd name="T15" fmla="*/ 71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1" h="575">
                  <a:moveTo>
                    <a:pt x="469" y="71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467" y="77"/>
                  </a:lnTo>
                  <a:lnTo>
                    <a:pt x="935" y="575"/>
                  </a:lnTo>
                  <a:lnTo>
                    <a:pt x="941" y="569"/>
                  </a:lnTo>
                  <a:lnTo>
                    <a:pt x="471" y="73"/>
                  </a:lnTo>
                  <a:lnTo>
                    <a:pt x="469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í$ḻiḑe">
              <a:extLst>
                <a:ext uri="{FF2B5EF4-FFF2-40B4-BE49-F238E27FC236}">
                  <a16:creationId xmlns:a16="http://schemas.microsoft.com/office/drawing/2014/main" id="{2A31FE01-795F-1E4A-8494-AE0D8E986E4E}"/>
                </a:ext>
              </a:extLst>
            </p:cNvPr>
            <p:cNvSpPr/>
            <p:nvPr/>
          </p:nvSpPr>
          <p:spPr bwMode="auto">
            <a:xfrm>
              <a:off x="4179888" y="2079624"/>
              <a:ext cx="1498600" cy="912813"/>
            </a:xfrm>
            <a:custGeom>
              <a:avLst/>
              <a:gdLst>
                <a:gd name="T0" fmla="*/ 472 w 944"/>
                <a:gd name="T1" fmla="*/ 71 h 575"/>
                <a:gd name="T2" fmla="*/ 2 w 944"/>
                <a:gd name="T3" fmla="*/ 0 h 575"/>
                <a:gd name="T4" fmla="*/ 0 w 944"/>
                <a:gd name="T5" fmla="*/ 6 h 575"/>
                <a:gd name="T6" fmla="*/ 470 w 944"/>
                <a:gd name="T7" fmla="*/ 77 h 575"/>
                <a:gd name="T8" fmla="*/ 938 w 944"/>
                <a:gd name="T9" fmla="*/ 575 h 575"/>
                <a:gd name="T10" fmla="*/ 944 w 944"/>
                <a:gd name="T11" fmla="*/ 569 h 575"/>
                <a:gd name="T12" fmla="*/ 474 w 944"/>
                <a:gd name="T13" fmla="*/ 73 h 575"/>
                <a:gd name="T14" fmla="*/ 472 w 944"/>
                <a:gd name="T15" fmla="*/ 71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4" h="575">
                  <a:moveTo>
                    <a:pt x="472" y="71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70" y="77"/>
                  </a:lnTo>
                  <a:lnTo>
                    <a:pt x="938" y="575"/>
                  </a:lnTo>
                  <a:lnTo>
                    <a:pt x="944" y="569"/>
                  </a:lnTo>
                  <a:lnTo>
                    <a:pt x="474" y="73"/>
                  </a:lnTo>
                  <a:lnTo>
                    <a:pt x="472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ï$ľíḋê">
              <a:extLst>
                <a:ext uri="{FF2B5EF4-FFF2-40B4-BE49-F238E27FC236}">
                  <a16:creationId xmlns:a16="http://schemas.microsoft.com/office/drawing/2014/main" id="{0768DFC8-54EE-D848-8943-A607F244EB91}"/>
                </a:ext>
              </a:extLst>
            </p:cNvPr>
            <p:cNvSpPr/>
            <p:nvPr/>
          </p:nvSpPr>
          <p:spPr bwMode="auto">
            <a:xfrm>
              <a:off x="4335463" y="1987549"/>
              <a:ext cx="1495425" cy="909638"/>
            </a:xfrm>
            <a:custGeom>
              <a:avLst/>
              <a:gdLst>
                <a:gd name="T0" fmla="*/ 472 w 942"/>
                <a:gd name="T1" fmla="*/ 71 h 573"/>
                <a:gd name="T2" fmla="*/ 2 w 942"/>
                <a:gd name="T3" fmla="*/ 0 h 573"/>
                <a:gd name="T4" fmla="*/ 0 w 942"/>
                <a:gd name="T5" fmla="*/ 6 h 573"/>
                <a:gd name="T6" fmla="*/ 468 w 942"/>
                <a:gd name="T7" fmla="*/ 77 h 573"/>
                <a:gd name="T8" fmla="*/ 937 w 942"/>
                <a:gd name="T9" fmla="*/ 573 h 573"/>
                <a:gd name="T10" fmla="*/ 942 w 942"/>
                <a:gd name="T11" fmla="*/ 569 h 573"/>
                <a:gd name="T12" fmla="*/ 472 w 942"/>
                <a:gd name="T13" fmla="*/ 71 h 573"/>
                <a:gd name="T14" fmla="*/ 472 w 942"/>
                <a:gd name="T15" fmla="*/ 71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2" h="573">
                  <a:moveTo>
                    <a:pt x="472" y="71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68" y="77"/>
                  </a:lnTo>
                  <a:lnTo>
                    <a:pt x="937" y="573"/>
                  </a:lnTo>
                  <a:lnTo>
                    <a:pt x="942" y="569"/>
                  </a:lnTo>
                  <a:lnTo>
                    <a:pt x="472" y="71"/>
                  </a:lnTo>
                  <a:lnTo>
                    <a:pt x="472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íš1îḑè">
              <a:extLst>
                <a:ext uri="{FF2B5EF4-FFF2-40B4-BE49-F238E27FC236}">
                  <a16:creationId xmlns:a16="http://schemas.microsoft.com/office/drawing/2014/main" id="{3BC921B0-E42A-5846-A478-F8CC1ADB8204}"/>
                </a:ext>
              </a:extLst>
            </p:cNvPr>
            <p:cNvSpPr/>
            <p:nvPr/>
          </p:nvSpPr>
          <p:spPr bwMode="auto">
            <a:xfrm>
              <a:off x="4491038" y="1895474"/>
              <a:ext cx="1493838" cy="909638"/>
            </a:xfrm>
            <a:custGeom>
              <a:avLst/>
              <a:gdLst>
                <a:gd name="T0" fmla="*/ 472 w 941"/>
                <a:gd name="T1" fmla="*/ 70 h 573"/>
                <a:gd name="T2" fmla="*/ 2 w 941"/>
                <a:gd name="T3" fmla="*/ 0 h 573"/>
                <a:gd name="T4" fmla="*/ 0 w 941"/>
                <a:gd name="T5" fmla="*/ 6 h 573"/>
                <a:gd name="T6" fmla="*/ 467 w 941"/>
                <a:gd name="T7" fmla="*/ 77 h 573"/>
                <a:gd name="T8" fmla="*/ 937 w 941"/>
                <a:gd name="T9" fmla="*/ 573 h 573"/>
                <a:gd name="T10" fmla="*/ 941 w 941"/>
                <a:gd name="T11" fmla="*/ 569 h 573"/>
                <a:gd name="T12" fmla="*/ 472 w 941"/>
                <a:gd name="T13" fmla="*/ 70 h 573"/>
                <a:gd name="T14" fmla="*/ 472 w 941"/>
                <a:gd name="T15" fmla="*/ 7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1" h="573">
                  <a:moveTo>
                    <a:pt x="472" y="7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67" y="77"/>
                  </a:lnTo>
                  <a:lnTo>
                    <a:pt x="937" y="573"/>
                  </a:lnTo>
                  <a:lnTo>
                    <a:pt x="941" y="569"/>
                  </a:lnTo>
                  <a:lnTo>
                    <a:pt x="472" y="70"/>
                  </a:lnTo>
                  <a:lnTo>
                    <a:pt x="472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i$lidê">
              <a:extLst>
                <a:ext uri="{FF2B5EF4-FFF2-40B4-BE49-F238E27FC236}">
                  <a16:creationId xmlns:a16="http://schemas.microsoft.com/office/drawing/2014/main" id="{3F0F995F-DF61-7143-9F4B-FA5873121D48}"/>
                </a:ext>
              </a:extLst>
            </p:cNvPr>
            <p:cNvSpPr/>
            <p:nvPr/>
          </p:nvSpPr>
          <p:spPr bwMode="auto">
            <a:xfrm>
              <a:off x="4645025" y="1800224"/>
              <a:ext cx="1495425" cy="912813"/>
            </a:xfrm>
            <a:custGeom>
              <a:avLst/>
              <a:gdLst>
                <a:gd name="T0" fmla="*/ 470 w 942"/>
                <a:gd name="T1" fmla="*/ 72 h 575"/>
                <a:gd name="T2" fmla="*/ 0 w 942"/>
                <a:gd name="T3" fmla="*/ 0 h 575"/>
                <a:gd name="T4" fmla="*/ 0 w 942"/>
                <a:gd name="T5" fmla="*/ 8 h 575"/>
                <a:gd name="T6" fmla="*/ 468 w 942"/>
                <a:gd name="T7" fmla="*/ 79 h 575"/>
                <a:gd name="T8" fmla="*/ 936 w 942"/>
                <a:gd name="T9" fmla="*/ 575 h 575"/>
                <a:gd name="T10" fmla="*/ 942 w 942"/>
                <a:gd name="T11" fmla="*/ 571 h 575"/>
                <a:gd name="T12" fmla="*/ 472 w 942"/>
                <a:gd name="T13" fmla="*/ 72 h 575"/>
                <a:gd name="T14" fmla="*/ 470 w 942"/>
                <a:gd name="T15" fmla="*/ 72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2" h="575">
                  <a:moveTo>
                    <a:pt x="470" y="72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68" y="79"/>
                  </a:lnTo>
                  <a:lnTo>
                    <a:pt x="936" y="575"/>
                  </a:lnTo>
                  <a:lnTo>
                    <a:pt x="942" y="571"/>
                  </a:lnTo>
                  <a:lnTo>
                    <a:pt x="472" y="72"/>
                  </a:lnTo>
                  <a:lnTo>
                    <a:pt x="47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iSḻídè">
              <a:extLst>
                <a:ext uri="{FF2B5EF4-FFF2-40B4-BE49-F238E27FC236}">
                  <a16:creationId xmlns:a16="http://schemas.microsoft.com/office/drawing/2014/main" id="{A983B79C-D303-D743-9F4B-FD8969729CC9}"/>
                </a:ext>
              </a:extLst>
            </p:cNvPr>
            <p:cNvSpPr/>
            <p:nvPr/>
          </p:nvSpPr>
          <p:spPr bwMode="auto">
            <a:xfrm>
              <a:off x="4794250" y="1706562"/>
              <a:ext cx="1495425" cy="914400"/>
            </a:xfrm>
            <a:custGeom>
              <a:avLst/>
              <a:gdLst>
                <a:gd name="T0" fmla="*/ 472 w 942"/>
                <a:gd name="T1" fmla="*/ 71 h 576"/>
                <a:gd name="T2" fmla="*/ 2 w 942"/>
                <a:gd name="T3" fmla="*/ 0 h 576"/>
                <a:gd name="T4" fmla="*/ 0 w 942"/>
                <a:gd name="T5" fmla="*/ 7 h 576"/>
                <a:gd name="T6" fmla="*/ 468 w 942"/>
                <a:gd name="T7" fmla="*/ 77 h 576"/>
                <a:gd name="T8" fmla="*/ 937 w 942"/>
                <a:gd name="T9" fmla="*/ 576 h 576"/>
                <a:gd name="T10" fmla="*/ 942 w 942"/>
                <a:gd name="T11" fmla="*/ 569 h 576"/>
                <a:gd name="T12" fmla="*/ 472 w 942"/>
                <a:gd name="T13" fmla="*/ 73 h 576"/>
                <a:gd name="T14" fmla="*/ 472 w 942"/>
                <a:gd name="T15" fmla="*/ 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2" h="576">
                  <a:moveTo>
                    <a:pt x="472" y="71"/>
                  </a:moveTo>
                  <a:lnTo>
                    <a:pt x="2" y="0"/>
                  </a:lnTo>
                  <a:lnTo>
                    <a:pt x="0" y="7"/>
                  </a:lnTo>
                  <a:lnTo>
                    <a:pt x="468" y="77"/>
                  </a:lnTo>
                  <a:lnTo>
                    <a:pt x="937" y="576"/>
                  </a:lnTo>
                  <a:lnTo>
                    <a:pt x="942" y="569"/>
                  </a:lnTo>
                  <a:lnTo>
                    <a:pt x="472" y="73"/>
                  </a:lnTo>
                  <a:lnTo>
                    <a:pt x="472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iSḷîďê">
              <a:extLst>
                <a:ext uri="{FF2B5EF4-FFF2-40B4-BE49-F238E27FC236}">
                  <a16:creationId xmlns:a16="http://schemas.microsoft.com/office/drawing/2014/main" id="{F04C2AAF-EECE-7148-9BEF-D26CC761A177}"/>
                </a:ext>
              </a:extLst>
            </p:cNvPr>
            <p:cNvSpPr/>
            <p:nvPr/>
          </p:nvSpPr>
          <p:spPr bwMode="auto">
            <a:xfrm>
              <a:off x="4949825" y="1611312"/>
              <a:ext cx="1493838" cy="912813"/>
            </a:xfrm>
            <a:custGeom>
              <a:avLst/>
              <a:gdLst>
                <a:gd name="T0" fmla="*/ 471 w 941"/>
                <a:gd name="T1" fmla="*/ 71 h 575"/>
                <a:gd name="T2" fmla="*/ 0 w 941"/>
                <a:gd name="T3" fmla="*/ 0 h 575"/>
                <a:gd name="T4" fmla="*/ 0 w 941"/>
                <a:gd name="T5" fmla="*/ 9 h 575"/>
                <a:gd name="T6" fmla="*/ 467 w 941"/>
                <a:gd name="T7" fmla="*/ 77 h 575"/>
                <a:gd name="T8" fmla="*/ 937 w 941"/>
                <a:gd name="T9" fmla="*/ 575 h 575"/>
                <a:gd name="T10" fmla="*/ 941 w 941"/>
                <a:gd name="T11" fmla="*/ 571 h 575"/>
                <a:gd name="T12" fmla="*/ 471 w 941"/>
                <a:gd name="T13" fmla="*/ 73 h 575"/>
                <a:gd name="T14" fmla="*/ 471 w 941"/>
                <a:gd name="T15" fmla="*/ 71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1" h="575">
                  <a:moveTo>
                    <a:pt x="471" y="71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467" y="77"/>
                  </a:lnTo>
                  <a:lnTo>
                    <a:pt x="937" y="575"/>
                  </a:lnTo>
                  <a:lnTo>
                    <a:pt x="941" y="571"/>
                  </a:lnTo>
                  <a:lnTo>
                    <a:pt x="471" y="73"/>
                  </a:lnTo>
                  <a:lnTo>
                    <a:pt x="471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íśľiḓè">
              <a:extLst>
                <a:ext uri="{FF2B5EF4-FFF2-40B4-BE49-F238E27FC236}">
                  <a16:creationId xmlns:a16="http://schemas.microsoft.com/office/drawing/2014/main" id="{E15DBD76-6944-A043-8C08-65272DF56E7C}"/>
                </a:ext>
              </a:extLst>
            </p:cNvPr>
            <p:cNvSpPr/>
            <p:nvPr/>
          </p:nvSpPr>
          <p:spPr bwMode="auto">
            <a:xfrm>
              <a:off x="5103813" y="1519237"/>
              <a:ext cx="1495425" cy="912813"/>
            </a:xfrm>
            <a:custGeom>
              <a:avLst/>
              <a:gdLst>
                <a:gd name="T0" fmla="*/ 470 w 942"/>
                <a:gd name="T1" fmla="*/ 71 h 575"/>
                <a:gd name="T2" fmla="*/ 0 w 942"/>
                <a:gd name="T3" fmla="*/ 0 h 575"/>
                <a:gd name="T4" fmla="*/ 0 w 942"/>
                <a:gd name="T5" fmla="*/ 6 h 575"/>
                <a:gd name="T6" fmla="*/ 468 w 942"/>
                <a:gd name="T7" fmla="*/ 77 h 575"/>
                <a:gd name="T8" fmla="*/ 936 w 942"/>
                <a:gd name="T9" fmla="*/ 575 h 575"/>
                <a:gd name="T10" fmla="*/ 942 w 942"/>
                <a:gd name="T11" fmla="*/ 569 h 575"/>
                <a:gd name="T12" fmla="*/ 472 w 942"/>
                <a:gd name="T13" fmla="*/ 71 h 575"/>
                <a:gd name="T14" fmla="*/ 470 w 942"/>
                <a:gd name="T15" fmla="*/ 71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2" h="575">
                  <a:moveTo>
                    <a:pt x="470" y="71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468" y="77"/>
                  </a:lnTo>
                  <a:lnTo>
                    <a:pt x="936" y="575"/>
                  </a:lnTo>
                  <a:lnTo>
                    <a:pt x="942" y="569"/>
                  </a:lnTo>
                  <a:lnTo>
                    <a:pt x="472" y="71"/>
                  </a:lnTo>
                  <a:lnTo>
                    <a:pt x="470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ïślîḑê">
              <a:extLst>
                <a:ext uri="{FF2B5EF4-FFF2-40B4-BE49-F238E27FC236}">
                  <a16:creationId xmlns:a16="http://schemas.microsoft.com/office/drawing/2014/main" id="{2EAC31B3-2BF0-3240-B75D-46902C779697}"/>
                </a:ext>
              </a:extLst>
            </p:cNvPr>
            <p:cNvSpPr/>
            <p:nvPr/>
          </p:nvSpPr>
          <p:spPr bwMode="auto">
            <a:xfrm>
              <a:off x="5256213" y="1427162"/>
              <a:ext cx="1495425" cy="909638"/>
            </a:xfrm>
            <a:custGeom>
              <a:avLst/>
              <a:gdLst>
                <a:gd name="T0" fmla="*/ 472 w 942"/>
                <a:gd name="T1" fmla="*/ 71 h 573"/>
                <a:gd name="T2" fmla="*/ 0 w 942"/>
                <a:gd name="T3" fmla="*/ 0 h 573"/>
                <a:gd name="T4" fmla="*/ 0 w 942"/>
                <a:gd name="T5" fmla="*/ 6 h 573"/>
                <a:gd name="T6" fmla="*/ 468 w 942"/>
                <a:gd name="T7" fmla="*/ 77 h 573"/>
                <a:gd name="T8" fmla="*/ 937 w 942"/>
                <a:gd name="T9" fmla="*/ 573 h 573"/>
                <a:gd name="T10" fmla="*/ 942 w 942"/>
                <a:gd name="T11" fmla="*/ 569 h 573"/>
                <a:gd name="T12" fmla="*/ 472 w 942"/>
                <a:gd name="T13" fmla="*/ 71 h 573"/>
                <a:gd name="T14" fmla="*/ 472 w 942"/>
                <a:gd name="T15" fmla="*/ 71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2" h="573">
                  <a:moveTo>
                    <a:pt x="472" y="71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468" y="77"/>
                  </a:lnTo>
                  <a:lnTo>
                    <a:pt x="937" y="573"/>
                  </a:lnTo>
                  <a:lnTo>
                    <a:pt x="942" y="569"/>
                  </a:lnTo>
                  <a:lnTo>
                    <a:pt x="472" y="71"/>
                  </a:lnTo>
                  <a:lnTo>
                    <a:pt x="472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íŝľïḑè">
              <a:extLst>
                <a:ext uri="{FF2B5EF4-FFF2-40B4-BE49-F238E27FC236}">
                  <a16:creationId xmlns:a16="http://schemas.microsoft.com/office/drawing/2014/main" id="{52E54B14-EAB2-544C-9684-949309237B6B}"/>
                </a:ext>
              </a:extLst>
            </p:cNvPr>
            <p:cNvSpPr/>
            <p:nvPr/>
          </p:nvSpPr>
          <p:spPr bwMode="auto">
            <a:xfrm>
              <a:off x="5408613" y="1331912"/>
              <a:ext cx="1493838" cy="912813"/>
            </a:xfrm>
            <a:custGeom>
              <a:avLst/>
              <a:gdLst>
                <a:gd name="T0" fmla="*/ 469 w 941"/>
                <a:gd name="T1" fmla="*/ 70 h 575"/>
                <a:gd name="T2" fmla="*/ 0 w 941"/>
                <a:gd name="T3" fmla="*/ 0 h 575"/>
                <a:gd name="T4" fmla="*/ 0 w 941"/>
                <a:gd name="T5" fmla="*/ 8 h 575"/>
                <a:gd name="T6" fmla="*/ 467 w 941"/>
                <a:gd name="T7" fmla="*/ 77 h 575"/>
                <a:gd name="T8" fmla="*/ 935 w 941"/>
                <a:gd name="T9" fmla="*/ 575 h 575"/>
                <a:gd name="T10" fmla="*/ 941 w 941"/>
                <a:gd name="T11" fmla="*/ 571 h 575"/>
                <a:gd name="T12" fmla="*/ 471 w 941"/>
                <a:gd name="T13" fmla="*/ 72 h 575"/>
                <a:gd name="T14" fmla="*/ 469 w 941"/>
                <a:gd name="T15" fmla="*/ 7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1" h="575">
                  <a:moveTo>
                    <a:pt x="469" y="7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67" y="77"/>
                  </a:lnTo>
                  <a:lnTo>
                    <a:pt x="935" y="575"/>
                  </a:lnTo>
                  <a:lnTo>
                    <a:pt x="941" y="571"/>
                  </a:lnTo>
                  <a:lnTo>
                    <a:pt x="471" y="72"/>
                  </a:lnTo>
                  <a:lnTo>
                    <a:pt x="469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iś1ïdé">
              <a:extLst>
                <a:ext uri="{FF2B5EF4-FFF2-40B4-BE49-F238E27FC236}">
                  <a16:creationId xmlns:a16="http://schemas.microsoft.com/office/drawing/2014/main" id="{0DA03E9D-0F95-F34A-B381-674243373B21}"/>
                </a:ext>
              </a:extLst>
            </p:cNvPr>
            <p:cNvSpPr/>
            <p:nvPr/>
          </p:nvSpPr>
          <p:spPr bwMode="auto">
            <a:xfrm>
              <a:off x="5559425" y="1236662"/>
              <a:ext cx="1495425" cy="912813"/>
            </a:xfrm>
            <a:custGeom>
              <a:avLst/>
              <a:gdLst>
                <a:gd name="T0" fmla="*/ 472 w 942"/>
                <a:gd name="T1" fmla="*/ 70 h 575"/>
                <a:gd name="T2" fmla="*/ 2 w 942"/>
                <a:gd name="T3" fmla="*/ 0 h 575"/>
                <a:gd name="T4" fmla="*/ 0 w 942"/>
                <a:gd name="T5" fmla="*/ 8 h 575"/>
                <a:gd name="T6" fmla="*/ 468 w 942"/>
                <a:gd name="T7" fmla="*/ 76 h 575"/>
                <a:gd name="T8" fmla="*/ 938 w 942"/>
                <a:gd name="T9" fmla="*/ 575 h 575"/>
                <a:gd name="T10" fmla="*/ 942 w 942"/>
                <a:gd name="T11" fmla="*/ 571 h 575"/>
                <a:gd name="T12" fmla="*/ 472 w 942"/>
                <a:gd name="T13" fmla="*/ 72 h 575"/>
                <a:gd name="T14" fmla="*/ 472 w 942"/>
                <a:gd name="T15" fmla="*/ 7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2" h="575">
                  <a:moveTo>
                    <a:pt x="472" y="70"/>
                  </a:moveTo>
                  <a:lnTo>
                    <a:pt x="2" y="0"/>
                  </a:lnTo>
                  <a:lnTo>
                    <a:pt x="0" y="8"/>
                  </a:lnTo>
                  <a:lnTo>
                    <a:pt x="468" y="76"/>
                  </a:lnTo>
                  <a:lnTo>
                    <a:pt x="938" y="575"/>
                  </a:lnTo>
                  <a:lnTo>
                    <a:pt x="942" y="571"/>
                  </a:lnTo>
                  <a:lnTo>
                    <a:pt x="472" y="72"/>
                  </a:lnTo>
                  <a:lnTo>
                    <a:pt x="472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iśliḋe">
              <a:extLst>
                <a:ext uri="{FF2B5EF4-FFF2-40B4-BE49-F238E27FC236}">
                  <a16:creationId xmlns:a16="http://schemas.microsoft.com/office/drawing/2014/main" id="{1D36EDAD-59C5-114F-9F69-4813ABD4A489}"/>
                </a:ext>
              </a:extLst>
            </p:cNvPr>
            <p:cNvSpPr/>
            <p:nvPr/>
          </p:nvSpPr>
          <p:spPr bwMode="auto">
            <a:xfrm>
              <a:off x="5715000" y="1142999"/>
              <a:ext cx="1495425" cy="914400"/>
            </a:xfrm>
            <a:custGeom>
              <a:avLst/>
              <a:gdLst>
                <a:gd name="T0" fmla="*/ 472 w 942"/>
                <a:gd name="T1" fmla="*/ 73 h 576"/>
                <a:gd name="T2" fmla="*/ 472 w 942"/>
                <a:gd name="T3" fmla="*/ 71 h 576"/>
                <a:gd name="T4" fmla="*/ 0 w 942"/>
                <a:gd name="T5" fmla="*/ 0 h 576"/>
                <a:gd name="T6" fmla="*/ 0 w 942"/>
                <a:gd name="T7" fmla="*/ 7 h 576"/>
                <a:gd name="T8" fmla="*/ 468 w 942"/>
                <a:gd name="T9" fmla="*/ 77 h 576"/>
                <a:gd name="T10" fmla="*/ 937 w 942"/>
                <a:gd name="T11" fmla="*/ 576 h 576"/>
                <a:gd name="T12" fmla="*/ 942 w 942"/>
                <a:gd name="T13" fmla="*/ 569 h 576"/>
                <a:gd name="T14" fmla="*/ 472 w 942"/>
                <a:gd name="T15" fmla="*/ 73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2" h="576">
                  <a:moveTo>
                    <a:pt x="472" y="73"/>
                  </a:moveTo>
                  <a:lnTo>
                    <a:pt x="472" y="71"/>
                  </a:lnTo>
                  <a:lnTo>
                    <a:pt x="0" y="0"/>
                  </a:lnTo>
                  <a:lnTo>
                    <a:pt x="0" y="7"/>
                  </a:lnTo>
                  <a:lnTo>
                    <a:pt x="468" y="77"/>
                  </a:lnTo>
                  <a:lnTo>
                    <a:pt x="937" y="576"/>
                  </a:lnTo>
                  <a:lnTo>
                    <a:pt x="942" y="569"/>
                  </a:lnTo>
                  <a:lnTo>
                    <a:pt x="472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iŝḻiḋè">
              <a:extLst>
                <a:ext uri="{FF2B5EF4-FFF2-40B4-BE49-F238E27FC236}">
                  <a16:creationId xmlns:a16="http://schemas.microsoft.com/office/drawing/2014/main" id="{1928CC4C-752D-0D42-A43F-10322A0AAB19}"/>
                </a:ext>
              </a:extLst>
            </p:cNvPr>
            <p:cNvSpPr/>
            <p:nvPr/>
          </p:nvSpPr>
          <p:spPr bwMode="auto">
            <a:xfrm>
              <a:off x="3717925" y="2820987"/>
              <a:ext cx="303213" cy="349250"/>
            </a:xfrm>
            <a:custGeom>
              <a:avLst/>
              <a:gdLst>
                <a:gd name="T0" fmla="*/ 191 w 191"/>
                <a:gd name="T1" fmla="*/ 119 h 220"/>
                <a:gd name="T2" fmla="*/ 191 w 191"/>
                <a:gd name="T3" fmla="*/ 220 h 220"/>
                <a:gd name="T4" fmla="*/ 0 w 191"/>
                <a:gd name="T5" fmla="*/ 102 h 220"/>
                <a:gd name="T6" fmla="*/ 2 w 191"/>
                <a:gd name="T7" fmla="*/ 0 h 220"/>
                <a:gd name="T8" fmla="*/ 191 w 191"/>
                <a:gd name="T9" fmla="*/ 11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20">
                  <a:moveTo>
                    <a:pt x="191" y="119"/>
                  </a:moveTo>
                  <a:lnTo>
                    <a:pt x="191" y="220"/>
                  </a:lnTo>
                  <a:lnTo>
                    <a:pt x="0" y="102"/>
                  </a:lnTo>
                  <a:lnTo>
                    <a:pt x="2" y="0"/>
                  </a:lnTo>
                  <a:lnTo>
                    <a:pt x="191" y="119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ïSļîḍê">
              <a:extLst>
                <a:ext uri="{FF2B5EF4-FFF2-40B4-BE49-F238E27FC236}">
                  <a16:creationId xmlns:a16="http://schemas.microsoft.com/office/drawing/2014/main" id="{4E8E0869-2F67-2645-9E02-F292B71AA8EF}"/>
                </a:ext>
              </a:extLst>
            </p:cNvPr>
            <p:cNvSpPr/>
            <p:nvPr/>
          </p:nvSpPr>
          <p:spPr bwMode="auto">
            <a:xfrm>
              <a:off x="3717925" y="2820987"/>
              <a:ext cx="303213" cy="349250"/>
            </a:xfrm>
            <a:custGeom>
              <a:avLst/>
              <a:gdLst>
                <a:gd name="T0" fmla="*/ 19 w 191"/>
                <a:gd name="T1" fmla="*/ 96 h 220"/>
                <a:gd name="T2" fmla="*/ 19 w 191"/>
                <a:gd name="T3" fmla="*/ 13 h 220"/>
                <a:gd name="T4" fmla="*/ 2 w 191"/>
                <a:gd name="T5" fmla="*/ 0 h 220"/>
                <a:gd name="T6" fmla="*/ 0 w 191"/>
                <a:gd name="T7" fmla="*/ 102 h 220"/>
                <a:gd name="T8" fmla="*/ 191 w 191"/>
                <a:gd name="T9" fmla="*/ 220 h 220"/>
                <a:gd name="T10" fmla="*/ 191 w 191"/>
                <a:gd name="T11" fmla="*/ 202 h 220"/>
                <a:gd name="T12" fmla="*/ 19 w 191"/>
                <a:gd name="T13" fmla="*/ 9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1" h="220">
                  <a:moveTo>
                    <a:pt x="19" y="96"/>
                  </a:moveTo>
                  <a:lnTo>
                    <a:pt x="19" y="13"/>
                  </a:lnTo>
                  <a:lnTo>
                    <a:pt x="2" y="0"/>
                  </a:lnTo>
                  <a:lnTo>
                    <a:pt x="0" y="102"/>
                  </a:lnTo>
                  <a:lnTo>
                    <a:pt x="191" y="220"/>
                  </a:lnTo>
                  <a:lnTo>
                    <a:pt x="191" y="202"/>
                  </a:lnTo>
                  <a:lnTo>
                    <a:pt x="19" y="96"/>
                  </a:lnTo>
                  <a:close/>
                </a:path>
              </a:pathLst>
            </a:custGeom>
            <a:solidFill>
              <a:srgbClr val="CAC8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îṡľïḋè">
              <a:extLst>
                <a:ext uri="{FF2B5EF4-FFF2-40B4-BE49-F238E27FC236}">
                  <a16:creationId xmlns:a16="http://schemas.microsoft.com/office/drawing/2014/main" id="{53988143-7B29-4040-837C-225AC0505910}"/>
                </a:ext>
              </a:extLst>
            </p:cNvPr>
            <p:cNvSpPr/>
            <p:nvPr/>
          </p:nvSpPr>
          <p:spPr bwMode="auto">
            <a:xfrm>
              <a:off x="4329113" y="3190874"/>
              <a:ext cx="303213" cy="349250"/>
            </a:xfrm>
            <a:custGeom>
              <a:avLst/>
              <a:gdLst>
                <a:gd name="T0" fmla="*/ 191 w 191"/>
                <a:gd name="T1" fmla="*/ 118 h 220"/>
                <a:gd name="T2" fmla="*/ 191 w 191"/>
                <a:gd name="T3" fmla="*/ 220 h 220"/>
                <a:gd name="T4" fmla="*/ 0 w 191"/>
                <a:gd name="T5" fmla="*/ 101 h 220"/>
                <a:gd name="T6" fmla="*/ 0 w 191"/>
                <a:gd name="T7" fmla="*/ 0 h 220"/>
                <a:gd name="T8" fmla="*/ 191 w 191"/>
                <a:gd name="T9" fmla="*/ 1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20">
                  <a:moveTo>
                    <a:pt x="191" y="118"/>
                  </a:moveTo>
                  <a:lnTo>
                    <a:pt x="191" y="220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191" y="118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ï$ľíḍé">
              <a:extLst>
                <a:ext uri="{FF2B5EF4-FFF2-40B4-BE49-F238E27FC236}">
                  <a16:creationId xmlns:a16="http://schemas.microsoft.com/office/drawing/2014/main" id="{8F06E014-9125-9B4A-B95A-B831110877BB}"/>
                </a:ext>
              </a:extLst>
            </p:cNvPr>
            <p:cNvSpPr/>
            <p:nvPr/>
          </p:nvSpPr>
          <p:spPr bwMode="auto">
            <a:xfrm>
              <a:off x="4329113" y="3190874"/>
              <a:ext cx="303213" cy="349250"/>
            </a:xfrm>
            <a:custGeom>
              <a:avLst/>
              <a:gdLst>
                <a:gd name="T0" fmla="*/ 18 w 191"/>
                <a:gd name="T1" fmla="*/ 95 h 220"/>
                <a:gd name="T2" fmla="*/ 18 w 191"/>
                <a:gd name="T3" fmla="*/ 10 h 220"/>
                <a:gd name="T4" fmla="*/ 0 w 191"/>
                <a:gd name="T5" fmla="*/ 0 h 220"/>
                <a:gd name="T6" fmla="*/ 0 w 191"/>
                <a:gd name="T7" fmla="*/ 74 h 220"/>
                <a:gd name="T8" fmla="*/ 0 w 191"/>
                <a:gd name="T9" fmla="*/ 101 h 220"/>
                <a:gd name="T10" fmla="*/ 191 w 191"/>
                <a:gd name="T11" fmla="*/ 220 h 220"/>
                <a:gd name="T12" fmla="*/ 191 w 191"/>
                <a:gd name="T13" fmla="*/ 201 h 220"/>
                <a:gd name="T14" fmla="*/ 18 w 191"/>
                <a:gd name="T15" fmla="*/ 9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1" h="220">
                  <a:moveTo>
                    <a:pt x="18" y="95"/>
                  </a:moveTo>
                  <a:lnTo>
                    <a:pt x="18" y="10"/>
                  </a:lnTo>
                  <a:lnTo>
                    <a:pt x="0" y="0"/>
                  </a:lnTo>
                  <a:lnTo>
                    <a:pt x="0" y="74"/>
                  </a:lnTo>
                  <a:lnTo>
                    <a:pt x="0" y="101"/>
                  </a:lnTo>
                  <a:lnTo>
                    <a:pt x="191" y="220"/>
                  </a:lnTo>
                  <a:lnTo>
                    <a:pt x="191" y="201"/>
                  </a:lnTo>
                  <a:lnTo>
                    <a:pt x="18" y="95"/>
                  </a:lnTo>
                  <a:close/>
                </a:path>
              </a:pathLst>
            </a:custGeom>
            <a:solidFill>
              <a:srgbClr val="CAC8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ïṩlïďè">
              <a:extLst>
                <a:ext uri="{FF2B5EF4-FFF2-40B4-BE49-F238E27FC236}">
                  <a16:creationId xmlns:a16="http://schemas.microsoft.com/office/drawing/2014/main" id="{74394510-E266-514B-8FC3-4FD7FE94A9AC}"/>
                </a:ext>
              </a:extLst>
            </p:cNvPr>
            <p:cNvSpPr/>
            <p:nvPr/>
          </p:nvSpPr>
          <p:spPr bwMode="auto">
            <a:xfrm>
              <a:off x="4754563" y="5727699"/>
              <a:ext cx="82550" cy="82550"/>
            </a:xfrm>
            <a:custGeom>
              <a:avLst/>
              <a:gdLst>
                <a:gd name="T0" fmla="*/ 0 w 52"/>
                <a:gd name="T1" fmla="*/ 0 h 52"/>
                <a:gd name="T2" fmla="*/ 12 w 52"/>
                <a:gd name="T3" fmla="*/ 52 h 52"/>
                <a:gd name="T4" fmla="*/ 37 w 52"/>
                <a:gd name="T5" fmla="*/ 33 h 52"/>
                <a:gd name="T6" fmla="*/ 52 w 52"/>
                <a:gd name="T7" fmla="*/ 7 h 52"/>
                <a:gd name="T8" fmla="*/ 0 w 52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0" y="0"/>
                  </a:moveTo>
                  <a:lnTo>
                    <a:pt x="12" y="52"/>
                  </a:lnTo>
                  <a:lnTo>
                    <a:pt x="37" y="33"/>
                  </a:lnTo>
                  <a:lnTo>
                    <a:pt x="52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8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íṣ1iḑê">
              <a:extLst>
                <a:ext uri="{FF2B5EF4-FFF2-40B4-BE49-F238E27FC236}">
                  <a16:creationId xmlns:a16="http://schemas.microsoft.com/office/drawing/2014/main" id="{8262D521-500A-314A-BF9B-8D903E05B2C0}"/>
                </a:ext>
              </a:extLst>
            </p:cNvPr>
            <p:cNvSpPr/>
            <p:nvPr/>
          </p:nvSpPr>
          <p:spPr bwMode="auto">
            <a:xfrm>
              <a:off x="4773613" y="5368924"/>
              <a:ext cx="720725" cy="450850"/>
            </a:xfrm>
            <a:custGeom>
              <a:avLst/>
              <a:gdLst>
                <a:gd name="T0" fmla="*/ 210 w 218"/>
                <a:gd name="T1" fmla="*/ 11 h 137"/>
                <a:gd name="T2" fmla="*/ 212 w 218"/>
                <a:gd name="T3" fmla="*/ 7 h 137"/>
                <a:gd name="T4" fmla="*/ 214 w 218"/>
                <a:gd name="T5" fmla="*/ 4 h 137"/>
                <a:gd name="T6" fmla="*/ 215 w 218"/>
                <a:gd name="T7" fmla="*/ 3 h 137"/>
                <a:gd name="T8" fmla="*/ 218 w 218"/>
                <a:gd name="T9" fmla="*/ 0 h 137"/>
                <a:gd name="T10" fmla="*/ 10 w 218"/>
                <a:gd name="T11" fmla="*/ 121 h 137"/>
                <a:gd name="T12" fmla="*/ 6 w 218"/>
                <a:gd name="T13" fmla="*/ 124 h 137"/>
                <a:gd name="T14" fmla="*/ 5 w 218"/>
                <a:gd name="T15" fmla="*/ 125 h 137"/>
                <a:gd name="T16" fmla="*/ 3 w 218"/>
                <a:gd name="T17" fmla="*/ 128 h 137"/>
                <a:gd name="T18" fmla="*/ 3 w 218"/>
                <a:gd name="T19" fmla="*/ 128 h 137"/>
                <a:gd name="T20" fmla="*/ 2 w 218"/>
                <a:gd name="T21" fmla="*/ 130 h 137"/>
                <a:gd name="T22" fmla="*/ 1 w 218"/>
                <a:gd name="T23" fmla="*/ 132 h 137"/>
                <a:gd name="T24" fmla="*/ 1 w 218"/>
                <a:gd name="T25" fmla="*/ 132 h 137"/>
                <a:gd name="T26" fmla="*/ 1 w 218"/>
                <a:gd name="T27" fmla="*/ 132 h 137"/>
                <a:gd name="T28" fmla="*/ 0 w 218"/>
                <a:gd name="T29" fmla="*/ 134 h 137"/>
                <a:gd name="T30" fmla="*/ 0 w 218"/>
                <a:gd name="T31" fmla="*/ 136 h 137"/>
                <a:gd name="T32" fmla="*/ 0 w 218"/>
                <a:gd name="T33" fmla="*/ 137 h 137"/>
                <a:gd name="T34" fmla="*/ 208 w 218"/>
                <a:gd name="T35" fmla="*/ 16 h 137"/>
                <a:gd name="T36" fmla="*/ 209 w 218"/>
                <a:gd name="T37" fmla="*/ 11 h 137"/>
                <a:gd name="T38" fmla="*/ 210 w 218"/>
                <a:gd name="T39" fmla="*/ 1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137">
                  <a:moveTo>
                    <a:pt x="210" y="11"/>
                  </a:moveTo>
                  <a:cubicBezTo>
                    <a:pt x="210" y="9"/>
                    <a:pt x="211" y="8"/>
                    <a:pt x="212" y="7"/>
                  </a:cubicBezTo>
                  <a:cubicBezTo>
                    <a:pt x="212" y="6"/>
                    <a:pt x="213" y="5"/>
                    <a:pt x="214" y="4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6" y="2"/>
                    <a:pt x="217" y="1"/>
                    <a:pt x="218" y="0"/>
                  </a:cubicBezTo>
                  <a:cubicBezTo>
                    <a:pt x="10" y="121"/>
                    <a:pt x="10" y="121"/>
                    <a:pt x="10" y="121"/>
                  </a:cubicBezTo>
                  <a:cubicBezTo>
                    <a:pt x="8" y="122"/>
                    <a:pt x="7" y="123"/>
                    <a:pt x="6" y="124"/>
                  </a:cubicBezTo>
                  <a:cubicBezTo>
                    <a:pt x="6" y="124"/>
                    <a:pt x="6" y="125"/>
                    <a:pt x="5" y="125"/>
                  </a:cubicBezTo>
                  <a:cubicBezTo>
                    <a:pt x="5" y="126"/>
                    <a:pt x="4" y="127"/>
                    <a:pt x="3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3" y="128"/>
                    <a:pt x="2" y="129"/>
                    <a:pt x="2" y="130"/>
                  </a:cubicBezTo>
                  <a:cubicBezTo>
                    <a:pt x="2" y="131"/>
                    <a:pt x="2" y="131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3"/>
                    <a:pt x="1" y="134"/>
                    <a:pt x="0" y="134"/>
                  </a:cubicBezTo>
                  <a:cubicBezTo>
                    <a:pt x="0" y="135"/>
                    <a:pt x="0" y="135"/>
                    <a:pt x="0" y="13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08" y="16"/>
                    <a:pt x="208" y="16"/>
                    <a:pt x="208" y="16"/>
                  </a:cubicBezTo>
                  <a:cubicBezTo>
                    <a:pt x="208" y="14"/>
                    <a:pt x="209" y="12"/>
                    <a:pt x="209" y="11"/>
                  </a:cubicBezTo>
                  <a:lnTo>
                    <a:pt x="210" y="11"/>
                  </a:lnTo>
                  <a:close/>
                </a:path>
              </a:pathLst>
            </a:custGeom>
            <a:solidFill>
              <a:srgbClr val="4C8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isļïdé">
              <a:extLst>
                <a:ext uri="{FF2B5EF4-FFF2-40B4-BE49-F238E27FC236}">
                  <a16:creationId xmlns:a16="http://schemas.microsoft.com/office/drawing/2014/main" id="{A59A06B5-C60D-C94D-A097-D151D6399E32}"/>
                </a:ext>
              </a:extLst>
            </p:cNvPr>
            <p:cNvSpPr/>
            <p:nvPr/>
          </p:nvSpPr>
          <p:spPr bwMode="auto">
            <a:xfrm>
              <a:off x="3292475" y="4903787"/>
              <a:ext cx="207963" cy="165100"/>
            </a:xfrm>
            <a:custGeom>
              <a:avLst/>
              <a:gdLst>
                <a:gd name="T0" fmla="*/ 63 w 63"/>
                <a:gd name="T1" fmla="*/ 36 h 50"/>
                <a:gd name="T2" fmla="*/ 55 w 63"/>
                <a:gd name="T3" fmla="*/ 50 h 50"/>
                <a:gd name="T4" fmla="*/ 0 w 63"/>
                <a:gd name="T5" fmla="*/ 19 h 50"/>
                <a:gd name="T6" fmla="*/ 0 w 63"/>
                <a:gd name="T7" fmla="*/ 0 h 50"/>
                <a:gd name="T8" fmla="*/ 63 w 63"/>
                <a:gd name="T9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50">
                  <a:moveTo>
                    <a:pt x="63" y="36"/>
                  </a:moveTo>
                  <a:cubicBezTo>
                    <a:pt x="59" y="39"/>
                    <a:pt x="56" y="44"/>
                    <a:pt x="55" y="5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6DB8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ïṩḻiḋê">
              <a:extLst>
                <a:ext uri="{FF2B5EF4-FFF2-40B4-BE49-F238E27FC236}">
                  <a16:creationId xmlns:a16="http://schemas.microsoft.com/office/drawing/2014/main" id="{74EB48B2-AB74-3E41-942D-72D6F5F4D01D}"/>
                </a:ext>
              </a:extLst>
            </p:cNvPr>
            <p:cNvSpPr/>
            <p:nvPr/>
          </p:nvSpPr>
          <p:spPr bwMode="auto">
            <a:xfrm>
              <a:off x="3549650" y="5078412"/>
              <a:ext cx="115888" cy="69850"/>
            </a:xfrm>
            <a:custGeom>
              <a:avLst/>
              <a:gdLst>
                <a:gd name="T0" fmla="*/ 1 w 35"/>
                <a:gd name="T1" fmla="*/ 19 h 21"/>
                <a:gd name="T2" fmla="*/ 35 w 35"/>
                <a:gd name="T3" fmla="*/ 0 h 21"/>
                <a:gd name="T4" fmla="*/ 33 w 35"/>
                <a:gd name="T5" fmla="*/ 2 h 21"/>
                <a:gd name="T6" fmla="*/ 0 w 35"/>
                <a:gd name="T7" fmla="*/ 21 h 21"/>
                <a:gd name="T8" fmla="*/ 1 w 35"/>
                <a:gd name="T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1">
                  <a:moveTo>
                    <a:pt x="1" y="19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3" y="1"/>
                    <a:pt x="33" y="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0"/>
                    <a:pt x="1" y="20"/>
                    <a:pt x="1" y="19"/>
                  </a:cubicBezTo>
                </a:path>
              </a:pathLst>
            </a:custGeom>
            <a:solidFill>
              <a:srgbClr val="40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i$1ïḋê">
              <a:extLst>
                <a:ext uri="{FF2B5EF4-FFF2-40B4-BE49-F238E27FC236}">
                  <a16:creationId xmlns:a16="http://schemas.microsoft.com/office/drawing/2014/main" id="{E7C87511-2D76-3947-B96D-8EC10F140F8C}"/>
                </a:ext>
              </a:extLst>
            </p:cNvPr>
            <p:cNvSpPr/>
            <p:nvPr/>
          </p:nvSpPr>
          <p:spPr bwMode="auto">
            <a:xfrm>
              <a:off x="3546475" y="5084762"/>
              <a:ext cx="112713" cy="66675"/>
            </a:xfrm>
            <a:custGeom>
              <a:avLst/>
              <a:gdLst>
                <a:gd name="T0" fmla="*/ 2 w 71"/>
                <a:gd name="T1" fmla="*/ 40 h 42"/>
                <a:gd name="T2" fmla="*/ 71 w 71"/>
                <a:gd name="T3" fmla="*/ 0 h 42"/>
                <a:gd name="T4" fmla="*/ 69 w 71"/>
                <a:gd name="T5" fmla="*/ 0 h 42"/>
                <a:gd name="T6" fmla="*/ 0 w 71"/>
                <a:gd name="T7" fmla="*/ 42 h 42"/>
                <a:gd name="T8" fmla="*/ 2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2" y="40"/>
                  </a:moveTo>
                  <a:lnTo>
                    <a:pt x="71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2" y="40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îṧlíḍé">
              <a:extLst>
                <a:ext uri="{FF2B5EF4-FFF2-40B4-BE49-F238E27FC236}">
                  <a16:creationId xmlns:a16="http://schemas.microsoft.com/office/drawing/2014/main" id="{9894A957-97C0-904A-87DD-B5A153A5B868}"/>
                </a:ext>
              </a:extLst>
            </p:cNvPr>
            <p:cNvSpPr/>
            <p:nvPr/>
          </p:nvSpPr>
          <p:spPr bwMode="auto">
            <a:xfrm>
              <a:off x="3546475" y="5084762"/>
              <a:ext cx="112713" cy="66675"/>
            </a:xfrm>
            <a:custGeom>
              <a:avLst/>
              <a:gdLst>
                <a:gd name="T0" fmla="*/ 2 w 71"/>
                <a:gd name="T1" fmla="*/ 40 h 42"/>
                <a:gd name="T2" fmla="*/ 71 w 71"/>
                <a:gd name="T3" fmla="*/ 0 h 42"/>
                <a:gd name="T4" fmla="*/ 69 w 71"/>
                <a:gd name="T5" fmla="*/ 0 h 42"/>
                <a:gd name="T6" fmla="*/ 0 w 71"/>
                <a:gd name="T7" fmla="*/ 42 h 42"/>
                <a:gd name="T8" fmla="*/ 2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2" y="40"/>
                  </a:moveTo>
                  <a:lnTo>
                    <a:pt x="71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2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iş1iḍê">
              <a:extLst>
                <a:ext uri="{FF2B5EF4-FFF2-40B4-BE49-F238E27FC236}">
                  <a16:creationId xmlns:a16="http://schemas.microsoft.com/office/drawing/2014/main" id="{6A2C36AD-0A8D-9F41-9784-7A817359ACFA}"/>
                </a:ext>
              </a:extLst>
            </p:cNvPr>
            <p:cNvSpPr/>
            <p:nvPr/>
          </p:nvSpPr>
          <p:spPr bwMode="auto">
            <a:xfrm>
              <a:off x="3546475" y="5084762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3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3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ïṩḷíďe">
              <a:extLst>
                <a:ext uri="{FF2B5EF4-FFF2-40B4-BE49-F238E27FC236}">
                  <a16:creationId xmlns:a16="http://schemas.microsoft.com/office/drawing/2014/main" id="{B4E1C4B4-7140-9946-932C-42FB0121C188}"/>
                </a:ext>
              </a:extLst>
            </p:cNvPr>
            <p:cNvSpPr/>
            <p:nvPr/>
          </p:nvSpPr>
          <p:spPr bwMode="auto">
            <a:xfrm>
              <a:off x="3546475" y="5084762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3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3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ïşlïḍe">
              <a:extLst>
                <a:ext uri="{FF2B5EF4-FFF2-40B4-BE49-F238E27FC236}">
                  <a16:creationId xmlns:a16="http://schemas.microsoft.com/office/drawing/2014/main" id="{6F1DF559-4F4E-414F-8A04-6407E542CECD}"/>
                </a:ext>
              </a:extLst>
            </p:cNvPr>
            <p:cNvSpPr/>
            <p:nvPr/>
          </p:nvSpPr>
          <p:spPr bwMode="auto">
            <a:xfrm>
              <a:off x="3546475" y="5089524"/>
              <a:ext cx="109538" cy="65088"/>
            </a:xfrm>
            <a:custGeom>
              <a:avLst/>
              <a:gdLst>
                <a:gd name="T0" fmla="*/ 0 w 69"/>
                <a:gd name="T1" fmla="*/ 39 h 41"/>
                <a:gd name="T2" fmla="*/ 69 w 69"/>
                <a:gd name="T3" fmla="*/ 0 h 41"/>
                <a:gd name="T4" fmla="*/ 69 w 69"/>
                <a:gd name="T5" fmla="*/ 2 h 41"/>
                <a:gd name="T6" fmla="*/ 0 w 69"/>
                <a:gd name="T7" fmla="*/ 41 h 41"/>
                <a:gd name="T8" fmla="*/ 0 w 69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39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îṣ1íḓé">
              <a:extLst>
                <a:ext uri="{FF2B5EF4-FFF2-40B4-BE49-F238E27FC236}">
                  <a16:creationId xmlns:a16="http://schemas.microsoft.com/office/drawing/2014/main" id="{C3BBF1C3-A2CD-4141-81FA-BE363A0AEFD5}"/>
                </a:ext>
              </a:extLst>
            </p:cNvPr>
            <p:cNvSpPr/>
            <p:nvPr/>
          </p:nvSpPr>
          <p:spPr bwMode="auto">
            <a:xfrm>
              <a:off x="3546475" y="5089524"/>
              <a:ext cx="109538" cy="65088"/>
            </a:xfrm>
            <a:custGeom>
              <a:avLst/>
              <a:gdLst>
                <a:gd name="T0" fmla="*/ 0 w 69"/>
                <a:gd name="T1" fmla="*/ 39 h 41"/>
                <a:gd name="T2" fmla="*/ 69 w 69"/>
                <a:gd name="T3" fmla="*/ 0 h 41"/>
                <a:gd name="T4" fmla="*/ 69 w 69"/>
                <a:gd name="T5" fmla="*/ 2 h 41"/>
                <a:gd name="T6" fmla="*/ 0 w 69"/>
                <a:gd name="T7" fmla="*/ 41 h 41"/>
                <a:gd name="T8" fmla="*/ 0 w 69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39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íṩľiḍé">
              <a:extLst>
                <a:ext uri="{FF2B5EF4-FFF2-40B4-BE49-F238E27FC236}">
                  <a16:creationId xmlns:a16="http://schemas.microsoft.com/office/drawing/2014/main" id="{4E2B42AF-3F75-BA48-A0F7-A993BE56D27F}"/>
                </a:ext>
              </a:extLst>
            </p:cNvPr>
            <p:cNvSpPr/>
            <p:nvPr/>
          </p:nvSpPr>
          <p:spPr bwMode="auto">
            <a:xfrm>
              <a:off x="3546475" y="5092699"/>
              <a:ext cx="109538" cy="61913"/>
            </a:xfrm>
            <a:custGeom>
              <a:avLst/>
              <a:gdLst>
                <a:gd name="T0" fmla="*/ 0 w 69"/>
                <a:gd name="T1" fmla="*/ 39 h 39"/>
                <a:gd name="T2" fmla="*/ 69 w 69"/>
                <a:gd name="T3" fmla="*/ 0 h 39"/>
                <a:gd name="T4" fmla="*/ 69 w 69"/>
                <a:gd name="T5" fmla="*/ 0 h 39"/>
                <a:gd name="T6" fmla="*/ 0 w 69"/>
                <a:gd name="T7" fmla="*/ 39 h 39"/>
                <a:gd name="T8" fmla="*/ 0 w 69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9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1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îŝḷïḓe">
              <a:extLst>
                <a:ext uri="{FF2B5EF4-FFF2-40B4-BE49-F238E27FC236}">
                  <a16:creationId xmlns:a16="http://schemas.microsoft.com/office/drawing/2014/main" id="{6BF4D882-0E9A-3246-89D3-CE6ABC8559F3}"/>
                </a:ext>
              </a:extLst>
            </p:cNvPr>
            <p:cNvSpPr/>
            <p:nvPr/>
          </p:nvSpPr>
          <p:spPr bwMode="auto">
            <a:xfrm>
              <a:off x="3546475" y="5092699"/>
              <a:ext cx="109538" cy="61913"/>
            </a:xfrm>
            <a:custGeom>
              <a:avLst/>
              <a:gdLst>
                <a:gd name="T0" fmla="*/ 0 w 69"/>
                <a:gd name="T1" fmla="*/ 39 h 39"/>
                <a:gd name="T2" fmla="*/ 69 w 69"/>
                <a:gd name="T3" fmla="*/ 0 h 39"/>
                <a:gd name="T4" fmla="*/ 69 w 69"/>
                <a:gd name="T5" fmla="*/ 0 h 39"/>
                <a:gd name="T6" fmla="*/ 0 w 69"/>
                <a:gd name="T7" fmla="*/ 39 h 39"/>
                <a:gd name="T8" fmla="*/ 0 w 69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9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39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íṧ1iḍê">
              <a:extLst>
                <a:ext uri="{FF2B5EF4-FFF2-40B4-BE49-F238E27FC236}">
                  <a16:creationId xmlns:a16="http://schemas.microsoft.com/office/drawing/2014/main" id="{C317B3B9-BB65-1D46-9A5A-BE5905111B1E}"/>
                </a:ext>
              </a:extLst>
            </p:cNvPr>
            <p:cNvSpPr/>
            <p:nvPr/>
          </p:nvSpPr>
          <p:spPr bwMode="auto">
            <a:xfrm>
              <a:off x="3543300" y="5092699"/>
              <a:ext cx="112713" cy="65088"/>
            </a:xfrm>
            <a:custGeom>
              <a:avLst/>
              <a:gdLst>
                <a:gd name="T0" fmla="*/ 2 w 71"/>
                <a:gd name="T1" fmla="*/ 39 h 41"/>
                <a:gd name="T2" fmla="*/ 71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2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2" y="39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2" y="39"/>
                  </a:lnTo>
                  <a:close/>
                </a:path>
              </a:pathLst>
            </a:custGeom>
            <a:solidFill>
              <a:srgbClr val="41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ïṧliďe">
              <a:extLst>
                <a:ext uri="{FF2B5EF4-FFF2-40B4-BE49-F238E27FC236}">
                  <a16:creationId xmlns:a16="http://schemas.microsoft.com/office/drawing/2014/main" id="{EFD43744-A7B9-EA4C-BFBD-DD4A4FECBA9F}"/>
                </a:ext>
              </a:extLst>
            </p:cNvPr>
            <p:cNvSpPr/>
            <p:nvPr/>
          </p:nvSpPr>
          <p:spPr bwMode="auto">
            <a:xfrm>
              <a:off x="3543300" y="5092699"/>
              <a:ext cx="112713" cy="65088"/>
            </a:xfrm>
            <a:custGeom>
              <a:avLst/>
              <a:gdLst>
                <a:gd name="T0" fmla="*/ 2 w 71"/>
                <a:gd name="T1" fmla="*/ 39 h 41"/>
                <a:gd name="T2" fmla="*/ 71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2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2" y="39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2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îṧľiḑé">
              <a:extLst>
                <a:ext uri="{FF2B5EF4-FFF2-40B4-BE49-F238E27FC236}">
                  <a16:creationId xmlns:a16="http://schemas.microsoft.com/office/drawing/2014/main" id="{BB856E91-78BC-484A-9FAF-24CA112466FD}"/>
                </a:ext>
              </a:extLst>
            </p:cNvPr>
            <p:cNvSpPr/>
            <p:nvPr/>
          </p:nvSpPr>
          <p:spPr bwMode="auto">
            <a:xfrm>
              <a:off x="3543300" y="5095874"/>
              <a:ext cx="112713" cy="61913"/>
            </a:xfrm>
            <a:custGeom>
              <a:avLst/>
              <a:gdLst>
                <a:gd name="T0" fmla="*/ 0 w 71"/>
                <a:gd name="T1" fmla="*/ 39 h 39"/>
                <a:gd name="T2" fmla="*/ 71 w 71"/>
                <a:gd name="T3" fmla="*/ 0 h 39"/>
                <a:gd name="T4" fmla="*/ 71 w 71"/>
                <a:gd name="T5" fmla="*/ 0 h 39"/>
                <a:gd name="T6" fmla="*/ 0 w 71"/>
                <a:gd name="T7" fmla="*/ 39 h 39"/>
                <a:gd name="T8" fmla="*/ 0 w 71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9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îṧlíďê">
              <a:extLst>
                <a:ext uri="{FF2B5EF4-FFF2-40B4-BE49-F238E27FC236}">
                  <a16:creationId xmlns:a16="http://schemas.microsoft.com/office/drawing/2014/main" id="{CE80825D-D736-1442-8552-04185E401A7B}"/>
                </a:ext>
              </a:extLst>
            </p:cNvPr>
            <p:cNvSpPr/>
            <p:nvPr/>
          </p:nvSpPr>
          <p:spPr bwMode="auto">
            <a:xfrm>
              <a:off x="3543300" y="5095874"/>
              <a:ext cx="112713" cy="61913"/>
            </a:xfrm>
            <a:custGeom>
              <a:avLst/>
              <a:gdLst>
                <a:gd name="T0" fmla="*/ 0 w 71"/>
                <a:gd name="T1" fmla="*/ 39 h 39"/>
                <a:gd name="T2" fmla="*/ 71 w 71"/>
                <a:gd name="T3" fmla="*/ 0 h 39"/>
                <a:gd name="T4" fmla="*/ 71 w 71"/>
                <a:gd name="T5" fmla="*/ 0 h 39"/>
                <a:gd name="T6" fmla="*/ 0 w 71"/>
                <a:gd name="T7" fmla="*/ 39 h 39"/>
                <a:gd name="T8" fmla="*/ 0 w 71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9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39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íṣḻiḓe">
              <a:extLst>
                <a:ext uri="{FF2B5EF4-FFF2-40B4-BE49-F238E27FC236}">
                  <a16:creationId xmlns:a16="http://schemas.microsoft.com/office/drawing/2014/main" id="{17C8BB77-B49D-0243-BFBE-6F2DAAD2C92E}"/>
                </a:ext>
              </a:extLst>
            </p:cNvPr>
            <p:cNvSpPr/>
            <p:nvPr/>
          </p:nvSpPr>
          <p:spPr bwMode="auto">
            <a:xfrm>
              <a:off x="3543300" y="5095874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ísliḍé">
              <a:extLst>
                <a:ext uri="{FF2B5EF4-FFF2-40B4-BE49-F238E27FC236}">
                  <a16:creationId xmlns:a16="http://schemas.microsoft.com/office/drawing/2014/main" id="{74EFF218-D393-DD46-8630-AFB1FF73B71B}"/>
                </a:ext>
              </a:extLst>
            </p:cNvPr>
            <p:cNvSpPr/>
            <p:nvPr/>
          </p:nvSpPr>
          <p:spPr bwMode="auto">
            <a:xfrm>
              <a:off x="3543300" y="5095874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iṩlíḍê">
              <a:extLst>
                <a:ext uri="{FF2B5EF4-FFF2-40B4-BE49-F238E27FC236}">
                  <a16:creationId xmlns:a16="http://schemas.microsoft.com/office/drawing/2014/main" id="{5569BBEA-CD6D-4C47-A09D-0BA0E33F3328}"/>
                </a:ext>
              </a:extLst>
            </p:cNvPr>
            <p:cNvSpPr/>
            <p:nvPr/>
          </p:nvSpPr>
          <p:spPr bwMode="auto">
            <a:xfrm>
              <a:off x="3543300" y="5099049"/>
              <a:ext cx="112713" cy="61913"/>
            </a:xfrm>
            <a:custGeom>
              <a:avLst/>
              <a:gdLst>
                <a:gd name="T0" fmla="*/ 0 w 71"/>
                <a:gd name="T1" fmla="*/ 39 h 39"/>
                <a:gd name="T2" fmla="*/ 71 w 71"/>
                <a:gd name="T3" fmla="*/ 0 h 39"/>
                <a:gd name="T4" fmla="*/ 71 w 71"/>
                <a:gd name="T5" fmla="*/ 0 h 39"/>
                <a:gd name="T6" fmla="*/ 0 w 71"/>
                <a:gd name="T7" fmla="*/ 39 h 39"/>
                <a:gd name="T8" fmla="*/ 0 w 71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9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í$ļiḍé">
              <a:extLst>
                <a:ext uri="{FF2B5EF4-FFF2-40B4-BE49-F238E27FC236}">
                  <a16:creationId xmlns:a16="http://schemas.microsoft.com/office/drawing/2014/main" id="{59C60A41-6AE8-9D48-97CB-7ED20AE092B9}"/>
                </a:ext>
              </a:extLst>
            </p:cNvPr>
            <p:cNvSpPr/>
            <p:nvPr/>
          </p:nvSpPr>
          <p:spPr bwMode="auto">
            <a:xfrm>
              <a:off x="3543300" y="5099049"/>
              <a:ext cx="112713" cy="61913"/>
            </a:xfrm>
            <a:custGeom>
              <a:avLst/>
              <a:gdLst>
                <a:gd name="T0" fmla="*/ 0 w 71"/>
                <a:gd name="T1" fmla="*/ 39 h 39"/>
                <a:gd name="T2" fmla="*/ 71 w 71"/>
                <a:gd name="T3" fmla="*/ 0 h 39"/>
                <a:gd name="T4" fmla="*/ 71 w 71"/>
                <a:gd name="T5" fmla="*/ 0 h 39"/>
                <a:gd name="T6" fmla="*/ 0 w 71"/>
                <a:gd name="T7" fmla="*/ 39 h 39"/>
                <a:gd name="T8" fmla="*/ 0 w 71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9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39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íṥ1idê">
              <a:extLst>
                <a:ext uri="{FF2B5EF4-FFF2-40B4-BE49-F238E27FC236}">
                  <a16:creationId xmlns:a16="http://schemas.microsoft.com/office/drawing/2014/main" id="{2152937D-355C-DA44-BC43-E5E95554582A}"/>
                </a:ext>
              </a:extLst>
            </p:cNvPr>
            <p:cNvSpPr/>
            <p:nvPr/>
          </p:nvSpPr>
          <p:spPr bwMode="auto">
            <a:xfrm>
              <a:off x="3543300" y="5099049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2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ïSḻiďê">
              <a:extLst>
                <a:ext uri="{FF2B5EF4-FFF2-40B4-BE49-F238E27FC236}">
                  <a16:creationId xmlns:a16="http://schemas.microsoft.com/office/drawing/2014/main" id="{6BC0028A-F7E9-2944-AE39-9BDAF635EBCB}"/>
                </a:ext>
              </a:extLst>
            </p:cNvPr>
            <p:cNvSpPr/>
            <p:nvPr/>
          </p:nvSpPr>
          <p:spPr bwMode="auto">
            <a:xfrm>
              <a:off x="3543300" y="5099049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ïṧ1iḓê">
              <a:extLst>
                <a:ext uri="{FF2B5EF4-FFF2-40B4-BE49-F238E27FC236}">
                  <a16:creationId xmlns:a16="http://schemas.microsoft.com/office/drawing/2014/main" id="{1747C9DE-8ABA-3946-9176-2F164AB63716}"/>
                </a:ext>
              </a:extLst>
            </p:cNvPr>
            <p:cNvSpPr/>
            <p:nvPr/>
          </p:nvSpPr>
          <p:spPr bwMode="auto">
            <a:xfrm>
              <a:off x="3543300" y="5102224"/>
              <a:ext cx="112713" cy="61913"/>
            </a:xfrm>
            <a:custGeom>
              <a:avLst/>
              <a:gdLst>
                <a:gd name="T0" fmla="*/ 0 w 71"/>
                <a:gd name="T1" fmla="*/ 39 h 39"/>
                <a:gd name="T2" fmla="*/ 71 w 71"/>
                <a:gd name="T3" fmla="*/ 0 h 39"/>
                <a:gd name="T4" fmla="*/ 71 w 71"/>
                <a:gd name="T5" fmla="*/ 0 h 39"/>
                <a:gd name="T6" fmla="*/ 71 w 71"/>
                <a:gd name="T7" fmla="*/ 0 h 39"/>
                <a:gd name="T8" fmla="*/ 0 w 71"/>
                <a:gd name="T9" fmla="*/ 39 h 39"/>
                <a:gd name="T10" fmla="*/ 0 w 71"/>
                <a:gd name="T11" fmla="*/ 39 h 39"/>
                <a:gd name="T12" fmla="*/ 0 w 71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39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iṣľïḋe">
              <a:extLst>
                <a:ext uri="{FF2B5EF4-FFF2-40B4-BE49-F238E27FC236}">
                  <a16:creationId xmlns:a16="http://schemas.microsoft.com/office/drawing/2014/main" id="{5C6C38AE-30AA-D84A-AB4E-61A1000B517E}"/>
                </a:ext>
              </a:extLst>
            </p:cNvPr>
            <p:cNvSpPr/>
            <p:nvPr/>
          </p:nvSpPr>
          <p:spPr bwMode="auto">
            <a:xfrm>
              <a:off x="3543300" y="5102224"/>
              <a:ext cx="112713" cy="61913"/>
            </a:xfrm>
            <a:custGeom>
              <a:avLst/>
              <a:gdLst>
                <a:gd name="T0" fmla="*/ 0 w 71"/>
                <a:gd name="T1" fmla="*/ 39 h 39"/>
                <a:gd name="T2" fmla="*/ 71 w 71"/>
                <a:gd name="T3" fmla="*/ 0 h 39"/>
                <a:gd name="T4" fmla="*/ 71 w 71"/>
                <a:gd name="T5" fmla="*/ 0 h 39"/>
                <a:gd name="T6" fmla="*/ 71 w 71"/>
                <a:gd name="T7" fmla="*/ 0 h 39"/>
                <a:gd name="T8" fmla="*/ 0 w 71"/>
                <a:gd name="T9" fmla="*/ 39 h 39"/>
                <a:gd name="T10" fmla="*/ 0 w 71"/>
                <a:gd name="T11" fmla="*/ 39 h 39"/>
                <a:gd name="T12" fmla="*/ 0 w 71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39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íṡľidé">
              <a:extLst>
                <a:ext uri="{FF2B5EF4-FFF2-40B4-BE49-F238E27FC236}">
                  <a16:creationId xmlns:a16="http://schemas.microsoft.com/office/drawing/2014/main" id="{6B80AE96-F028-A540-9DAD-777657B59F0D}"/>
                </a:ext>
              </a:extLst>
            </p:cNvPr>
            <p:cNvSpPr/>
            <p:nvPr/>
          </p:nvSpPr>
          <p:spPr bwMode="auto">
            <a:xfrm>
              <a:off x="3543300" y="5102224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ís1íḓe">
              <a:extLst>
                <a:ext uri="{FF2B5EF4-FFF2-40B4-BE49-F238E27FC236}">
                  <a16:creationId xmlns:a16="http://schemas.microsoft.com/office/drawing/2014/main" id="{B7C93F53-3E15-7C45-A487-3123519358B2}"/>
                </a:ext>
              </a:extLst>
            </p:cNvPr>
            <p:cNvSpPr/>
            <p:nvPr/>
          </p:nvSpPr>
          <p:spPr bwMode="auto">
            <a:xfrm>
              <a:off x="3543300" y="5102224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i$ḻiḋè">
              <a:extLst>
                <a:ext uri="{FF2B5EF4-FFF2-40B4-BE49-F238E27FC236}">
                  <a16:creationId xmlns:a16="http://schemas.microsoft.com/office/drawing/2014/main" id="{53A9D731-0ACF-C349-9A96-FAD4C7C73D9D}"/>
                </a:ext>
              </a:extLst>
            </p:cNvPr>
            <p:cNvSpPr/>
            <p:nvPr/>
          </p:nvSpPr>
          <p:spPr bwMode="auto">
            <a:xfrm>
              <a:off x="3543300" y="5105399"/>
              <a:ext cx="112713" cy="61913"/>
            </a:xfrm>
            <a:custGeom>
              <a:avLst/>
              <a:gdLst>
                <a:gd name="T0" fmla="*/ 0 w 71"/>
                <a:gd name="T1" fmla="*/ 39 h 39"/>
                <a:gd name="T2" fmla="*/ 71 w 71"/>
                <a:gd name="T3" fmla="*/ 0 h 39"/>
                <a:gd name="T4" fmla="*/ 71 w 71"/>
                <a:gd name="T5" fmla="*/ 0 h 39"/>
                <a:gd name="T6" fmla="*/ 0 w 71"/>
                <a:gd name="T7" fmla="*/ 39 h 39"/>
                <a:gd name="T8" fmla="*/ 0 w 71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9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îşļíḍé">
              <a:extLst>
                <a:ext uri="{FF2B5EF4-FFF2-40B4-BE49-F238E27FC236}">
                  <a16:creationId xmlns:a16="http://schemas.microsoft.com/office/drawing/2014/main" id="{53CE1972-5350-F74B-A36F-52AFD96E3105}"/>
                </a:ext>
              </a:extLst>
            </p:cNvPr>
            <p:cNvSpPr/>
            <p:nvPr/>
          </p:nvSpPr>
          <p:spPr bwMode="auto">
            <a:xfrm>
              <a:off x="3543300" y="5105399"/>
              <a:ext cx="112713" cy="61913"/>
            </a:xfrm>
            <a:custGeom>
              <a:avLst/>
              <a:gdLst>
                <a:gd name="T0" fmla="*/ 0 w 71"/>
                <a:gd name="T1" fmla="*/ 39 h 39"/>
                <a:gd name="T2" fmla="*/ 71 w 71"/>
                <a:gd name="T3" fmla="*/ 0 h 39"/>
                <a:gd name="T4" fmla="*/ 71 w 71"/>
                <a:gd name="T5" fmla="*/ 0 h 39"/>
                <a:gd name="T6" fmla="*/ 0 w 71"/>
                <a:gd name="T7" fmla="*/ 39 h 39"/>
                <a:gd name="T8" fmla="*/ 0 w 71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9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39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ïśļîdê">
              <a:extLst>
                <a:ext uri="{FF2B5EF4-FFF2-40B4-BE49-F238E27FC236}">
                  <a16:creationId xmlns:a16="http://schemas.microsoft.com/office/drawing/2014/main" id="{41600FF7-B902-BB44-A60B-478909960EA1}"/>
                </a:ext>
              </a:extLst>
            </p:cNvPr>
            <p:cNvSpPr/>
            <p:nvPr/>
          </p:nvSpPr>
          <p:spPr bwMode="auto">
            <a:xfrm>
              <a:off x="3543300" y="5105399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iṩľïḑê">
              <a:extLst>
                <a:ext uri="{FF2B5EF4-FFF2-40B4-BE49-F238E27FC236}">
                  <a16:creationId xmlns:a16="http://schemas.microsoft.com/office/drawing/2014/main" id="{C192FA89-1CAA-C242-AA8C-B43B53F34B3C}"/>
                </a:ext>
              </a:extLst>
            </p:cNvPr>
            <p:cNvSpPr/>
            <p:nvPr/>
          </p:nvSpPr>
          <p:spPr bwMode="auto">
            <a:xfrm>
              <a:off x="3543300" y="5105399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îṣ1íḑé">
              <a:extLst>
                <a:ext uri="{FF2B5EF4-FFF2-40B4-BE49-F238E27FC236}">
                  <a16:creationId xmlns:a16="http://schemas.microsoft.com/office/drawing/2014/main" id="{B966627D-59F7-9349-B6E8-E096676EA737}"/>
                </a:ext>
              </a:extLst>
            </p:cNvPr>
            <p:cNvSpPr/>
            <p:nvPr/>
          </p:nvSpPr>
          <p:spPr bwMode="auto">
            <a:xfrm>
              <a:off x="3543300" y="5108574"/>
              <a:ext cx="112713" cy="66675"/>
            </a:xfrm>
            <a:custGeom>
              <a:avLst/>
              <a:gdLst>
                <a:gd name="T0" fmla="*/ 0 w 71"/>
                <a:gd name="T1" fmla="*/ 39 h 42"/>
                <a:gd name="T2" fmla="*/ 71 w 71"/>
                <a:gd name="T3" fmla="*/ 0 h 42"/>
                <a:gd name="T4" fmla="*/ 71 w 71"/>
                <a:gd name="T5" fmla="*/ 0 h 42"/>
                <a:gd name="T6" fmla="*/ 2 w 71"/>
                <a:gd name="T7" fmla="*/ 42 h 42"/>
                <a:gd name="T8" fmla="*/ 0 w 71"/>
                <a:gd name="T9" fmla="*/ 3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2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îṩ1ïdé">
              <a:extLst>
                <a:ext uri="{FF2B5EF4-FFF2-40B4-BE49-F238E27FC236}">
                  <a16:creationId xmlns:a16="http://schemas.microsoft.com/office/drawing/2014/main" id="{8430CFBA-8F8C-7042-8E48-E82675EB3122}"/>
                </a:ext>
              </a:extLst>
            </p:cNvPr>
            <p:cNvSpPr/>
            <p:nvPr/>
          </p:nvSpPr>
          <p:spPr bwMode="auto">
            <a:xfrm>
              <a:off x="3543300" y="5108574"/>
              <a:ext cx="112713" cy="66675"/>
            </a:xfrm>
            <a:custGeom>
              <a:avLst/>
              <a:gdLst>
                <a:gd name="T0" fmla="*/ 0 w 71"/>
                <a:gd name="T1" fmla="*/ 39 h 42"/>
                <a:gd name="T2" fmla="*/ 71 w 71"/>
                <a:gd name="T3" fmla="*/ 0 h 42"/>
                <a:gd name="T4" fmla="*/ 71 w 71"/>
                <a:gd name="T5" fmla="*/ 0 h 42"/>
                <a:gd name="T6" fmla="*/ 2 w 71"/>
                <a:gd name="T7" fmla="*/ 42 h 42"/>
                <a:gd name="T8" fmla="*/ 0 w 71"/>
                <a:gd name="T9" fmla="*/ 3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2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ïṧliḋe">
              <a:extLst>
                <a:ext uri="{FF2B5EF4-FFF2-40B4-BE49-F238E27FC236}">
                  <a16:creationId xmlns:a16="http://schemas.microsoft.com/office/drawing/2014/main" id="{34D78975-4884-7F4E-AD41-31EFB55CF265}"/>
                </a:ext>
              </a:extLst>
            </p:cNvPr>
            <p:cNvSpPr/>
            <p:nvPr/>
          </p:nvSpPr>
          <p:spPr bwMode="auto">
            <a:xfrm>
              <a:off x="3546475" y="5108574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îsḻîḍé">
              <a:extLst>
                <a:ext uri="{FF2B5EF4-FFF2-40B4-BE49-F238E27FC236}">
                  <a16:creationId xmlns:a16="http://schemas.microsoft.com/office/drawing/2014/main" id="{5EC746EA-E211-1C4C-A0E6-F50B6BF42BE7}"/>
                </a:ext>
              </a:extLst>
            </p:cNvPr>
            <p:cNvSpPr/>
            <p:nvPr/>
          </p:nvSpPr>
          <p:spPr bwMode="auto">
            <a:xfrm>
              <a:off x="3546475" y="5108574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iŝḻídè">
              <a:extLst>
                <a:ext uri="{FF2B5EF4-FFF2-40B4-BE49-F238E27FC236}">
                  <a16:creationId xmlns:a16="http://schemas.microsoft.com/office/drawing/2014/main" id="{9A892115-3811-2548-8901-2F7FA66F7F14}"/>
                </a:ext>
              </a:extLst>
            </p:cNvPr>
            <p:cNvSpPr/>
            <p:nvPr/>
          </p:nvSpPr>
          <p:spPr bwMode="auto">
            <a:xfrm>
              <a:off x="3546475" y="5111749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ïsļiḑé">
              <a:extLst>
                <a:ext uri="{FF2B5EF4-FFF2-40B4-BE49-F238E27FC236}">
                  <a16:creationId xmlns:a16="http://schemas.microsoft.com/office/drawing/2014/main" id="{807AB2EC-15BE-A741-B550-D64069445ECB}"/>
                </a:ext>
              </a:extLst>
            </p:cNvPr>
            <p:cNvSpPr/>
            <p:nvPr/>
          </p:nvSpPr>
          <p:spPr bwMode="auto">
            <a:xfrm>
              <a:off x="3546475" y="5111749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íślïḑê">
              <a:extLst>
                <a:ext uri="{FF2B5EF4-FFF2-40B4-BE49-F238E27FC236}">
                  <a16:creationId xmlns:a16="http://schemas.microsoft.com/office/drawing/2014/main" id="{996A82BC-F711-1941-BCF4-53958B509D62}"/>
                </a:ext>
              </a:extLst>
            </p:cNvPr>
            <p:cNvSpPr/>
            <p:nvPr/>
          </p:nvSpPr>
          <p:spPr bwMode="auto">
            <a:xfrm>
              <a:off x="3546475" y="5111749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îşlïďè">
              <a:extLst>
                <a:ext uri="{FF2B5EF4-FFF2-40B4-BE49-F238E27FC236}">
                  <a16:creationId xmlns:a16="http://schemas.microsoft.com/office/drawing/2014/main" id="{740F73E1-CFF1-CD43-98CB-8505050E3F7F}"/>
                </a:ext>
              </a:extLst>
            </p:cNvPr>
            <p:cNvSpPr/>
            <p:nvPr/>
          </p:nvSpPr>
          <p:spPr bwMode="auto">
            <a:xfrm>
              <a:off x="3546475" y="5111749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îsliḍè">
              <a:extLst>
                <a:ext uri="{FF2B5EF4-FFF2-40B4-BE49-F238E27FC236}">
                  <a16:creationId xmlns:a16="http://schemas.microsoft.com/office/drawing/2014/main" id="{D0CBF292-CF09-0642-B4BE-A9B7237C057B}"/>
                </a:ext>
              </a:extLst>
            </p:cNvPr>
            <p:cNvSpPr/>
            <p:nvPr/>
          </p:nvSpPr>
          <p:spPr bwMode="auto">
            <a:xfrm>
              <a:off x="3546475" y="5114924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ïşlíḋê">
              <a:extLst>
                <a:ext uri="{FF2B5EF4-FFF2-40B4-BE49-F238E27FC236}">
                  <a16:creationId xmlns:a16="http://schemas.microsoft.com/office/drawing/2014/main" id="{9773213F-BDED-EA40-B786-526948491FE0}"/>
                </a:ext>
              </a:extLst>
            </p:cNvPr>
            <p:cNvSpPr/>
            <p:nvPr/>
          </p:nvSpPr>
          <p:spPr bwMode="auto">
            <a:xfrm>
              <a:off x="3546475" y="5114924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îṡľîdê">
              <a:extLst>
                <a:ext uri="{FF2B5EF4-FFF2-40B4-BE49-F238E27FC236}">
                  <a16:creationId xmlns:a16="http://schemas.microsoft.com/office/drawing/2014/main" id="{9E6A7FD9-B1A2-E143-AC92-09A311F9F0D7}"/>
                </a:ext>
              </a:extLst>
            </p:cNvPr>
            <p:cNvSpPr/>
            <p:nvPr/>
          </p:nvSpPr>
          <p:spPr bwMode="auto">
            <a:xfrm>
              <a:off x="3546475" y="5114924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ïŝ1îḓê">
              <a:extLst>
                <a:ext uri="{FF2B5EF4-FFF2-40B4-BE49-F238E27FC236}">
                  <a16:creationId xmlns:a16="http://schemas.microsoft.com/office/drawing/2014/main" id="{0D1C939D-57CA-8844-925D-D5E23912D75D}"/>
                </a:ext>
              </a:extLst>
            </p:cNvPr>
            <p:cNvSpPr/>
            <p:nvPr/>
          </p:nvSpPr>
          <p:spPr bwMode="auto">
            <a:xfrm>
              <a:off x="3546475" y="5114924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ïṣľïdè">
              <a:extLst>
                <a:ext uri="{FF2B5EF4-FFF2-40B4-BE49-F238E27FC236}">
                  <a16:creationId xmlns:a16="http://schemas.microsoft.com/office/drawing/2014/main" id="{530D011E-BA6C-BB42-A5AC-FAA91BE6FBA7}"/>
                </a:ext>
              </a:extLst>
            </p:cNvPr>
            <p:cNvSpPr/>
            <p:nvPr/>
          </p:nvSpPr>
          <p:spPr bwMode="auto">
            <a:xfrm>
              <a:off x="3546475" y="5118099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69 w 71"/>
                <a:gd name="T3" fmla="*/ 0 h 42"/>
                <a:gd name="T4" fmla="*/ 71 w 71"/>
                <a:gd name="T5" fmla="*/ 0 h 42"/>
                <a:gd name="T6" fmla="*/ 0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ísḻîḓe">
              <a:extLst>
                <a:ext uri="{FF2B5EF4-FFF2-40B4-BE49-F238E27FC236}">
                  <a16:creationId xmlns:a16="http://schemas.microsoft.com/office/drawing/2014/main" id="{A4A8124D-CB78-BB49-830A-D2D0AED89ADA}"/>
                </a:ext>
              </a:extLst>
            </p:cNvPr>
            <p:cNvSpPr/>
            <p:nvPr/>
          </p:nvSpPr>
          <p:spPr bwMode="auto">
            <a:xfrm>
              <a:off x="3546475" y="5118099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69 w 71"/>
                <a:gd name="T3" fmla="*/ 0 h 42"/>
                <a:gd name="T4" fmla="*/ 71 w 71"/>
                <a:gd name="T5" fmla="*/ 0 h 42"/>
                <a:gd name="T6" fmla="*/ 0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iṣḷiḋé">
              <a:extLst>
                <a:ext uri="{FF2B5EF4-FFF2-40B4-BE49-F238E27FC236}">
                  <a16:creationId xmlns:a16="http://schemas.microsoft.com/office/drawing/2014/main" id="{639CBAB0-2B9E-F848-9E69-9C0FB281B5FA}"/>
                </a:ext>
              </a:extLst>
            </p:cNvPr>
            <p:cNvSpPr/>
            <p:nvPr/>
          </p:nvSpPr>
          <p:spPr bwMode="auto">
            <a:xfrm>
              <a:off x="3546475" y="5118099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2 h 42"/>
                <a:gd name="T6" fmla="*/ 2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2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545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íş1íḋè">
              <a:extLst>
                <a:ext uri="{FF2B5EF4-FFF2-40B4-BE49-F238E27FC236}">
                  <a16:creationId xmlns:a16="http://schemas.microsoft.com/office/drawing/2014/main" id="{E3A737C4-E9FB-FB4B-97C2-AF9D84935412}"/>
                </a:ext>
              </a:extLst>
            </p:cNvPr>
            <p:cNvSpPr/>
            <p:nvPr/>
          </p:nvSpPr>
          <p:spPr bwMode="auto">
            <a:xfrm>
              <a:off x="3546475" y="5118099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2 h 42"/>
                <a:gd name="T6" fmla="*/ 2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2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îşḻíde">
              <a:extLst>
                <a:ext uri="{FF2B5EF4-FFF2-40B4-BE49-F238E27FC236}">
                  <a16:creationId xmlns:a16="http://schemas.microsoft.com/office/drawing/2014/main" id="{93BD481A-D637-E146-948C-AC9F64A0C9B8}"/>
                </a:ext>
              </a:extLst>
            </p:cNvPr>
            <p:cNvSpPr/>
            <p:nvPr/>
          </p:nvSpPr>
          <p:spPr bwMode="auto">
            <a:xfrm>
              <a:off x="3549650" y="5121274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išľíḋê">
              <a:extLst>
                <a:ext uri="{FF2B5EF4-FFF2-40B4-BE49-F238E27FC236}">
                  <a16:creationId xmlns:a16="http://schemas.microsoft.com/office/drawing/2014/main" id="{E398C682-ED0A-A844-AA63-6D8BD1101B8E}"/>
                </a:ext>
              </a:extLst>
            </p:cNvPr>
            <p:cNvSpPr/>
            <p:nvPr/>
          </p:nvSpPr>
          <p:spPr bwMode="auto">
            <a:xfrm>
              <a:off x="3549650" y="5121274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ïşḻïḓe">
              <a:extLst>
                <a:ext uri="{FF2B5EF4-FFF2-40B4-BE49-F238E27FC236}">
                  <a16:creationId xmlns:a16="http://schemas.microsoft.com/office/drawing/2014/main" id="{BCA27065-1499-0B40-A256-B360A5DB0977}"/>
                </a:ext>
              </a:extLst>
            </p:cNvPr>
            <p:cNvSpPr/>
            <p:nvPr/>
          </p:nvSpPr>
          <p:spPr bwMode="auto">
            <a:xfrm>
              <a:off x="3549650" y="5121274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isļíḑè">
              <a:extLst>
                <a:ext uri="{FF2B5EF4-FFF2-40B4-BE49-F238E27FC236}">
                  <a16:creationId xmlns:a16="http://schemas.microsoft.com/office/drawing/2014/main" id="{2AE24DFF-D7F5-734D-8394-3EF9522E910E}"/>
                </a:ext>
              </a:extLst>
            </p:cNvPr>
            <p:cNvSpPr/>
            <p:nvPr/>
          </p:nvSpPr>
          <p:spPr bwMode="auto">
            <a:xfrm>
              <a:off x="3549650" y="5121274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iṧľíḋê">
              <a:extLst>
                <a:ext uri="{FF2B5EF4-FFF2-40B4-BE49-F238E27FC236}">
                  <a16:creationId xmlns:a16="http://schemas.microsoft.com/office/drawing/2014/main" id="{6020CF15-6570-B94B-85DA-02223B8966B8}"/>
                </a:ext>
              </a:extLst>
            </p:cNvPr>
            <p:cNvSpPr/>
            <p:nvPr/>
          </p:nvSpPr>
          <p:spPr bwMode="auto">
            <a:xfrm>
              <a:off x="3549650" y="5124449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ïṥľiḋe">
              <a:extLst>
                <a:ext uri="{FF2B5EF4-FFF2-40B4-BE49-F238E27FC236}">
                  <a16:creationId xmlns:a16="http://schemas.microsoft.com/office/drawing/2014/main" id="{E26DA5F9-F5AB-A64E-B706-6B8DAFADE3E5}"/>
                </a:ext>
              </a:extLst>
            </p:cNvPr>
            <p:cNvSpPr/>
            <p:nvPr/>
          </p:nvSpPr>
          <p:spPr bwMode="auto">
            <a:xfrm>
              <a:off x="3549650" y="5124449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îs1îḍê">
              <a:extLst>
                <a:ext uri="{FF2B5EF4-FFF2-40B4-BE49-F238E27FC236}">
                  <a16:creationId xmlns:a16="http://schemas.microsoft.com/office/drawing/2014/main" id="{E9C730D4-E375-1B45-9ADD-01EE931F6F97}"/>
                </a:ext>
              </a:extLst>
            </p:cNvPr>
            <p:cNvSpPr/>
            <p:nvPr/>
          </p:nvSpPr>
          <p:spPr bwMode="auto">
            <a:xfrm>
              <a:off x="3549650" y="5124449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69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52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îṣľïdè">
              <a:extLst>
                <a:ext uri="{FF2B5EF4-FFF2-40B4-BE49-F238E27FC236}">
                  <a16:creationId xmlns:a16="http://schemas.microsoft.com/office/drawing/2014/main" id="{8FE22C6C-8B64-E74B-863F-E0D2997A0B27}"/>
                </a:ext>
              </a:extLst>
            </p:cNvPr>
            <p:cNvSpPr/>
            <p:nvPr/>
          </p:nvSpPr>
          <p:spPr bwMode="auto">
            <a:xfrm>
              <a:off x="3549650" y="5124449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69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ïṥlïḋe">
              <a:extLst>
                <a:ext uri="{FF2B5EF4-FFF2-40B4-BE49-F238E27FC236}">
                  <a16:creationId xmlns:a16="http://schemas.microsoft.com/office/drawing/2014/main" id="{74C94B22-AD27-6F46-B21C-77712D886D67}"/>
                </a:ext>
              </a:extLst>
            </p:cNvPr>
            <p:cNvSpPr/>
            <p:nvPr/>
          </p:nvSpPr>
          <p:spPr bwMode="auto">
            <a:xfrm>
              <a:off x="3549650" y="5127624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71 w 71"/>
                <a:gd name="T3" fmla="*/ 0 h 42"/>
                <a:gd name="T4" fmla="*/ 71 w 71"/>
                <a:gd name="T5" fmla="*/ 3 h 42"/>
                <a:gd name="T6" fmla="*/ 2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71" y="0"/>
                  </a:lnTo>
                  <a:lnTo>
                    <a:pt x="71" y="3"/>
                  </a:lnTo>
                  <a:lnTo>
                    <a:pt x="2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575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îślíḋè">
              <a:extLst>
                <a:ext uri="{FF2B5EF4-FFF2-40B4-BE49-F238E27FC236}">
                  <a16:creationId xmlns:a16="http://schemas.microsoft.com/office/drawing/2014/main" id="{9706E7CF-AB5D-9540-8F12-0D56E0DE289F}"/>
                </a:ext>
              </a:extLst>
            </p:cNvPr>
            <p:cNvSpPr/>
            <p:nvPr/>
          </p:nvSpPr>
          <p:spPr bwMode="auto">
            <a:xfrm>
              <a:off x="3549650" y="5127624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71 w 71"/>
                <a:gd name="T3" fmla="*/ 0 h 42"/>
                <a:gd name="T4" fmla="*/ 71 w 71"/>
                <a:gd name="T5" fmla="*/ 3 h 42"/>
                <a:gd name="T6" fmla="*/ 2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71" y="0"/>
                  </a:lnTo>
                  <a:lnTo>
                    <a:pt x="71" y="3"/>
                  </a:lnTo>
                  <a:lnTo>
                    <a:pt x="2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îṧḷîḍé">
              <a:extLst>
                <a:ext uri="{FF2B5EF4-FFF2-40B4-BE49-F238E27FC236}">
                  <a16:creationId xmlns:a16="http://schemas.microsoft.com/office/drawing/2014/main" id="{F68B7786-0EAB-CA4A-BEF5-3CD674D57A26}"/>
                </a:ext>
              </a:extLst>
            </p:cNvPr>
            <p:cNvSpPr/>
            <p:nvPr/>
          </p:nvSpPr>
          <p:spPr bwMode="auto">
            <a:xfrm>
              <a:off x="3552825" y="5132387"/>
              <a:ext cx="109538" cy="65088"/>
            </a:xfrm>
            <a:custGeom>
              <a:avLst/>
              <a:gdLst>
                <a:gd name="T0" fmla="*/ 0 w 69"/>
                <a:gd name="T1" fmla="*/ 39 h 41"/>
                <a:gd name="T2" fmla="*/ 69 w 69"/>
                <a:gd name="T3" fmla="*/ 0 h 41"/>
                <a:gd name="T4" fmla="*/ 69 w 69"/>
                <a:gd name="T5" fmla="*/ 0 h 41"/>
                <a:gd name="T6" fmla="*/ 0 w 69"/>
                <a:gd name="T7" fmla="*/ 41 h 41"/>
                <a:gd name="T8" fmla="*/ 0 w 69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5C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íṧļîḍé">
              <a:extLst>
                <a:ext uri="{FF2B5EF4-FFF2-40B4-BE49-F238E27FC236}">
                  <a16:creationId xmlns:a16="http://schemas.microsoft.com/office/drawing/2014/main" id="{7AEF2EAF-A1DC-A143-8B62-364B8596E602}"/>
                </a:ext>
              </a:extLst>
            </p:cNvPr>
            <p:cNvSpPr/>
            <p:nvPr/>
          </p:nvSpPr>
          <p:spPr bwMode="auto">
            <a:xfrm>
              <a:off x="3552825" y="5132387"/>
              <a:ext cx="109538" cy="65088"/>
            </a:xfrm>
            <a:custGeom>
              <a:avLst/>
              <a:gdLst>
                <a:gd name="T0" fmla="*/ 0 w 69"/>
                <a:gd name="T1" fmla="*/ 39 h 41"/>
                <a:gd name="T2" fmla="*/ 69 w 69"/>
                <a:gd name="T3" fmla="*/ 0 h 41"/>
                <a:gd name="T4" fmla="*/ 69 w 69"/>
                <a:gd name="T5" fmla="*/ 0 h 41"/>
                <a:gd name="T6" fmla="*/ 0 w 69"/>
                <a:gd name="T7" fmla="*/ 41 h 41"/>
                <a:gd name="T8" fmla="*/ 0 w 69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iṡḷîḑê">
              <a:extLst>
                <a:ext uri="{FF2B5EF4-FFF2-40B4-BE49-F238E27FC236}">
                  <a16:creationId xmlns:a16="http://schemas.microsoft.com/office/drawing/2014/main" id="{22F7AF6C-85E0-2E40-A613-E9E6CB3741F0}"/>
                </a:ext>
              </a:extLst>
            </p:cNvPr>
            <p:cNvSpPr/>
            <p:nvPr/>
          </p:nvSpPr>
          <p:spPr bwMode="auto">
            <a:xfrm>
              <a:off x="3552825" y="5132387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69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5F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iśļiḑé">
              <a:extLst>
                <a:ext uri="{FF2B5EF4-FFF2-40B4-BE49-F238E27FC236}">
                  <a16:creationId xmlns:a16="http://schemas.microsoft.com/office/drawing/2014/main" id="{53870074-D1F9-5049-BFC6-787A43A18710}"/>
                </a:ext>
              </a:extLst>
            </p:cNvPr>
            <p:cNvSpPr/>
            <p:nvPr/>
          </p:nvSpPr>
          <p:spPr bwMode="auto">
            <a:xfrm>
              <a:off x="3552825" y="5132387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69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îSlíḍe">
              <a:extLst>
                <a:ext uri="{FF2B5EF4-FFF2-40B4-BE49-F238E27FC236}">
                  <a16:creationId xmlns:a16="http://schemas.microsoft.com/office/drawing/2014/main" id="{69FBAFA6-0818-A546-B211-B9F7FA2CEC88}"/>
                </a:ext>
              </a:extLst>
            </p:cNvPr>
            <p:cNvSpPr/>
            <p:nvPr/>
          </p:nvSpPr>
          <p:spPr bwMode="auto">
            <a:xfrm>
              <a:off x="3552825" y="5135562"/>
              <a:ext cx="115888" cy="68263"/>
            </a:xfrm>
            <a:custGeom>
              <a:avLst/>
              <a:gdLst>
                <a:gd name="T0" fmla="*/ 0 w 35"/>
                <a:gd name="T1" fmla="*/ 19 h 21"/>
                <a:gd name="T2" fmla="*/ 34 w 35"/>
                <a:gd name="T3" fmla="*/ 0 h 21"/>
                <a:gd name="T4" fmla="*/ 35 w 35"/>
                <a:gd name="T5" fmla="*/ 1 h 21"/>
                <a:gd name="T6" fmla="*/ 1 w 35"/>
                <a:gd name="T7" fmla="*/ 21 h 21"/>
                <a:gd name="T8" fmla="*/ 0 w 35"/>
                <a:gd name="T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1">
                  <a:moveTo>
                    <a:pt x="0" y="19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1"/>
                    <a:pt x="34" y="1"/>
                    <a:pt x="35" y="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0"/>
                    <a:pt x="1" y="20"/>
                    <a:pt x="0" y="19"/>
                  </a:cubicBezTo>
                </a:path>
              </a:pathLst>
            </a:custGeom>
            <a:solidFill>
              <a:srgbClr val="63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ï$ḻïdé">
              <a:extLst>
                <a:ext uri="{FF2B5EF4-FFF2-40B4-BE49-F238E27FC236}">
                  <a16:creationId xmlns:a16="http://schemas.microsoft.com/office/drawing/2014/main" id="{CCC22825-DC33-DB46-A792-C41BFCFE2794}"/>
                </a:ext>
              </a:extLst>
            </p:cNvPr>
            <p:cNvSpPr/>
            <p:nvPr/>
          </p:nvSpPr>
          <p:spPr bwMode="auto">
            <a:xfrm>
              <a:off x="3556000" y="5138737"/>
              <a:ext cx="112713" cy="68263"/>
            </a:xfrm>
            <a:custGeom>
              <a:avLst/>
              <a:gdLst>
                <a:gd name="T0" fmla="*/ 0 w 71"/>
                <a:gd name="T1" fmla="*/ 41 h 43"/>
                <a:gd name="T2" fmla="*/ 71 w 71"/>
                <a:gd name="T3" fmla="*/ 0 h 43"/>
                <a:gd name="T4" fmla="*/ 71 w 71"/>
                <a:gd name="T5" fmla="*/ 2 h 43"/>
                <a:gd name="T6" fmla="*/ 2 w 71"/>
                <a:gd name="T7" fmla="*/ 43 h 43"/>
                <a:gd name="T8" fmla="*/ 0 w 71"/>
                <a:gd name="T9" fmla="*/ 4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3">
                  <a:moveTo>
                    <a:pt x="0" y="41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2" y="43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5F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islïḍè">
              <a:extLst>
                <a:ext uri="{FF2B5EF4-FFF2-40B4-BE49-F238E27FC236}">
                  <a16:creationId xmlns:a16="http://schemas.microsoft.com/office/drawing/2014/main" id="{FA61DA24-EBB4-0C43-9400-3F02F0B8AB46}"/>
                </a:ext>
              </a:extLst>
            </p:cNvPr>
            <p:cNvSpPr/>
            <p:nvPr/>
          </p:nvSpPr>
          <p:spPr bwMode="auto">
            <a:xfrm>
              <a:off x="3556000" y="5138737"/>
              <a:ext cx="112713" cy="68263"/>
            </a:xfrm>
            <a:custGeom>
              <a:avLst/>
              <a:gdLst>
                <a:gd name="T0" fmla="*/ 0 w 71"/>
                <a:gd name="T1" fmla="*/ 41 h 43"/>
                <a:gd name="T2" fmla="*/ 71 w 71"/>
                <a:gd name="T3" fmla="*/ 0 h 43"/>
                <a:gd name="T4" fmla="*/ 71 w 71"/>
                <a:gd name="T5" fmla="*/ 2 h 43"/>
                <a:gd name="T6" fmla="*/ 2 w 71"/>
                <a:gd name="T7" fmla="*/ 43 h 43"/>
                <a:gd name="T8" fmla="*/ 0 w 71"/>
                <a:gd name="T9" fmla="*/ 4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3">
                  <a:moveTo>
                    <a:pt x="0" y="41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2" y="43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îs1íḓê">
              <a:extLst>
                <a:ext uri="{FF2B5EF4-FFF2-40B4-BE49-F238E27FC236}">
                  <a16:creationId xmlns:a16="http://schemas.microsoft.com/office/drawing/2014/main" id="{BDC91E66-2FFF-C54A-BB55-2BCF98C9C412}"/>
                </a:ext>
              </a:extLst>
            </p:cNvPr>
            <p:cNvSpPr/>
            <p:nvPr/>
          </p:nvSpPr>
          <p:spPr bwMode="auto">
            <a:xfrm>
              <a:off x="3559175" y="5141912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69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5C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íSḷíḋê">
              <a:extLst>
                <a:ext uri="{FF2B5EF4-FFF2-40B4-BE49-F238E27FC236}">
                  <a16:creationId xmlns:a16="http://schemas.microsoft.com/office/drawing/2014/main" id="{BB397721-3081-0541-A720-04807E25E45F}"/>
                </a:ext>
              </a:extLst>
            </p:cNvPr>
            <p:cNvSpPr/>
            <p:nvPr/>
          </p:nvSpPr>
          <p:spPr bwMode="auto">
            <a:xfrm>
              <a:off x="3559175" y="5141912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69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îṩliďè">
              <a:extLst>
                <a:ext uri="{FF2B5EF4-FFF2-40B4-BE49-F238E27FC236}">
                  <a16:creationId xmlns:a16="http://schemas.microsoft.com/office/drawing/2014/main" id="{3DCAD333-223E-384D-A19D-02AA3BD51A15}"/>
                </a:ext>
              </a:extLst>
            </p:cNvPr>
            <p:cNvSpPr/>
            <p:nvPr/>
          </p:nvSpPr>
          <p:spPr bwMode="auto">
            <a:xfrm>
              <a:off x="3559175" y="5145087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71 w 71"/>
                <a:gd name="T5" fmla="*/ 0 h 41"/>
                <a:gd name="T6" fmla="*/ 3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3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575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íslîďe">
              <a:extLst>
                <a:ext uri="{FF2B5EF4-FFF2-40B4-BE49-F238E27FC236}">
                  <a16:creationId xmlns:a16="http://schemas.microsoft.com/office/drawing/2014/main" id="{BE7D831A-748D-AA42-86C5-A08A5B243CC7}"/>
                </a:ext>
              </a:extLst>
            </p:cNvPr>
            <p:cNvSpPr/>
            <p:nvPr/>
          </p:nvSpPr>
          <p:spPr bwMode="auto">
            <a:xfrm>
              <a:off x="3559175" y="5145087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71 w 71"/>
                <a:gd name="T5" fmla="*/ 0 h 41"/>
                <a:gd name="T6" fmla="*/ 3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3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ïśliḍè">
              <a:extLst>
                <a:ext uri="{FF2B5EF4-FFF2-40B4-BE49-F238E27FC236}">
                  <a16:creationId xmlns:a16="http://schemas.microsoft.com/office/drawing/2014/main" id="{B39E5804-2AAF-0A4B-A23B-9E8D54A32485}"/>
                </a:ext>
              </a:extLst>
            </p:cNvPr>
            <p:cNvSpPr/>
            <p:nvPr/>
          </p:nvSpPr>
          <p:spPr bwMode="auto">
            <a:xfrm>
              <a:off x="3563938" y="5145087"/>
              <a:ext cx="107950" cy="65088"/>
            </a:xfrm>
            <a:custGeom>
              <a:avLst/>
              <a:gdLst>
                <a:gd name="T0" fmla="*/ 0 w 68"/>
                <a:gd name="T1" fmla="*/ 41 h 41"/>
                <a:gd name="T2" fmla="*/ 68 w 68"/>
                <a:gd name="T3" fmla="*/ 0 h 41"/>
                <a:gd name="T4" fmla="*/ 68 w 68"/>
                <a:gd name="T5" fmla="*/ 2 h 41"/>
                <a:gd name="T6" fmla="*/ 0 w 68"/>
                <a:gd name="T7" fmla="*/ 41 h 41"/>
                <a:gd name="T8" fmla="*/ 0 w 68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1">
                  <a:moveTo>
                    <a:pt x="0" y="41"/>
                  </a:moveTo>
                  <a:lnTo>
                    <a:pt x="68" y="0"/>
                  </a:lnTo>
                  <a:lnTo>
                    <a:pt x="68" y="2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52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ï$ḻíḑè">
              <a:extLst>
                <a:ext uri="{FF2B5EF4-FFF2-40B4-BE49-F238E27FC236}">
                  <a16:creationId xmlns:a16="http://schemas.microsoft.com/office/drawing/2014/main" id="{8DB31E05-D9E6-714C-8F53-EB47B51025C8}"/>
                </a:ext>
              </a:extLst>
            </p:cNvPr>
            <p:cNvSpPr/>
            <p:nvPr/>
          </p:nvSpPr>
          <p:spPr bwMode="auto">
            <a:xfrm>
              <a:off x="3563938" y="5145087"/>
              <a:ext cx="107950" cy="65088"/>
            </a:xfrm>
            <a:custGeom>
              <a:avLst/>
              <a:gdLst>
                <a:gd name="T0" fmla="*/ 0 w 68"/>
                <a:gd name="T1" fmla="*/ 41 h 41"/>
                <a:gd name="T2" fmla="*/ 68 w 68"/>
                <a:gd name="T3" fmla="*/ 0 h 41"/>
                <a:gd name="T4" fmla="*/ 68 w 68"/>
                <a:gd name="T5" fmla="*/ 2 h 41"/>
                <a:gd name="T6" fmla="*/ 0 w 68"/>
                <a:gd name="T7" fmla="*/ 41 h 41"/>
                <a:gd name="T8" fmla="*/ 0 w 68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1">
                  <a:moveTo>
                    <a:pt x="0" y="41"/>
                  </a:moveTo>
                  <a:lnTo>
                    <a:pt x="68" y="0"/>
                  </a:lnTo>
                  <a:lnTo>
                    <a:pt x="68" y="2"/>
                  </a:lnTo>
                  <a:lnTo>
                    <a:pt x="0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íslíďè">
              <a:extLst>
                <a:ext uri="{FF2B5EF4-FFF2-40B4-BE49-F238E27FC236}">
                  <a16:creationId xmlns:a16="http://schemas.microsoft.com/office/drawing/2014/main" id="{96BFA513-D005-804F-A365-1B772EC8359D}"/>
                </a:ext>
              </a:extLst>
            </p:cNvPr>
            <p:cNvSpPr/>
            <p:nvPr/>
          </p:nvSpPr>
          <p:spPr bwMode="auto">
            <a:xfrm>
              <a:off x="3563938" y="5148262"/>
              <a:ext cx="111125" cy="65088"/>
            </a:xfrm>
            <a:custGeom>
              <a:avLst/>
              <a:gdLst>
                <a:gd name="T0" fmla="*/ 0 w 70"/>
                <a:gd name="T1" fmla="*/ 39 h 41"/>
                <a:gd name="T2" fmla="*/ 68 w 70"/>
                <a:gd name="T3" fmla="*/ 0 h 41"/>
                <a:gd name="T4" fmla="*/ 70 w 70"/>
                <a:gd name="T5" fmla="*/ 0 h 41"/>
                <a:gd name="T6" fmla="*/ 2 w 70"/>
                <a:gd name="T7" fmla="*/ 41 h 41"/>
                <a:gd name="T8" fmla="*/ 0 w 70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1">
                  <a:moveTo>
                    <a:pt x="0" y="39"/>
                  </a:moveTo>
                  <a:lnTo>
                    <a:pt x="68" y="0"/>
                  </a:lnTo>
                  <a:lnTo>
                    <a:pt x="70" y="0"/>
                  </a:lnTo>
                  <a:lnTo>
                    <a:pt x="2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íṩḻiḋé">
              <a:extLst>
                <a:ext uri="{FF2B5EF4-FFF2-40B4-BE49-F238E27FC236}">
                  <a16:creationId xmlns:a16="http://schemas.microsoft.com/office/drawing/2014/main" id="{AD8D3A76-B13F-1943-AB7C-F2CFCC9CE8B4}"/>
                </a:ext>
              </a:extLst>
            </p:cNvPr>
            <p:cNvSpPr/>
            <p:nvPr/>
          </p:nvSpPr>
          <p:spPr bwMode="auto">
            <a:xfrm>
              <a:off x="3563938" y="5148262"/>
              <a:ext cx="111125" cy="65088"/>
            </a:xfrm>
            <a:custGeom>
              <a:avLst/>
              <a:gdLst>
                <a:gd name="T0" fmla="*/ 0 w 70"/>
                <a:gd name="T1" fmla="*/ 39 h 41"/>
                <a:gd name="T2" fmla="*/ 68 w 70"/>
                <a:gd name="T3" fmla="*/ 0 h 41"/>
                <a:gd name="T4" fmla="*/ 70 w 70"/>
                <a:gd name="T5" fmla="*/ 0 h 41"/>
                <a:gd name="T6" fmla="*/ 2 w 70"/>
                <a:gd name="T7" fmla="*/ 41 h 41"/>
                <a:gd name="T8" fmla="*/ 0 w 70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1">
                  <a:moveTo>
                    <a:pt x="0" y="39"/>
                  </a:moveTo>
                  <a:lnTo>
                    <a:pt x="68" y="0"/>
                  </a:lnTo>
                  <a:lnTo>
                    <a:pt x="70" y="0"/>
                  </a:lnTo>
                  <a:lnTo>
                    <a:pt x="2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íSlîḑe">
              <a:extLst>
                <a:ext uri="{FF2B5EF4-FFF2-40B4-BE49-F238E27FC236}">
                  <a16:creationId xmlns:a16="http://schemas.microsoft.com/office/drawing/2014/main" id="{0886E10A-C60C-1741-86EF-003D5EEC82D7}"/>
                </a:ext>
              </a:extLst>
            </p:cNvPr>
            <p:cNvSpPr/>
            <p:nvPr/>
          </p:nvSpPr>
          <p:spPr bwMode="auto">
            <a:xfrm>
              <a:off x="3567113" y="5148262"/>
              <a:ext cx="107950" cy="65088"/>
            </a:xfrm>
            <a:custGeom>
              <a:avLst/>
              <a:gdLst>
                <a:gd name="T0" fmla="*/ 0 w 68"/>
                <a:gd name="T1" fmla="*/ 41 h 41"/>
                <a:gd name="T2" fmla="*/ 68 w 68"/>
                <a:gd name="T3" fmla="*/ 0 h 41"/>
                <a:gd name="T4" fmla="*/ 68 w 68"/>
                <a:gd name="T5" fmla="*/ 2 h 41"/>
                <a:gd name="T6" fmla="*/ 0 w 68"/>
                <a:gd name="T7" fmla="*/ 41 h 41"/>
                <a:gd name="T8" fmla="*/ 0 w 68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1">
                  <a:moveTo>
                    <a:pt x="0" y="41"/>
                  </a:moveTo>
                  <a:lnTo>
                    <a:pt x="68" y="0"/>
                  </a:lnTo>
                  <a:lnTo>
                    <a:pt x="68" y="2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işlïḑè">
              <a:extLst>
                <a:ext uri="{FF2B5EF4-FFF2-40B4-BE49-F238E27FC236}">
                  <a16:creationId xmlns:a16="http://schemas.microsoft.com/office/drawing/2014/main" id="{492FBDBA-C5D7-6D43-98BA-CEA82E1C193D}"/>
                </a:ext>
              </a:extLst>
            </p:cNvPr>
            <p:cNvSpPr/>
            <p:nvPr/>
          </p:nvSpPr>
          <p:spPr bwMode="auto">
            <a:xfrm>
              <a:off x="3567113" y="5148262"/>
              <a:ext cx="107950" cy="65088"/>
            </a:xfrm>
            <a:custGeom>
              <a:avLst/>
              <a:gdLst>
                <a:gd name="T0" fmla="*/ 0 w 68"/>
                <a:gd name="T1" fmla="*/ 41 h 41"/>
                <a:gd name="T2" fmla="*/ 68 w 68"/>
                <a:gd name="T3" fmla="*/ 0 h 41"/>
                <a:gd name="T4" fmla="*/ 68 w 68"/>
                <a:gd name="T5" fmla="*/ 2 h 41"/>
                <a:gd name="T6" fmla="*/ 0 w 68"/>
                <a:gd name="T7" fmla="*/ 41 h 41"/>
                <a:gd name="T8" fmla="*/ 0 w 68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1">
                  <a:moveTo>
                    <a:pt x="0" y="41"/>
                  </a:moveTo>
                  <a:lnTo>
                    <a:pt x="68" y="0"/>
                  </a:lnTo>
                  <a:lnTo>
                    <a:pt x="68" y="2"/>
                  </a:lnTo>
                  <a:lnTo>
                    <a:pt x="0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1" name="îsļiḑe">
              <a:extLst>
                <a:ext uri="{FF2B5EF4-FFF2-40B4-BE49-F238E27FC236}">
                  <a16:creationId xmlns:a16="http://schemas.microsoft.com/office/drawing/2014/main" id="{4061481F-189F-8D47-9352-653FD369C5A1}"/>
                </a:ext>
              </a:extLst>
            </p:cNvPr>
            <p:cNvSpPr/>
            <p:nvPr/>
          </p:nvSpPr>
          <p:spPr bwMode="auto">
            <a:xfrm>
              <a:off x="3567113" y="5151437"/>
              <a:ext cx="111125" cy="65088"/>
            </a:xfrm>
            <a:custGeom>
              <a:avLst/>
              <a:gdLst>
                <a:gd name="T0" fmla="*/ 0 w 70"/>
                <a:gd name="T1" fmla="*/ 39 h 41"/>
                <a:gd name="T2" fmla="*/ 68 w 70"/>
                <a:gd name="T3" fmla="*/ 0 h 41"/>
                <a:gd name="T4" fmla="*/ 70 w 70"/>
                <a:gd name="T5" fmla="*/ 0 h 41"/>
                <a:gd name="T6" fmla="*/ 0 w 70"/>
                <a:gd name="T7" fmla="*/ 41 h 41"/>
                <a:gd name="T8" fmla="*/ 0 w 70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1">
                  <a:moveTo>
                    <a:pt x="0" y="39"/>
                  </a:moveTo>
                  <a:lnTo>
                    <a:pt x="68" y="0"/>
                  </a:lnTo>
                  <a:lnTo>
                    <a:pt x="70" y="0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2" name="ïśḷïḑé">
              <a:extLst>
                <a:ext uri="{FF2B5EF4-FFF2-40B4-BE49-F238E27FC236}">
                  <a16:creationId xmlns:a16="http://schemas.microsoft.com/office/drawing/2014/main" id="{08D83411-9047-EF43-AC59-77AA86257867}"/>
                </a:ext>
              </a:extLst>
            </p:cNvPr>
            <p:cNvSpPr/>
            <p:nvPr/>
          </p:nvSpPr>
          <p:spPr bwMode="auto">
            <a:xfrm>
              <a:off x="3567113" y="5151437"/>
              <a:ext cx="111125" cy="65088"/>
            </a:xfrm>
            <a:custGeom>
              <a:avLst/>
              <a:gdLst>
                <a:gd name="T0" fmla="*/ 0 w 70"/>
                <a:gd name="T1" fmla="*/ 39 h 41"/>
                <a:gd name="T2" fmla="*/ 68 w 70"/>
                <a:gd name="T3" fmla="*/ 0 h 41"/>
                <a:gd name="T4" fmla="*/ 70 w 70"/>
                <a:gd name="T5" fmla="*/ 0 h 41"/>
                <a:gd name="T6" fmla="*/ 0 w 70"/>
                <a:gd name="T7" fmla="*/ 41 h 41"/>
                <a:gd name="T8" fmla="*/ 0 w 70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1">
                  <a:moveTo>
                    <a:pt x="0" y="39"/>
                  </a:moveTo>
                  <a:lnTo>
                    <a:pt x="68" y="0"/>
                  </a:lnTo>
                  <a:lnTo>
                    <a:pt x="70" y="0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išlïḍè">
              <a:extLst>
                <a:ext uri="{FF2B5EF4-FFF2-40B4-BE49-F238E27FC236}">
                  <a16:creationId xmlns:a16="http://schemas.microsoft.com/office/drawing/2014/main" id="{2604A424-CEF3-4B48-8855-76782C4A4B9A}"/>
                </a:ext>
              </a:extLst>
            </p:cNvPr>
            <p:cNvSpPr/>
            <p:nvPr/>
          </p:nvSpPr>
          <p:spPr bwMode="auto">
            <a:xfrm>
              <a:off x="3567113" y="5151437"/>
              <a:ext cx="111125" cy="65088"/>
            </a:xfrm>
            <a:custGeom>
              <a:avLst/>
              <a:gdLst>
                <a:gd name="T0" fmla="*/ 0 w 70"/>
                <a:gd name="T1" fmla="*/ 41 h 41"/>
                <a:gd name="T2" fmla="*/ 70 w 70"/>
                <a:gd name="T3" fmla="*/ 0 h 41"/>
                <a:gd name="T4" fmla="*/ 70 w 70"/>
                <a:gd name="T5" fmla="*/ 2 h 41"/>
                <a:gd name="T6" fmla="*/ 2 w 70"/>
                <a:gd name="T7" fmla="*/ 41 h 41"/>
                <a:gd name="T8" fmla="*/ 0 w 7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1">
                  <a:moveTo>
                    <a:pt x="0" y="41"/>
                  </a:moveTo>
                  <a:lnTo>
                    <a:pt x="70" y="0"/>
                  </a:lnTo>
                  <a:lnTo>
                    <a:pt x="70" y="2"/>
                  </a:lnTo>
                  <a:lnTo>
                    <a:pt x="2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545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íṧ1îďè">
              <a:extLst>
                <a:ext uri="{FF2B5EF4-FFF2-40B4-BE49-F238E27FC236}">
                  <a16:creationId xmlns:a16="http://schemas.microsoft.com/office/drawing/2014/main" id="{9C9F050A-3B3E-8F4B-A1D8-446F44309747}"/>
                </a:ext>
              </a:extLst>
            </p:cNvPr>
            <p:cNvSpPr/>
            <p:nvPr/>
          </p:nvSpPr>
          <p:spPr bwMode="auto">
            <a:xfrm>
              <a:off x="3567113" y="5151437"/>
              <a:ext cx="111125" cy="65088"/>
            </a:xfrm>
            <a:custGeom>
              <a:avLst/>
              <a:gdLst>
                <a:gd name="T0" fmla="*/ 0 w 70"/>
                <a:gd name="T1" fmla="*/ 41 h 41"/>
                <a:gd name="T2" fmla="*/ 70 w 70"/>
                <a:gd name="T3" fmla="*/ 0 h 41"/>
                <a:gd name="T4" fmla="*/ 70 w 70"/>
                <a:gd name="T5" fmla="*/ 2 h 41"/>
                <a:gd name="T6" fmla="*/ 2 w 70"/>
                <a:gd name="T7" fmla="*/ 41 h 41"/>
                <a:gd name="T8" fmla="*/ 0 w 7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1">
                  <a:moveTo>
                    <a:pt x="0" y="41"/>
                  </a:moveTo>
                  <a:lnTo>
                    <a:pt x="70" y="0"/>
                  </a:lnTo>
                  <a:lnTo>
                    <a:pt x="70" y="2"/>
                  </a:lnTo>
                  <a:lnTo>
                    <a:pt x="2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5" name="isḷîḋé">
              <a:extLst>
                <a:ext uri="{FF2B5EF4-FFF2-40B4-BE49-F238E27FC236}">
                  <a16:creationId xmlns:a16="http://schemas.microsoft.com/office/drawing/2014/main" id="{E3D7C69F-703D-4F42-A3A0-09998E6BAC94}"/>
                </a:ext>
              </a:extLst>
            </p:cNvPr>
            <p:cNvSpPr/>
            <p:nvPr/>
          </p:nvSpPr>
          <p:spPr bwMode="auto">
            <a:xfrm>
              <a:off x="3570288" y="5154612"/>
              <a:ext cx="111125" cy="61913"/>
            </a:xfrm>
            <a:custGeom>
              <a:avLst/>
              <a:gdLst>
                <a:gd name="T0" fmla="*/ 0 w 70"/>
                <a:gd name="T1" fmla="*/ 39 h 39"/>
                <a:gd name="T2" fmla="*/ 68 w 70"/>
                <a:gd name="T3" fmla="*/ 0 h 39"/>
                <a:gd name="T4" fmla="*/ 70 w 70"/>
                <a:gd name="T5" fmla="*/ 0 h 39"/>
                <a:gd name="T6" fmla="*/ 0 w 70"/>
                <a:gd name="T7" fmla="*/ 39 h 39"/>
                <a:gd name="T8" fmla="*/ 0 w 70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39">
                  <a:moveTo>
                    <a:pt x="0" y="39"/>
                  </a:moveTo>
                  <a:lnTo>
                    <a:pt x="68" y="0"/>
                  </a:lnTo>
                  <a:lnTo>
                    <a:pt x="70" y="0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6" name="iṥļïďê">
              <a:extLst>
                <a:ext uri="{FF2B5EF4-FFF2-40B4-BE49-F238E27FC236}">
                  <a16:creationId xmlns:a16="http://schemas.microsoft.com/office/drawing/2014/main" id="{EF26EDB7-F8DB-294A-BB7A-E129345D1724}"/>
                </a:ext>
              </a:extLst>
            </p:cNvPr>
            <p:cNvSpPr/>
            <p:nvPr/>
          </p:nvSpPr>
          <p:spPr bwMode="auto">
            <a:xfrm>
              <a:off x="3570288" y="5154612"/>
              <a:ext cx="111125" cy="61913"/>
            </a:xfrm>
            <a:custGeom>
              <a:avLst/>
              <a:gdLst>
                <a:gd name="T0" fmla="*/ 0 w 70"/>
                <a:gd name="T1" fmla="*/ 39 h 39"/>
                <a:gd name="T2" fmla="*/ 68 w 70"/>
                <a:gd name="T3" fmla="*/ 0 h 39"/>
                <a:gd name="T4" fmla="*/ 70 w 70"/>
                <a:gd name="T5" fmla="*/ 0 h 39"/>
                <a:gd name="T6" fmla="*/ 0 w 70"/>
                <a:gd name="T7" fmla="*/ 39 h 39"/>
                <a:gd name="T8" fmla="*/ 0 w 70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39">
                  <a:moveTo>
                    <a:pt x="0" y="39"/>
                  </a:moveTo>
                  <a:lnTo>
                    <a:pt x="68" y="0"/>
                  </a:lnTo>
                  <a:lnTo>
                    <a:pt x="70" y="0"/>
                  </a:lnTo>
                  <a:lnTo>
                    <a:pt x="0" y="39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7" name="ïSḻîdê">
              <a:extLst>
                <a:ext uri="{FF2B5EF4-FFF2-40B4-BE49-F238E27FC236}">
                  <a16:creationId xmlns:a16="http://schemas.microsoft.com/office/drawing/2014/main" id="{6E1CCE40-A52F-4444-B16F-E8D52569A382}"/>
                </a:ext>
              </a:extLst>
            </p:cNvPr>
            <p:cNvSpPr/>
            <p:nvPr/>
          </p:nvSpPr>
          <p:spPr bwMode="auto">
            <a:xfrm>
              <a:off x="3570288" y="5154612"/>
              <a:ext cx="111125" cy="66675"/>
            </a:xfrm>
            <a:custGeom>
              <a:avLst/>
              <a:gdLst>
                <a:gd name="T0" fmla="*/ 0 w 70"/>
                <a:gd name="T1" fmla="*/ 39 h 42"/>
                <a:gd name="T2" fmla="*/ 70 w 70"/>
                <a:gd name="T3" fmla="*/ 0 h 42"/>
                <a:gd name="T4" fmla="*/ 70 w 70"/>
                <a:gd name="T5" fmla="*/ 0 h 42"/>
                <a:gd name="T6" fmla="*/ 2 w 70"/>
                <a:gd name="T7" fmla="*/ 42 h 42"/>
                <a:gd name="T8" fmla="*/ 0 w 70"/>
                <a:gd name="T9" fmla="*/ 3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2">
                  <a:moveTo>
                    <a:pt x="0" y="39"/>
                  </a:moveTo>
                  <a:lnTo>
                    <a:pt x="70" y="0"/>
                  </a:lnTo>
                  <a:lnTo>
                    <a:pt x="70" y="0"/>
                  </a:lnTo>
                  <a:lnTo>
                    <a:pt x="2" y="42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8" name="ïṩľíḍé">
              <a:extLst>
                <a:ext uri="{FF2B5EF4-FFF2-40B4-BE49-F238E27FC236}">
                  <a16:creationId xmlns:a16="http://schemas.microsoft.com/office/drawing/2014/main" id="{F76EB28F-75EE-074A-8D1E-2069FFF58E2C}"/>
                </a:ext>
              </a:extLst>
            </p:cNvPr>
            <p:cNvSpPr/>
            <p:nvPr/>
          </p:nvSpPr>
          <p:spPr bwMode="auto">
            <a:xfrm>
              <a:off x="3570288" y="5154612"/>
              <a:ext cx="111125" cy="66675"/>
            </a:xfrm>
            <a:custGeom>
              <a:avLst/>
              <a:gdLst>
                <a:gd name="T0" fmla="*/ 0 w 70"/>
                <a:gd name="T1" fmla="*/ 39 h 42"/>
                <a:gd name="T2" fmla="*/ 70 w 70"/>
                <a:gd name="T3" fmla="*/ 0 h 42"/>
                <a:gd name="T4" fmla="*/ 70 w 70"/>
                <a:gd name="T5" fmla="*/ 0 h 42"/>
                <a:gd name="T6" fmla="*/ 2 w 70"/>
                <a:gd name="T7" fmla="*/ 42 h 42"/>
                <a:gd name="T8" fmla="*/ 0 w 70"/>
                <a:gd name="T9" fmla="*/ 3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2">
                  <a:moveTo>
                    <a:pt x="0" y="39"/>
                  </a:moveTo>
                  <a:lnTo>
                    <a:pt x="70" y="0"/>
                  </a:lnTo>
                  <a:lnTo>
                    <a:pt x="70" y="0"/>
                  </a:lnTo>
                  <a:lnTo>
                    <a:pt x="2" y="42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isļïḑê">
              <a:extLst>
                <a:ext uri="{FF2B5EF4-FFF2-40B4-BE49-F238E27FC236}">
                  <a16:creationId xmlns:a16="http://schemas.microsoft.com/office/drawing/2014/main" id="{F0F255F5-B56F-434B-B51B-B5A640C3D947}"/>
                </a:ext>
              </a:extLst>
            </p:cNvPr>
            <p:cNvSpPr/>
            <p:nvPr/>
          </p:nvSpPr>
          <p:spPr bwMode="auto">
            <a:xfrm>
              <a:off x="3573463" y="5154612"/>
              <a:ext cx="111125" cy="66675"/>
            </a:xfrm>
            <a:custGeom>
              <a:avLst/>
              <a:gdLst>
                <a:gd name="T0" fmla="*/ 0 w 70"/>
                <a:gd name="T1" fmla="*/ 42 h 42"/>
                <a:gd name="T2" fmla="*/ 68 w 70"/>
                <a:gd name="T3" fmla="*/ 0 h 42"/>
                <a:gd name="T4" fmla="*/ 70 w 70"/>
                <a:gd name="T5" fmla="*/ 2 h 42"/>
                <a:gd name="T6" fmla="*/ 0 w 70"/>
                <a:gd name="T7" fmla="*/ 42 h 42"/>
                <a:gd name="T8" fmla="*/ 0 w 70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2">
                  <a:moveTo>
                    <a:pt x="0" y="42"/>
                  </a:moveTo>
                  <a:lnTo>
                    <a:pt x="68" y="0"/>
                  </a:lnTo>
                  <a:lnTo>
                    <a:pt x="70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0" name="íSlidè">
              <a:extLst>
                <a:ext uri="{FF2B5EF4-FFF2-40B4-BE49-F238E27FC236}">
                  <a16:creationId xmlns:a16="http://schemas.microsoft.com/office/drawing/2014/main" id="{61010941-B835-854D-B213-9C648ABF9D1F}"/>
                </a:ext>
              </a:extLst>
            </p:cNvPr>
            <p:cNvSpPr/>
            <p:nvPr/>
          </p:nvSpPr>
          <p:spPr bwMode="auto">
            <a:xfrm>
              <a:off x="3573463" y="5154612"/>
              <a:ext cx="111125" cy="66675"/>
            </a:xfrm>
            <a:custGeom>
              <a:avLst/>
              <a:gdLst>
                <a:gd name="T0" fmla="*/ 0 w 70"/>
                <a:gd name="T1" fmla="*/ 42 h 42"/>
                <a:gd name="T2" fmla="*/ 68 w 70"/>
                <a:gd name="T3" fmla="*/ 0 h 42"/>
                <a:gd name="T4" fmla="*/ 70 w 70"/>
                <a:gd name="T5" fmla="*/ 2 h 42"/>
                <a:gd name="T6" fmla="*/ 0 w 70"/>
                <a:gd name="T7" fmla="*/ 42 h 42"/>
                <a:gd name="T8" fmla="*/ 0 w 70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2">
                  <a:moveTo>
                    <a:pt x="0" y="42"/>
                  </a:moveTo>
                  <a:lnTo>
                    <a:pt x="68" y="0"/>
                  </a:lnTo>
                  <a:lnTo>
                    <a:pt x="70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1" name="í$1iḑe">
              <a:extLst>
                <a:ext uri="{FF2B5EF4-FFF2-40B4-BE49-F238E27FC236}">
                  <a16:creationId xmlns:a16="http://schemas.microsoft.com/office/drawing/2014/main" id="{2C12076D-77F3-EB4E-A54E-B4665AB7A44B}"/>
                </a:ext>
              </a:extLst>
            </p:cNvPr>
            <p:cNvSpPr/>
            <p:nvPr/>
          </p:nvSpPr>
          <p:spPr bwMode="auto">
            <a:xfrm>
              <a:off x="3573463" y="5157787"/>
              <a:ext cx="111125" cy="63500"/>
            </a:xfrm>
            <a:custGeom>
              <a:avLst/>
              <a:gdLst>
                <a:gd name="T0" fmla="*/ 0 w 70"/>
                <a:gd name="T1" fmla="*/ 40 h 40"/>
                <a:gd name="T2" fmla="*/ 70 w 70"/>
                <a:gd name="T3" fmla="*/ 0 h 40"/>
                <a:gd name="T4" fmla="*/ 70 w 70"/>
                <a:gd name="T5" fmla="*/ 0 h 40"/>
                <a:gd name="T6" fmla="*/ 2 w 70"/>
                <a:gd name="T7" fmla="*/ 40 h 40"/>
                <a:gd name="T8" fmla="*/ 0 w 70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0">
                  <a:moveTo>
                    <a:pt x="0" y="40"/>
                  </a:moveTo>
                  <a:lnTo>
                    <a:pt x="70" y="0"/>
                  </a:lnTo>
                  <a:lnTo>
                    <a:pt x="70" y="0"/>
                  </a:lnTo>
                  <a:lnTo>
                    <a:pt x="2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2" name="iṩ1ídè">
              <a:extLst>
                <a:ext uri="{FF2B5EF4-FFF2-40B4-BE49-F238E27FC236}">
                  <a16:creationId xmlns:a16="http://schemas.microsoft.com/office/drawing/2014/main" id="{2C89A0A4-EF26-DF46-9109-B9C53E66288C}"/>
                </a:ext>
              </a:extLst>
            </p:cNvPr>
            <p:cNvSpPr/>
            <p:nvPr/>
          </p:nvSpPr>
          <p:spPr bwMode="auto">
            <a:xfrm>
              <a:off x="3573463" y="5157787"/>
              <a:ext cx="111125" cy="63500"/>
            </a:xfrm>
            <a:custGeom>
              <a:avLst/>
              <a:gdLst>
                <a:gd name="T0" fmla="*/ 0 w 70"/>
                <a:gd name="T1" fmla="*/ 40 h 40"/>
                <a:gd name="T2" fmla="*/ 70 w 70"/>
                <a:gd name="T3" fmla="*/ 0 h 40"/>
                <a:gd name="T4" fmla="*/ 70 w 70"/>
                <a:gd name="T5" fmla="*/ 0 h 40"/>
                <a:gd name="T6" fmla="*/ 2 w 70"/>
                <a:gd name="T7" fmla="*/ 40 h 40"/>
                <a:gd name="T8" fmla="*/ 0 w 70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0">
                  <a:moveTo>
                    <a:pt x="0" y="40"/>
                  </a:moveTo>
                  <a:lnTo>
                    <a:pt x="70" y="0"/>
                  </a:lnTo>
                  <a:lnTo>
                    <a:pt x="70" y="0"/>
                  </a:lnTo>
                  <a:lnTo>
                    <a:pt x="2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3" name="íṣḷíḓè">
              <a:extLst>
                <a:ext uri="{FF2B5EF4-FFF2-40B4-BE49-F238E27FC236}">
                  <a16:creationId xmlns:a16="http://schemas.microsoft.com/office/drawing/2014/main" id="{8094E03E-58A0-3A49-9BA3-A323A1AB6D86}"/>
                </a:ext>
              </a:extLst>
            </p:cNvPr>
            <p:cNvSpPr/>
            <p:nvPr/>
          </p:nvSpPr>
          <p:spPr bwMode="auto">
            <a:xfrm>
              <a:off x="3576638" y="5157787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68 w 71"/>
                <a:gd name="T3" fmla="*/ 0 h 42"/>
                <a:gd name="T4" fmla="*/ 71 w 71"/>
                <a:gd name="T5" fmla="*/ 0 h 42"/>
                <a:gd name="T6" fmla="*/ 0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68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4" name="iŝļiḓe">
              <a:extLst>
                <a:ext uri="{FF2B5EF4-FFF2-40B4-BE49-F238E27FC236}">
                  <a16:creationId xmlns:a16="http://schemas.microsoft.com/office/drawing/2014/main" id="{4ECFE573-1B65-1744-AA51-1BD7611156AE}"/>
                </a:ext>
              </a:extLst>
            </p:cNvPr>
            <p:cNvSpPr/>
            <p:nvPr/>
          </p:nvSpPr>
          <p:spPr bwMode="auto">
            <a:xfrm>
              <a:off x="3576638" y="5157787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68 w 71"/>
                <a:gd name="T3" fmla="*/ 0 h 42"/>
                <a:gd name="T4" fmla="*/ 71 w 71"/>
                <a:gd name="T5" fmla="*/ 0 h 42"/>
                <a:gd name="T6" fmla="*/ 0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68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5" name="iṡḻîḍê">
              <a:extLst>
                <a:ext uri="{FF2B5EF4-FFF2-40B4-BE49-F238E27FC236}">
                  <a16:creationId xmlns:a16="http://schemas.microsoft.com/office/drawing/2014/main" id="{B05AC619-DBDB-A04A-BC3B-6B4F60A1FE94}"/>
                </a:ext>
              </a:extLst>
            </p:cNvPr>
            <p:cNvSpPr/>
            <p:nvPr/>
          </p:nvSpPr>
          <p:spPr bwMode="auto">
            <a:xfrm>
              <a:off x="3576638" y="5157787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2 h 42"/>
                <a:gd name="T6" fmla="*/ 2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2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6" name="îŝ1îḍê">
              <a:extLst>
                <a:ext uri="{FF2B5EF4-FFF2-40B4-BE49-F238E27FC236}">
                  <a16:creationId xmlns:a16="http://schemas.microsoft.com/office/drawing/2014/main" id="{09F9A97F-6636-B249-AC72-A420CEE39E00}"/>
                </a:ext>
              </a:extLst>
            </p:cNvPr>
            <p:cNvSpPr/>
            <p:nvPr/>
          </p:nvSpPr>
          <p:spPr bwMode="auto">
            <a:xfrm>
              <a:off x="3576638" y="5157787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2 h 42"/>
                <a:gd name="T6" fmla="*/ 2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2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7" name="ïŝḻíḋe">
              <a:extLst>
                <a:ext uri="{FF2B5EF4-FFF2-40B4-BE49-F238E27FC236}">
                  <a16:creationId xmlns:a16="http://schemas.microsoft.com/office/drawing/2014/main" id="{CBE3E744-04D9-B142-AD85-10D5D0A65208}"/>
                </a:ext>
              </a:extLst>
            </p:cNvPr>
            <p:cNvSpPr/>
            <p:nvPr/>
          </p:nvSpPr>
          <p:spPr bwMode="auto">
            <a:xfrm>
              <a:off x="3579813" y="5160962"/>
              <a:ext cx="109538" cy="63500"/>
            </a:xfrm>
            <a:custGeom>
              <a:avLst/>
              <a:gdLst>
                <a:gd name="T0" fmla="*/ 0 w 69"/>
                <a:gd name="T1" fmla="*/ 40 h 40"/>
                <a:gd name="T2" fmla="*/ 69 w 69"/>
                <a:gd name="T3" fmla="*/ 0 h 40"/>
                <a:gd name="T4" fmla="*/ 69 w 69"/>
                <a:gd name="T5" fmla="*/ 0 h 40"/>
                <a:gd name="T6" fmla="*/ 0 w 69"/>
                <a:gd name="T7" fmla="*/ 40 h 40"/>
                <a:gd name="T8" fmla="*/ 0 w 6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0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8" name="îṥ1íḍê">
              <a:extLst>
                <a:ext uri="{FF2B5EF4-FFF2-40B4-BE49-F238E27FC236}">
                  <a16:creationId xmlns:a16="http://schemas.microsoft.com/office/drawing/2014/main" id="{752E365C-91D6-6E43-BB96-D67C92E243B5}"/>
                </a:ext>
              </a:extLst>
            </p:cNvPr>
            <p:cNvSpPr/>
            <p:nvPr/>
          </p:nvSpPr>
          <p:spPr bwMode="auto">
            <a:xfrm>
              <a:off x="3579813" y="5160962"/>
              <a:ext cx="109538" cy="63500"/>
            </a:xfrm>
            <a:custGeom>
              <a:avLst/>
              <a:gdLst>
                <a:gd name="T0" fmla="*/ 0 w 69"/>
                <a:gd name="T1" fmla="*/ 40 h 40"/>
                <a:gd name="T2" fmla="*/ 69 w 69"/>
                <a:gd name="T3" fmla="*/ 0 h 40"/>
                <a:gd name="T4" fmla="*/ 69 w 69"/>
                <a:gd name="T5" fmla="*/ 0 h 40"/>
                <a:gd name="T6" fmla="*/ 0 w 69"/>
                <a:gd name="T7" fmla="*/ 40 h 40"/>
                <a:gd name="T8" fmla="*/ 0 w 6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0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9" name="iSlïdè">
              <a:extLst>
                <a:ext uri="{FF2B5EF4-FFF2-40B4-BE49-F238E27FC236}">
                  <a16:creationId xmlns:a16="http://schemas.microsoft.com/office/drawing/2014/main" id="{C2294519-B20B-C749-8680-198390F4FF29}"/>
                </a:ext>
              </a:extLst>
            </p:cNvPr>
            <p:cNvSpPr/>
            <p:nvPr/>
          </p:nvSpPr>
          <p:spPr bwMode="auto">
            <a:xfrm>
              <a:off x="3579813" y="5160962"/>
              <a:ext cx="109538" cy="63500"/>
            </a:xfrm>
            <a:custGeom>
              <a:avLst/>
              <a:gdLst>
                <a:gd name="T0" fmla="*/ 0 w 69"/>
                <a:gd name="T1" fmla="*/ 40 h 40"/>
                <a:gd name="T2" fmla="*/ 69 w 69"/>
                <a:gd name="T3" fmla="*/ 0 h 40"/>
                <a:gd name="T4" fmla="*/ 69 w 69"/>
                <a:gd name="T5" fmla="*/ 0 h 40"/>
                <a:gd name="T6" fmla="*/ 0 w 69"/>
                <a:gd name="T7" fmla="*/ 40 h 40"/>
                <a:gd name="T8" fmla="*/ 0 w 6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0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0" name="ïṡļïde">
              <a:extLst>
                <a:ext uri="{FF2B5EF4-FFF2-40B4-BE49-F238E27FC236}">
                  <a16:creationId xmlns:a16="http://schemas.microsoft.com/office/drawing/2014/main" id="{E4C940B1-68C7-5B4B-A8AF-AD1701EF3CDF}"/>
                </a:ext>
              </a:extLst>
            </p:cNvPr>
            <p:cNvSpPr/>
            <p:nvPr/>
          </p:nvSpPr>
          <p:spPr bwMode="auto">
            <a:xfrm>
              <a:off x="3579813" y="5160962"/>
              <a:ext cx="109538" cy="63500"/>
            </a:xfrm>
            <a:custGeom>
              <a:avLst/>
              <a:gdLst>
                <a:gd name="T0" fmla="*/ 0 w 69"/>
                <a:gd name="T1" fmla="*/ 40 h 40"/>
                <a:gd name="T2" fmla="*/ 69 w 69"/>
                <a:gd name="T3" fmla="*/ 0 h 40"/>
                <a:gd name="T4" fmla="*/ 69 w 69"/>
                <a:gd name="T5" fmla="*/ 0 h 40"/>
                <a:gd name="T6" fmla="*/ 0 w 69"/>
                <a:gd name="T7" fmla="*/ 40 h 40"/>
                <a:gd name="T8" fmla="*/ 0 w 6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0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1" name="iṥḻiďè">
              <a:extLst>
                <a:ext uri="{FF2B5EF4-FFF2-40B4-BE49-F238E27FC236}">
                  <a16:creationId xmlns:a16="http://schemas.microsoft.com/office/drawing/2014/main" id="{B36D8A75-CE1B-1747-9E7A-211D5F2BD036}"/>
                </a:ext>
              </a:extLst>
            </p:cNvPr>
            <p:cNvSpPr/>
            <p:nvPr/>
          </p:nvSpPr>
          <p:spPr bwMode="auto">
            <a:xfrm>
              <a:off x="3579813" y="5160962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69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2" name="išlïḑê">
              <a:extLst>
                <a:ext uri="{FF2B5EF4-FFF2-40B4-BE49-F238E27FC236}">
                  <a16:creationId xmlns:a16="http://schemas.microsoft.com/office/drawing/2014/main" id="{AF8FD945-B40F-BF44-B20D-1F87ACF39DD4}"/>
                </a:ext>
              </a:extLst>
            </p:cNvPr>
            <p:cNvSpPr/>
            <p:nvPr/>
          </p:nvSpPr>
          <p:spPr bwMode="auto">
            <a:xfrm>
              <a:off x="3579813" y="5160962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69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3" name="îŝľîḍe">
              <a:extLst>
                <a:ext uri="{FF2B5EF4-FFF2-40B4-BE49-F238E27FC236}">
                  <a16:creationId xmlns:a16="http://schemas.microsoft.com/office/drawing/2014/main" id="{B30FE4FE-98EC-2847-B3E0-7D749627D674}"/>
                </a:ext>
              </a:extLst>
            </p:cNvPr>
            <p:cNvSpPr/>
            <p:nvPr/>
          </p:nvSpPr>
          <p:spPr bwMode="auto">
            <a:xfrm>
              <a:off x="3582988" y="5160962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4" name="iṧ1iḑè">
              <a:extLst>
                <a:ext uri="{FF2B5EF4-FFF2-40B4-BE49-F238E27FC236}">
                  <a16:creationId xmlns:a16="http://schemas.microsoft.com/office/drawing/2014/main" id="{170DBBA7-2B75-EA47-8F0A-66B48991F3E1}"/>
                </a:ext>
              </a:extLst>
            </p:cNvPr>
            <p:cNvSpPr/>
            <p:nvPr/>
          </p:nvSpPr>
          <p:spPr bwMode="auto">
            <a:xfrm>
              <a:off x="3582988" y="5160962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5" name="îŝļïḓê">
              <a:extLst>
                <a:ext uri="{FF2B5EF4-FFF2-40B4-BE49-F238E27FC236}">
                  <a16:creationId xmlns:a16="http://schemas.microsoft.com/office/drawing/2014/main" id="{AA0D20A8-1B18-5C4C-A6D9-9949A08D072D}"/>
                </a:ext>
              </a:extLst>
            </p:cNvPr>
            <p:cNvSpPr/>
            <p:nvPr/>
          </p:nvSpPr>
          <p:spPr bwMode="auto">
            <a:xfrm>
              <a:off x="3582988" y="5160962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69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6" name="íṧḷîḋé">
              <a:extLst>
                <a:ext uri="{FF2B5EF4-FFF2-40B4-BE49-F238E27FC236}">
                  <a16:creationId xmlns:a16="http://schemas.microsoft.com/office/drawing/2014/main" id="{0D9FF3EA-29BB-4C46-A1FE-B44FD7888042}"/>
                </a:ext>
              </a:extLst>
            </p:cNvPr>
            <p:cNvSpPr/>
            <p:nvPr/>
          </p:nvSpPr>
          <p:spPr bwMode="auto">
            <a:xfrm>
              <a:off x="3582988" y="5160962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69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7" name="iṩļîdè">
              <a:extLst>
                <a:ext uri="{FF2B5EF4-FFF2-40B4-BE49-F238E27FC236}">
                  <a16:creationId xmlns:a16="http://schemas.microsoft.com/office/drawing/2014/main" id="{EDAD127E-B9BC-9042-B38D-0F7108DD3F8B}"/>
                </a:ext>
              </a:extLst>
            </p:cNvPr>
            <p:cNvSpPr/>
            <p:nvPr/>
          </p:nvSpPr>
          <p:spPr bwMode="auto">
            <a:xfrm>
              <a:off x="3582988" y="5164137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71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8" name="î$ļíḋè">
              <a:extLst>
                <a:ext uri="{FF2B5EF4-FFF2-40B4-BE49-F238E27FC236}">
                  <a16:creationId xmlns:a16="http://schemas.microsoft.com/office/drawing/2014/main" id="{E6E06015-F641-C140-83D7-CCBA3CAF5113}"/>
                </a:ext>
              </a:extLst>
            </p:cNvPr>
            <p:cNvSpPr/>
            <p:nvPr/>
          </p:nvSpPr>
          <p:spPr bwMode="auto">
            <a:xfrm>
              <a:off x="3582988" y="5164137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71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9" name="ï$ḻíďe">
              <a:extLst>
                <a:ext uri="{FF2B5EF4-FFF2-40B4-BE49-F238E27FC236}">
                  <a16:creationId xmlns:a16="http://schemas.microsoft.com/office/drawing/2014/main" id="{6A5610FF-BB78-2F45-AE6F-0A4896E19C8D}"/>
                </a:ext>
              </a:extLst>
            </p:cNvPr>
            <p:cNvSpPr/>
            <p:nvPr/>
          </p:nvSpPr>
          <p:spPr bwMode="auto">
            <a:xfrm>
              <a:off x="3586163" y="5164137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69 w 71"/>
                <a:gd name="T3" fmla="*/ 0 h 40"/>
                <a:gd name="T4" fmla="*/ 71 w 71"/>
                <a:gd name="T5" fmla="*/ 0 h 40"/>
                <a:gd name="T6" fmla="*/ 0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2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0" name="isḻîḑe">
              <a:extLst>
                <a:ext uri="{FF2B5EF4-FFF2-40B4-BE49-F238E27FC236}">
                  <a16:creationId xmlns:a16="http://schemas.microsoft.com/office/drawing/2014/main" id="{1FCFC475-8431-294B-8A9F-142FE94CB73A}"/>
                </a:ext>
              </a:extLst>
            </p:cNvPr>
            <p:cNvSpPr/>
            <p:nvPr/>
          </p:nvSpPr>
          <p:spPr bwMode="auto">
            <a:xfrm>
              <a:off x="3586163" y="5164137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69 w 71"/>
                <a:gd name="T3" fmla="*/ 0 h 40"/>
                <a:gd name="T4" fmla="*/ 71 w 71"/>
                <a:gd name="T5" fmla="*/ 0 h 40"/>
                <a:gd name="T6" fmla="*/ 0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1" name="ïṩ1íḑê">
              <a:extLst>
                <a:ext uri="{FF2B5EF4-FFF2-40B4-BE49-F238E27FC236}">
                  <a16:creationId xmlns:a16="http://schemas.microsoft.com/office/drawing/2014/main" id="{DEFD53B4-4F4E-724E-AF09-44E526D0BBA8}"/>
                </a:ext>
              </a:extLst>
            </p:cNvPr>
            <p:cNvSpPr/>
            <p:nvPr/>
          </p:nvSpPr>
          <p:spPr bwMode="auto">
            <a:xfrm>
              <a:off x="3586163" y="5164137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71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2" name="íşľîḑê">
              <a:extLst>
                <a:ext uri="{FF2B5EF4-FFF2-40B4-BE49-F238E27FC236}">
                  <a16:creationId xmlns:a16="http://schemas.microsoft.com/office/drawing/2014/main" id="{AC08F420-6824-1D49-B6F6-8B5EA67E6A84}"/>
                </a:ext>
              </a:extLst>
            </p:cNvPr>
            <p:cNvSpPr/>
            <p:nvPr/>
          </p:nvSpPr>
          <p:spPr bwMode="auto">
            <a:xfrm>
              <a:off x="3586163" y="5164137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71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3" name="íṡḷîḍè">
              <a:extLst>
                <a:ext uri="{FF2B5EF4-FFF2-40B4-BE49-F238E27FC236}">
                  <a16:creationId xmlns:a16="http://schemas.microsoft.com/office/drawing/2014/main" id="{09B97E74-F96C-9047-B77E-FAE2B79667B2}"/>
                </a:ext>
              </a:extLst>
            </p:cNvPr>
            <p:cNvSpPr/>
            <p:nvPr/>
          </p:nvSpPr>
          <p:spPr bwMode="auto">
            <a:xfrm>
              <a:off x="3589338" y="5164137"/>
              <a:ext cx="109538" cy="63500"/>
            </a:xfrm>
            <a:custGeom>
              <a:avLst/>
              <a:gdLst>
                <a:gd name="T0" fmla="*/ 0 w 69"/>
                <a:gd name="T1" fmla="*/ 40 h 40"/>
                <a:gd name="T2" fmla="*/ 69 w 69"/>
                <a:gd name="T3" fmla="*/ 0 h 40"/>
                <a:gd name="T4" fmla="*/ 69 w 69"/>
                <a:gd name="T5" fmla="*/ 0 h 40"/>
                <a:gd name="T6" fmla="*/ 0 w 69"/>
                <a:gd name="T7" fmla="*/ 40 h 40"/>
                <a:gd name="T8" fmla="*/ 0 w 6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0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4" name="ïśľiďé">
              <a:extLst>
                <a:ext uri="{FF2B5EF4-FFF2-40B4-BE49-F238E27FC236}">
                  <a16:creationId xmlns:a16="http://schemas.microsoft.com/office/drawing/2014/main" id="{571771E7-C67A-2B4E-A12B-B06015F309A7}"/>
                </a:ext>
              </a:extLst>
            </p:cNvPr>
            <p:cNvSpPr/>
            <p:nvPr/>
          </p:nvSpPr>
          <p:spPr bwMode="auto">
            <a:xfrm>
              <a:off x="3589338" y="5164137"/>
              <a:ext cx="109538" cy="63500"/>
            </a:xfrm>
            <a:custGeom>
              <a:avLst/>
              <a:gdLst>
                <a:gd name="T0" fmla="*/ 0 w 69"/>
                <a:gd name="T1" fmla="*/ 40 h 40"/>
                <a:gd name="T2" fmla="*/ 69 w 69"/>
                <a:gd name="T3" fmla="*/ 0 h 40"/>
                <a:gd name="T4" fmla="*/ 69 w 69"/>
                <a:gd name="T5" fmla="*/ 0 h 40"/>
                <a:gd name="T6" fmla="*/ 0 w 69"/>
                <a:gd name="T7" fmla="*/ 40 h 40"/>
                <a:gd name="T8" fmla="*/ 0 w 6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0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5" name="işḷíḍe">
              <a:extLst>
                <a:ext uri="{FF2B5EF4-FFF2-40B4-BE49-F238E27FC236}">
                  <a16:creationId xmlns:a16="http://schemas.microsoft.com/office/drawing/2014/main" id="{285F67E3-0FF0-974C-AAA9-3E5F07171CE6}"/>
                </a:ext>
              </a:extLst>
            </p:cNvPr>
            <p:cNvSpPr/>
            <p:nvPr/>
          </p:nvSpPr>
          <p:spPr bwMode="auto">
            <a:xfrm>
              <a:off x="3589338" y="5164137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69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6" name="ïṩḷíḓé">
              <a:extLst>
                <a:ext uri="{FF2B5EF4-FFF2-40B4-BE49-F238E27FC236}">
                  <a16:creationId xmlns:a16="http://schemas.microsoft.com/office/drawing/2014/main" id="{F8F237B3-1241-C647-AA41-F35DE16E1D49}"/>
                </a:ext>
              </a:extLst>
            </p:cNvPr>
            <p:cNvSpPr/>
            <p:nvPr/>
          </p:nvSpPr>
          <p:spPr bwMode="auto">
            <a:xfrm>
              <a:off x="3589338" y="5164137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69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7" name="íṡļïdè">
              <a:extLst>
                <a:ext uri="{FF2B5EF4-FFF2-40B4-BE49-F238E27FC236}">
                  <a16:creationId xmlns:a16="http://schemas.microsoft.com/office/drawing/2014/main" id="{42EB77E1-9436-9A44-9B95-7ABB649A2033}"/>
                </a:ext>
              </a:extLst>
            </p:cNvPr>
            <p:cNvSpPr/>
            <p:nvPr/>
          </p:nvSpPr>
          <p:spPr bwMode="auto">
            <a:xfrm>
              <a:off x="3592513" y="5164137"/>
              <a:ext cx="109538" cy="63500"/>
            </a:xfrm>
            <a:custGeom>
              <a:avLst/>
              <a:gdLst>
                <a:gd name="T0" fmla="*/ 0 w 69"/>
                <a:gd name="T1" fmla="*/ 40 h 40"/>
                <a:gd name="T2" fmla="*/ 69 w 69"/>
                <a:gd name="T3" fmla="*/ 0 h 40"/>
                <a:gd name="T4" fmla="*/ 69 w 69"/>
                <a:gd name="T5" fmla="*/ 0 h 40"/>
                <a:gd name="T6" fmla="*/ 0 w 69"/>
                <a:gd name="T7" fmla="*/ 40 h 40"/>
                <a:gd name="T8" fmla="*/ 0 w 6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0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1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8" name="ïsḷïďé">
              <a:extLst>
                <a:ext uri="{FF2B5EF4-FFF2-40B4-BE49-F238E27FC236}">
                  <a16:creationId xmlns:a16="http://schemas.microsoft.com/office/drawing/2014/main" id="{A0DE0C43-9D0C-CD4A-B59A-2AF5738004B8}"/>
                </a:ext>
              </a:extLst>
            </p:cNvPr>
            <p:cNvSpPr/>
            <p:nvPr/>
          </p:nvSpPr>
          <p:spPr bwMode="auto">
            <a:xfrm>
              <a:off x="3592513" y="5164137"/>
              <a:ext cx="109538" cy="63500"/>
            </a:xfrm>
            <a:custGeom>
              <a:avLst/>
              <a:gdLst>
                <a:gd name="T0" fmla="*/ 0 w 69"/>
                <a:gd name="T1" fmla="*/ 40 h 40"/>
                <a:gd name="T2" fmla="*/ 69 w 69"/>
                <a:gd name="T3" fmla="*/ 0 h 40"/>
                <a:gd name="T4" fmla="*/ 69 w 69"/>
                <a:gd name="T5" fmla="*/ 0 h 40"/>
                <a:gd name="T6" fmla="*/ 0 w 69"/>
                <a:gd name="T7" fmla="*/ 40 h 40"/>
                <a:gd name="T8" fmla="*/ 0 w 6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0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9" name="îṣḷîḓè">
              <a:extLst>
                <a:ext uri="{FF2B5EF4-FFF2-40B4-BE49-F238E27FC236}">
                  <a16:creationId xmlns:a16="http://schemas.microsoft.com/office/drawing/2014/main" id="{3D77029D-1AEE-0C44-8C7D-EA3C2997B5F5}"/>
                </a:ext>
              </a:extLst>
            </p:cNvPr>
            <p:cNvSpPr/>
            <p:nvPr/>
          </p:nvSpPr>
          <p:spPr bwMode="auto">
            <a:xfrm>
              <a:off x="3592513" y="5164137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69 w 71"/>
                <a:gd name="T3" fmla="*/ 0 h 42"/>
                <a:gd name="T4" fmla="*/ 71 w 71"/>
                <a:gd name="T5" fmla="*/ 0 h 42"/>
                <a:gd name="T6" fmla="*/ 0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1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0" name="ïŝļîḋé">
              <a:extLst>
                <a:ext uri="{FF2B5EF4-FFF2-40B4-BE49-F238E27FC236}">
                  <a16:creationId xmlns:a16="http://schemas.microsoft.com/office/drawing/2014/main" id="{42558824-4FEB-1A40-9B3B-72DD623306AC}"/>
                </a:ext>
              </a:extLst>
            </p:cNvPr>
            <p:cNvSpPr/>
            <p:nvPr/>
          </p:nvSpPr>
          <p:spPr bwMode="auto">
            <a:xfrm>
              <a:off x="3592513" y="5164137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69 w 71"/>
                <a:gd name="T3" fmla="*/ 0 h 42"/>
                <a:gd name="T4" fmla="*/ 71 w 71"/>
                <a:gd name="T5" fmla="*/ 0 h 42"/>
                <a:gd name="T6" fmla="*/ 0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1" name="ïṧľíďe">
              <a:extLst>
                <a:ext uri="{FF2B5EF4-FFF2-40B4-BE49-F238E27FC236}">
                  <a16:creationId xmlns:a16="http://schemas.microsoft.com/office/drawing/2014/main" id="{92C00560-BBAD-D841-AD91-BDB82D4FB5F2}"/>
                </a:ext>
              </a:extLst>
            </p:cNvPr>
            <p:cNvSpPr/>
            <p:nvPr/>
          </p:nvSpPr>
          <p:spPr bwMode="auto">
            <a:xfrm>
              <a:off x="3592513" y="5164137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0 h 42"/>
                <a:gd name="T6" fmla="*/ 2 w 71"/>
                <a:gd name="T7" fmla="*/ 40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2" name="iSļïde">
              <a:extLst>
                <a:ext uri="{FF2B5EF4-FFF2-40B4-BE49-F238E27FC236}">
                  <a16:creationId xmlns:a16="http://schemas.microsoft.com/office/drawing/2014/main" id="{5C1F5137-CA16-344C-9647-9E1D6DEC15C1}"/>
                </a:ext>
              </a:extLst>
            </p:cNvPr>
            <p:cNvSpPr/>
            <p:nvPr/>
          </p:nvSpPr>
          <p:spPr bwMode="auto">
            <a:xfrm>
              <a:off x="3592513" y="5164137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0 h 42"/>
                <a:gd name="T6" fmla="*/ 2 w 71"/>
                <a:gd name="T7" fmla="*/ 40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3" name="îsliḋê">
              <a:extLst>
                <a:ext uri="{FF2B5EF4-FFF2-40B4-BE49-F238E27FC236}">
                  <a16:creationId xmlns:a16="http://schemas.microsoft.com/office/drawing/2014/main" id="{17361997-892F-174E-B667-6F5D8B5FE463}"/>
                </a:ext>
              </a:extLst>
            </p:cNvPr>
            <p:cNvSpPr/>
            <p:nvPr/>
          </p:nvSpPr>
          <p:spPr bwMode="auto">
            <a:xfrm>
              <a:off x="3595688" y="5164137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69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4" name="ïsḻíďê">
              <a:extLst>
                <a:ext uri="{FF2B5EF4-FFF2-40B4-BE49-F238E27FC236}">
                  <a16:creationId xmlns:a16="http://schemas.microsoft.com/office/drawing/2014/main" id="{3B37F8FA-CB9E-954A-87D7-B80C574D9122}"/>
                </a:ext>
              </a:extLst>
            </p:cNvPr>
            <p:cNvSpPr/>
            <p:nvPr/>
          </p:nvSpPr>
          <p:spPr bwMode="auto">
            <a:xfrm>
              <a:off x="3595688" y="5164137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69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5" name="íśḷíḑe">
              <a:extLst>
                <a:ext uri="{FF2B5EF4-FFF2-40B4-BE49-F238E27FC236}">
                  <a16:creationId xmlns:a16="http://schemas.microsoft.com/office/drawing/2014/main" id="{2DF57020-12FE-AA4A-BE67-07E562786A1D}"/>
                </a:ext>
              </a:extLst>
            </p:cNvPr>
            <p:cNvSpPr/>
            <p:nvPr/>
          </p:nvSpPr>
          <p:spPr bwMode="auto">
            <a:xfrm>
              <a:off x="3598863" y="5164137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69 w 71"/>
                <a:gd name="T3" fmla="*/ 0 h 40"/>
                <a:gd name="T4" fmla="*/ 71 w 71"/>
                <a:gd name="T5" fmla="*/ 0 h 40"/>
                <a:gd name="T6" fmla="*/ 0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6" name="iš1iḓe">
              <a:extLst>
                <a:ext uri="{FF2B5EF4-FFF2-40B4-BE49-F238E27FC236}">
                  <a16:creationId xmlns:a16="http://schemas.microsoft.com/office/drawing/2014/main" id="{345D2D9D-8584-684D-A5C3-11EE45B68516}"/>
                </a:ext>
              </a:extLst>
            </p:cNvPr>
            <p:cNvSpPr/>
            <p:nvPr/>
          </p:nvSpPr>
          <p:spPr bwMode="auto">
            <a:xfrm>
              <a:off x="3598863" y="5164137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69 w 71"/>
                <a:gd name="T3" fmla="*/ 0 h 40"/>
                <a:gd name="T4" fmla="*/ 71 w 71"/>
                <a:gd name="T5" fmla="*/ 0 h 40"/>
                <a:gd name="T6" fmla="*/ 0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7" name="ïŝlîḓê">
              <a:extLst>
                <a:ext uri="{FF2B5EF4-FFF2-40B4-BE49-F238E27FC236}">
                  <a16:creationId xmlns:a16="http://schemas.microsoft.com/office/drawing/2014/main" id="{2A29427E-2AA6-B148-8C8E-C70018EEC939}"/>
                </a:ext>
              </a:extLst>
            </p:cNvPr>
            <p:cNvSpPr/>
            <p:nvPr/>
          </p:nvSpPr>
          <p:spPr bwMode="auto">
            <a:xfrm>
              <a:off x="3598863" y="5160962"/>
              <a:ext cx="115888" cy="66675"/>
            </a:xfrm>
            <a:custGeom>
              <a:avLst/>
              <a:gdLst>
                <a:gd name="T0" fmla="*/ 0 w 73"/>
                <a:gd name="T1" fmla="*/ 42 h 42"/>
                <a:gd name="T2" fmla="*/ 71 w 73"/>
                <a:gd name="T3" fmla="*/ 2 h 42"/>
                <a:gd name="T4" fmla="*/ 73 w 73"/>
                <a:gd name="T5" fmla="*/ 0 h 42"/>
                <a:gd name="T6" fmla="*/ 2 w 73"/>
                <a:gd name="T7" fmla="*/ 42 h 42"/>
                <a:gd name="T8" fmla="*/ 0 w 73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2">
                  <a:moveTo>
                    <a:pt x="0" y="42"/>
                  </a:moveTo>
                  <a:lnTo>
                    <a:pt x="71" y="2"/>
                  </a:lnTo>
                  <a:lnTo>
                    <a:pt x="73" y="0"/>
                  </a:lnTo>
                  <a:lnTo>
                    <a:pt x="2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0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8" name="ïṥľîḓé">
              <a:extLst>
                <a:ext uri="{FF2B5EF4-FFF2-40B4-BE49-F238E27FC236}">
                  <a16:creationId xmlns:a16="http://schemas.microsoft.com/office/drawing/2014/main" id="{57828213-D878-754B-932A-D2F2883D4C78}"/>
                </a:ext>
              </a:extLst>
            </p:cNvPr>
            <p:cNvSpPr/>
            <p:nvPr/>
          </p:nvSpPr>
          <p:spPr bwMode="auto">
            <a:xfrm>
              <a:off x="3598863" y="5160962"/>
              <a:ext cx="115888" cy="66675"/>
            </a:xfrm>
            <a:custGeom>
              <a:avLst/>
              <a:gdLst>
                <a:gd name="T0" fmla="*/ 0 w 73"/>
                <a:gd name="T1" fmla="*/ 42 h 42"/>
                <a:gd name="T2" fmla="*/ 71 w 73"/>
                <a:gd name="T3" fmla="*/ 2 h 42"/>
                <a:gd name="T4" fmla="*/ 73 w 73"/>
                <a:gd name="T5" fmla="*/ 0 h 42"/>
                <a:gd name="T6" fmla="*/ 2 w 73"/>
                <a:gd name="T7" fmla="*/ 42 h 42"/>
                <a:gd name="T8" fmla="*/ 0 w 73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2">
                  <a:moveTo>
                    <a:pt x="0" y="42"/>
                  </a:moveTo>
                  <a:lnTo>
                    <a:pt x="71" y="2"/>
                  </a:lnTo>
                  <a:lnTo>
                    <a:pt x="73" y="0"/>
                  </a:lnTo>
                  <a:lnTo>
                    <a:pt x="2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9" name="iŝļîḓe">
              <a:extLst>
                <a:ext uri="{FF2B5EF4-FFF2-40B4-BE49-F238E27FC236}">
                  <a16:creationId xmlns:a16="http://schemas.microsoft.com/office/drawing/2014/main" id="{2A8CBDC6-5AAD-D64E-9576-DB42934711F9}"/>
                </a:ext>
              </a:extLst>
            </p:cNvPr>
            <p:cNvSpPr/>
            <p:nvPr/>
          </p:nvSpPr>
          <p:spPr bwMode="auto">
            <a:xfrm>
              <a:off x="3457575" y="5013324"/>
              <a:ext cx="241300" cy="349250"/>
            </a:xfrm>
            <a:custGeom>
              <a:avLst/>
              <a:gdLst>
                <a:gd name="T0" fmla="*/ 73 w 73"/>
                <a:gd name="T1" fmla="*/ 64 h 106"/>
                <a:gd name="T2" fmla="*/ 73 w 73"/>
                <a:gd name="T3" fmla="*/ 73 h 106"/>
                <a:gd name="T4" fmla="*/ 37 w 73"/>
                <a:gd name="T5" fmla="*/ 94 h 106"/>
                <a:gd name="T6" fmla="*/ 0 w 73"/>
                <a:gd name="T7" fmla="*/ 31 h 106"/>
                <a:gd name="T8" fmla="*/ 1 w 73"/>
                <a:gd name="T9" fmla="*/ 23 h 106"/>
                <a:gd name="T10" fmla="*/ 37 w 73"/>
                <a:gd name="T11" fmla="*/ 10 h 106"/>
                <a:gd name="T12" fmla="*/ 73 w 73"/>
                <a:gd name="T13" fmla="*/ 6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06">
                  <a:moveTo>
                    <a:pt x="73" y="64"/>
                  </a:moveTo>
                  <a:cubicBezTo>
                    <a:pt x="73" y="67"/>
                    <a:pt x="73" y="70"/>
                    <a:pt x="73" y="73"/>
                  </a:cubicBezTo>
                  <a:cubicBezTo>
                    <a:pt x="73" y="96"/>
                    <a:pt x="57" y="106"/>
                    <a:pt x="37" y="94"/>
                  </a:cubicBezTo>
                  <a:cubicBezTo>
                    <a:pt x="16" y="83"/>
                    <a:pt x="0" y="54"/>
                    <a:pt x="0" y="31"/>
                  </a:cubicBezTo>
                  <a:cubicBezTo>
                    <a:pt x="0" y="28"/>
                    <a:pt x="0" y="25"/>
                    <a:pt x="1" y="23"/>
                  </a:cubicBezTo>
                  <a:cubicBezTo>
                    <a:pt x="4" y="6"/>
                    <a:pt x="19" y="0"/>
                    <a:pt x="37" y="10"/>
                  </a:cubicBezTo>
                  <a:cubicBezTo>
                    <a:pt x="55" y="20"/>
                    <a:pt x="69" y="43"/>
                    <a:pt x="73" y="64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0" name="îŝḻîďé">
              <a:extLst>
                <a:ext uri="{FF2B5EF4-FFF2-40B4-BE49-F238E27FC236}">
                  <a16:creationId xmlns:a16="http://schemas.microsoft.com/office/drawing/2014/main" id="{46AA9837-437F-7248-A906-A9E1E4916599}"/>
                </a:ext>
              </a:extLst>
            </p:cNvPr>
            <p:cNvSpPr/>
            <p:nvPr/>
          </p:nvSpPr>
          <p:spPr bwMode="auto">
            <a:xfrm>
              <a:off x="3635375" y="5084762"/>
              <a:ext cx="139700" cy="211138"/>
            </a:xfrm>
            <a:custGeom>
              <a:avLst/>
              <a:gdLst>
                <a:gd name="T0" fmla="*/ 36 w 88"/>
                <a:gd name="T1" fmla="*/ 133 h 133"/>
                <a:gd name="T2" fmla="*/ 73 w 88"/>
                <a:gd name="T3" fmla="*/ 110 h 133"/>
                <a:gd name="T4" fmla="*/ 88 w 88"/>
                <a:gd name="T5" fmla="*/ 40 h 133"/>
                <a:gd name="T6" fmla="*/ 29 w 88"/>
                <a:gd name="T7" fmla="*/ 0 h 133"/>
                <a:gd name="T8" fmla="*/ 4 w 88"/>
                <a:gd name="T9" fmla="*/ 0 h 133"/>
                <a:gd name="T10" fmla="*/ 0 w 88"/>
                <a:gd name="T11" fmla="*/ 9 h 133"/>
                <a:gd name="T12" fmla="*/ 36 w 88"/>
                <a:gd name="T13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33">
                  <a:moveTo>
                    <a:pt x="36" y="133"/>
                  </a:moveTo>
                  <a:lnTo>
                    <a:pt x="73" y="110"/>
                  </a:lnTo>
                  <a:lnTo>
                    <a:pt x="88" y="40"/>
                  </a:lnTo>
                  <a:lnTo>
                    <a:pt x="29" y="0"/>
                  </a:lnTo>
                  <a:lnTo>
                    <a:pt x="4" y="0"/>
                  </a:lnTo>
                  <a:lnTo>
                    <a:pt x="0" y="9"/>
                  </a:lnTo>
                  <a:lnTo>
                    <a:pt x="36" y="133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1" name="íŝľíḓè">
              <a:extLst>
                <a:ext uri="{FF2B5EF4-FFF2-40B4-BE49-F238E27FC236}">
                  <a16:creationId xmlns:a16="http://schemas.microsoft.com/office/drawing/2014/main" id="{B0730317-4497-BF4D-B170-93617FA674D9}"/>
                </a:ext>
              </a:extLst>
            </p:cNvPr>
            <p:cNvSpPr/>
            <p:nvPr/>
          </p:nvSpPr>
          <p:spPr bwMode="auto">
            <a:xfrm>
              <a:off x="3494088" y="4964112"/>
              <a:ext cx="315913" cy="368300"/>
            </a:xfrm>
            <a:custGeom>
              <a:avLst/>
              <a:gdLst>
                <a:gd name="T0" fmla="*/ 96 w 96"/>
                <a:gd name="T1" fmla="*/ 65 h 112"/>
                <a:gd name="T2" fmla="*/ 95 w 96"/>
                <a:gd name="T3" fmla="*/ 62 h 112"/>
                <a:gd name="T4" fmla="*/ 95 w 96"/>
                <a:gd name="T5" fmla="*/ 58 h 112"/>
                <a:gd name="T6" fmla="*/ 93 w 96"/>
                <a:gd name="T7" fmla="*/ 52 h 112"/>
                <a:gd name="T8" fmla="*/ 93 w 96"/>
                <a:gd name="T9" fmla="*/ 50 h 112"/>
                <a:gd name="T10" fmla="*/ 91 w 96"/>
                <a:gd name="T11" fmla="*/ 45 h 112"/>
                <a:gd name="T12" fmla="*/ 90 w 96"/>
                <a:gd name="T13" fmla="*/ 43 h 112"/>
                <a:gd name="T14" fmla="*/ 88 w 96"/>
                <a:gd name="T15" fmla="*/ 38 h 112"/>
                <a:gd name="T16" fmla="*/ 87 w 96"/>
                <a:gd name="T17" fmla="*/ 35 h 112"/>
                <a:gd name="T18" fmla="*/ 82 w 96"/>
                <a:gd name="T19" fmla="*/ 28 h 112"/>
                <a:gd name="T20" fmla="*/ 78 w 96"/>
                <a:gd name="T21" fmla="*/ 22 h 112"/>
                <a:gd name="T22" fmla="*/ 77 w 96"/>
                <a:gd name="T23" fmla="*/ 21 h 112"/>
                <a:gd name="T24" fmla="*/ 72 w 96"/>
                <a:gd name="T25" fmla="*/ 16 h 112"/>
                <a:gd name="T26" fmla="*/ 71 w 96"/>
                <a:gd name="T27" fmla="*/ 14 h 112"/>
                <a:gd name="T28" fmla="*/ 66 w 96"/>
                <a:gd name="T29" fmla="*/ 10 h 112"/>
                <a:gd name="T30" fmla="*/ 64 w 96"/>
                <a:gd name="T31" fmla="*/ 9 h 112"/>
                <a:gd name="T32" fmla="*/ 60 w 96"/>
                <a:gd name="T33" fmla="*/ 6 h 112"/>
                <a:gd name="T34" fmla="*/ 57 w 96"/>
                <a:gd name="T35" fmla="*/ 4 h 112"/>
                <a:gd name="T36" fmla="*/ 55 w 96"/>
                <a:gd name="T37" fmla="*/ 3 h 112"/>
                <a:gd name="T38" fmla="*/ 52 w 96"/>
                <a:gd name="T39" fmla="*/ 2 h 112"/>
                <a:gd name="T40" fmla="*/ 49 w 96"/>
                <a:gd name="T41" fmla="*/ 1 h 112"/>
                <a:gd name="T42" fmla="*/ 48 w 96"/>
                <a:gd name="T43" fmla="*/ 1 h 112"/>
                <a:gd name="T44" fmla="*/ 45 w 96"/>
                <a:gd name="T45" fmla="*/ 1 h 112"/>
                <a:gd name="T46" fmla="*/ 42 w 96"/>
                <a:gd name="T47" fmla="*/ 1 h 112"/>
                <a:gd name="T48" fmla="*/ 39 w 96"/>
                <a:gd name="T49" fmla="*/ 1 h 112"/>
                <a:gd name="T50" fmla="*/ 36 w 96"/>
                <a:gd name="T51" fmla="*/ 2 h 112"/>
                <a:gd name="T52" fmla="*/ 0 w 96"/>
                <a:gd name="T53" fmla="*/ 22 h 112"/>
                <a:gd name="T54" fmla="*/ 5 w 96"/>
                <a:gd name="T55" fmla="*/ 20 h 112"/>
                <a:gd name="T56" fmla="*/ 11 w 96"/>
                <a:gd name="T57" fmla="*/ 20 h 112"/>
                <a:gd name="T58" fmla="*/ 15 w 96"/>
                <a:gd name="T59" fmla="*/ 21 h 112"/>
                <a:gd name="T60" fmla="*/ 22 w 96"/>
                <a:gd name="T61" fmla="*/ 23 h 112"/>
                <a:gd name="T62" fmla="*/ 32 w 96"/>
                <a:gd name="T63" fmla="*/ 29 h 112"/>
                <a:gd name="T64" fmla="*/ 39 w 96"/>
                <a:gd name="T65" fmla="*/ 35 h 112"/>
                <a:gd name="T66" fmla="*/ 49 w 96"/>
                <a:gd name="T67" fmla="*/ 48 h 112"/>
                <a:gd name="T68" fmla="*/ 54 w 96"/>
                <a:gd name="T69" fmla="*/ 56 h 112"/>
                <a:gd name="T70" fmla="*/ 60 w 96"/>
                <a:gd name="T71" fmla="*/ 71 h 112"/>
                <a:gd name="T72" fmla="*/ 62 w 96"/>
                <a:gd name="T73" fmla="*/ 84 h 112"/>
                <a:gd name="T74" fmla="*/ 62 w 96"/>
                <a:gd name="T75" fmla="*/ 92 h 112"/>
                <a:gd name="T76" fmla="*/ 62 w 96"/>
                <a:gd name="T77" fmla="*/ 96 h 112"/>
                <a:gd name="T78" fmla="*/ 60 w 96"/>
                <a:gd name="T79" fmla="*/ 103 h 112"/>
                <a:gd name="T80" fmla="*/ 56 w 96"/>
                <a:gd name="T81" fmla="*/ 109 h 112"/>
                <a:gd name="T82" fmla="*/ 85 w 96"/>
                <a:gd name="T83" fmla="*/ 92 h 112"/>
                <a:gd name="T84" fmla="*/ 91 w 96"/>
                <a:gd name="T85" fmla="*/ 86 h 112"/>
                <a:gd name="T86" fmla="*/ 93 w 96"/>
                <a:gd name="T87" fmla="*/ 84 h 112"/>
                <a:gd name="T88" fmla="*/ 94 w 96"/>
                <a:gd name="T89" fmla="*/ 81 h 112"/>
                <a:gd name="T90" fmla="*/ 95 w 96"/>
                <a:gd name="T91" fmla="*/ 78 h 112"/>
                <a:gd name="T92" fmla="*/ 95 w 96"/>
                <a:gd name="T93" fmla="*/ 76 h 112"/>
                <a:gd name="T94" fmla="*/ 96 w 96"/>
                <a:gd name="T95" fmla="*/ 73 h 112"/>
                <a:gd name="T96" fmla="*/ 96 w 96"/>
                <a:gd name="T97" fmla="*/ 6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6" h="112">
                  <a:moveTo>
                    <a:pt x="96" y="67"/>
                  </a:moveTo>
                  <a:cubicBezTo>
                    <a:pt x="96" y="67"/>
                    <a:pt x="96" y="66"/>
                    <a:pt x="96" y="66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3"/>
                    <a:pt x="95" y="63"/>
                    <a:pt x="95" y="62"/>
                  </a:cubicBezTo>
                  <a:cubicBezTo>
                    <a:pt x="95" y="61"/>
                    <a:pt x="95" y="61"/>
                    <a:pt x="95" y="60"/>
                  </a:cubicBezTo>
                  <a:cubicBezTo>
                    <a:pt x="95" y="60"/>
                    <a:pt x="95" y="60"/>
                    <a:pt x="95" y="60"/>
                  </a:cubicBezTo>
                  <a:cubicBezTo>
                    <a:pt x="95" y="59"/>
                    <a:pt x="95" y="59"/>
                    <a:pt x="95" y="58"/>
                  </a:cubicBezTo>
                  <a:cubicBezTo>
                    <a:pt x="95" y="57"/>
                    <a:pt x="95" y="57"/>
                    <a:pt x="94" y="56"/>
                  </a:cubicBezTo>
                  <a:cubicBezTo>
                    <a:pt x="94" y="56"/>
                    <a:pt x="94" y="55"/>
                    <a:pt x="94" y="54"/>
                  </a:cubicBezTo>
                  <a:cubicBezTo>
                    <a:pt x="94" y="54"/>
                    <a:pt x="94" y="53"/>
                    <a:pt x="93" y="52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3" y="51"/>
                    <a:pt x="93" y="51"/>
                    <a:pt x="93" y="50"/>
                  </a:cubicBezTo>
                  <a:cubicBezTo>
                    <a:pt x="93" y="50"/>
                    <a:pt x="92" y="49"/>
                    <a:pt x="92" y="48"/>
                  </a:cubicBezTo>
                  <a:cubicBezTo>
                    <a:pt x="92" y="48"/>
                    <a:pt x="92" y="47"/>
                    <a:pt x="92" y="47"/>
                  </a:cubicBezTo>
                  <a:cubicBezTo>
                    <a:pt x="91" y="46"/>
                    <a:pt x="91" y="45"/>
                    <a:pt x="91" y="45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90" y="42"/>
                    <a:pt x="90" y="42"/>
                    <a:pt x="89" y="41"/>
                  </a:cubicBezTo>
                  <a:cubicBezTo>
                    <a:pt x="89" y="41"/>
                    <a:pt x="89" y="40"/>
                    <a:pt x="89" y="39"/>
                  </a:cubicBezTo>
                  <a:cubicBezTo>
                    <a:pt x="88" y="39"/>
                    <a:pt x="88" y="38"/>
                    <a:pt x="88" y="38"/>
                  </a:cubicBezTo>
                  <a:cubicBezTo>
                    <a:pt x="87" y="37"/>
                    <a:pt x="87" y="37"/>
                    <a:pt x="87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86" y="34"/>
                    <a:pt x="85" y="33"/>
                    <a:pt x="85" y="32"/>
                  </a:cubicBezTo>
                  <a:cubicBezTo>
                    <a:pt x="84" y="31"/>
                    <a:pt x="84" y="30"/>
                    <a:pt x="83" y="29"/>
                  </a:cubicBezTo>
                  <a:cubicBezTo>
                    <a:pt x="83" y="29"/>
                    <a:pt x="83" y="29"/>
                    <a:pt x="82" y="28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1" y="27"/>
                    <a:pt x="80" y="25"/>
                    <a:pt x="80" y="24"/>
                  </a:cubicBezTo>
                  <a:cubicBezTo>
                    <a:pt x="79" y="24"/>
                    <a:pt x="79" y="23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6" y="20"/>
                    <a:pt x="76" y="20"/>
                    <a:pt x="75" y="19"/>
                  </a:cubicBezTo>
                  <a:cubicBezTo>
                    <a:pt x="75" y="18"/>
                    <a:pt x="74" y="18"/>
                    <a:pt x="74" y="17"/>
                  </a:cubicBezTo>
                  <a:cubicBezTo>
                    <a:pt x="73" y="17"/>
                    <a:pt x="73" y="16"/>
                    <a:pt x="72" y="1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0" y="14"/>
                    <a:pt x="70" y="13"/>
                    <a:pt x="69" y="13"/>
                  </a:cubicBezTo>
                  <a:cubicBezTo>
                    <a:pt x="69" y="12"/>
                    <a:pt x="68" y="12"/>
                    <a:pt x="68" y="11"/>
                  </a:cubicBezTo>
                  <a:cubicBezTo>
                    <a:pt x="67" y="11"/>
                    <a:pt x="66" y="10"/>
                    <a:pt x="66" y="10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5" y="10"/>
                    <a:pt x="65" y="9"/>
                    <a:pt x="64" y="9"/>
                  </a:cubicBezTo>
                  <a:cubicBezTo>
                    <a:pt x="64" y="8"/>
                    <a:pt x="63" y="8"/>
                    <a:pt x="63" y="8"/>
                  </a:cubicBezTo>
                  <a:cubicBezTo>
                    <a:pt x="62" y="7"/>
                    <a:pt x="62" y="7"/>
                    <a:pt x="61" y="7"/>
                  </a:cubicBezTo>
                  <a:cubicBezTo>
                    <a:pt x="61" y="6"/>
                    <a:pt x="60" y="6"/>
                    <a:pt x="60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5"/>
                    <a:pt x="58" y="5"/>
                    <a:pt x="58" y="5"/>
                  </a:cubicBezTo>
                  <a:cubicBezTo>
                    <a:pt x="58" y="5"/>
                    <a:pt x="57" y="4"/>
                    <a:pt x="57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3"/>
                    <a:pt x="54" y="3"/>
                    <a:pt x="54" y="3"/>
                  </a:cubicBezTo>
                  <a:cubicBezTo>
                    <a:pt x="53" y="3"/>
                    <a:pt x="53" y="2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0" y="2"/>
                    <a:pt x="50" y="1"/>
                    <a:pt x="49" y="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7" y="1"/>
                    <a:pt x="47" y="1"/>
                    <a:pt x="46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0" y="1"/>
                    <a:pt x="39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1"/>
                    <a:pt x="37" y="1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5" y="2"/>
                    <a:pt x="34" y="2"/>
                    <a:pt x="33" y="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" y="22"/>
                    <a:pt x="2" y="21"/>
                    <a:pt x="3" y="21"/>
                  </a:cubicBezTo>
                  <a:cubicBezTo>
                    <a:pt x="3" y="21"/>
                    <a:pt x="4" y="21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20"/>
                    <a:pt x="7" y="20"/>
                    <a:pt x="8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" y="20"/>
                    <a:pt x="10" y="20"/>
                    <a:pt x="11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3" y="20"/>
                    <a:pt x="14" y="20"/>
                    <a:pt x="15" y="20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21"/>
                    <a:pt x="17" y="21"/>
                    <a:pt x="18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0" y="22"/>
                    <a:pt x="21" y="22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4" y="24"/>
                    <a:pt x="25" y="24"/>
                    <a:pt x="26" y="25"/>
                  </a:cubicBezTo>
                  <a:cubicBezTo>
                    <a:pt x="28" y="26"/>
                    <a:pt x="30" y="28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5" y="31"/>
                    <a:pt x="37" y="33"/>
                    <a:pt x="38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7"/>
                    <a:pt x="42" y="39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6" y="43"/>
                    <a:pt x="47" y="45"/>
                    <a:pt x="49" y="48"/>
                  </a:cubicBezTo>
                  <a:cubicBezTo>
                    <a:pt x="49" y="48"/>
                    <a:pt x="49" y="48"/>
                    <a:pt x="50" y="49"/>
                  </a:cubicBezTo>
                  <a:cubicBezTo>
                    <a:pt x="51" y="51"/>
                    <a:pt x="52" y="53"/>
                    <a:pt x="54" y="55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5" y="58"/>
                    <a:pt x="56" y="61"/>
                    <a:pt x="57" y="63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58" y="66"/>
                    <a:pt x="59" y="69"/>
                    <a:pt x="60" y="71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4"/>
                    <a:pt x="61" y="77"/>
                    <a:pt x="62" y="79"/>
                  </a:cubicBezTo>
                  <a:cubicBezTo>
                    <a:pt x="62" y="81"/>
                    <a:pt x="62" y="82"/>
                    <a:pt x="62" y="84"/>
                  </a:cubicBezTo>
                  <a:cubicBezTo>
                    <a:pt x="62" y="84"/>
                    <a:pt x="62" y="84"/>
                    <a:pt x="62" y="84"/>
                  </a:cubicBezTo>
                  <a:cubicBezTo>
                    <a:pt x="62" y="85"/>
                    <a:pt x="62" y="87"/>
                    <a:pt x="62" y="88"/>
                  </a:cubicBezTo>
                  <a:cubicBezTo>
                    <a:pt x="62" y="90"/>
                    <a:pt x="62" y="91"/>
                    <a:pt x="62" y="92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62" y="94"/>
                    <a:pt x="62" y="95"/>
                    <a:pt x="62" y="96"/>
                  </a:cubicBezTo>
                  <a:cubicBezTo>
                    <a:pt x="62" y="96"/>
                    <a:pt x="62" y="96"/>
                    <a:pt x="62" y="96"/>
                  </a:cubicBezTo>
                  <a:cubicBezTo>
                    <a:pt x="61" y="98"/>
                    <a:pt x="61" y="99"/>
                    <a:pt x="61" y="100"/>
                  </a:cubicBezTo>
                  <a:cubicBezTo>
                    <a:pt x="61" y="100"/>
                    <a:pt x="61" y="100"/>
                    <a:pt x="61" y="100"/>
                  </a:cubicBezTo>
                  <a:cubicBezTo>
                    <a:pt x="60" y="101"/>
                    <a:pt x="60" y="102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4"/>
                    <a:pt x="59" y="105"/>
                    <a:pt x="58" y="106"/>
                  </a:cubicBezTo>
                  <a:cubicBezTo>
                    <a:pt x="57" y="107"/>
                    <a:pt x="56" y="108"/>
                    <a:pt x="56" y="109"/>
                  </a:cubicBezTo>
                  <a:cubicBezTo>
                    <a:pt x="55" y="109"/>
                    <a:pt x="55" y="109"/>
                    <a:pt x="55" y="109"/>
                  </a:cubicBezTo>
                  <a:cubicBezTo>
                    <a:pt x="54" y="110"/>
                    <a:pt x="53" y="111"/>
                    <a:pt x="52" y="112"/>
                  </a:cubicBezTo>
                  <a:cubicBezTo>
                    <a:pt x="85" y="92"/>
                    <a:pt x="85" y="92"/>
                    <a:pt x="85" y="92"/>
                  </a:cubicBezTo>
                  <a:cubicBezTo>
                    <a:pt x="86" y="92"/>
                    <a:pt x="87" y="91"/>
                    <a:pt x="88" y="90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90" y="88"/>
                    <a:pt x="91" y="87"/>
                    <a:pt x="91" y="86"/>
                  </a:cubicBezTo>
                  <a:cubicBezTo>
                    <a:pt x="91" y="86"/>
                    <a:pt x="91" y="86"/>
                    <a:pt x="91" y="86"/>
                  </a:cubicBezTo>
                  <a:cubicBezTo>
                    <a:pt x="92" y="85"/>
                    <a:pt x="92" y="85"/>
                    <a:pt x="93" y="84"/>
                  </a:cubicBezTo>
                  <a:cubicBezTo>
                    <a:pt x="93" y="84"/>
                    <a:pt x="93" y="84"/>
                    <a:pt x="93" y="84"/>
                  </a:cubicBezTo>
                  <a:cubicBezTo>
                    <a:pt x="93" y="83"/>
                    <a:pt x="93" y="83"/>
                    <a:pt x="93" y="83"/>
                  </a:cubicBezTo>
                  <a:cubicBezTo>
                    <a:pt x="93" y="83"/>
                    <a:pt x="93" y="82"/>
                    <a:pt x="94" y="82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5" y="79"/>
                    <a:pt x="95" y="78"/>
                    <a:pt x="95" y="78"/>
                  </a:cubicBezTo>
                  <a:cubicBezTo>
                    <a:pt x="95" y="77"/>
                    <a:pt x="95" y="77"/>
                    <a:pt x="95" y="77"/>
                  </a:cubicBezTo>
                  <a:cubicBezTo>
                    <a:pt x="95" y="77"/>
                    <a:pt x="95" y="77"/>
                    <a:pt x="95" y="77"/>
                  </a:cubicBezTo>
                  <a:cubicBezTo>
                    <a:pt x="95" y="76"/>
                    <a:pt x="95" y="76"/>
                    <a:pt x="95" y="76"/>
                  </a:cubicBezTo>
                  <a:cubicBezTo>
                    <a:pt x="95" y="75"/>
                    <a:pt x="95" y="75"/>
                    <a:pt x="95" y="74"/>
                  </a:cubicBezTo>
                  <a:cubicBezTo>
                    <a:pt x="96" y="73"/>
                    <a:pt x="96" y="73"/>
                    <a:pt x="96" y="73"/>
                  </a:cubicBezTo>
                  <a:cubicBezTo>
                    <a:pt x="96" y="73"/>
                    <a:pt x="96" y="73"/>
                    <a:pt x="96" y="73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6" y="72"/>
                    <a:pt x="96" y="71"/>
                    <a:pt x="96" y="71"/>
                  </a:cubicBezTo>
                  <a:cubicBezTo>
                    <a:pt x="96" y="70"/>
                    <a:pt x="96" y="70"/>
                    <a:pt x="96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96" y="68"/>
                    <a:pt x="96" y="68"/>
                    <a:pt x="96" y="67"/>
                  </a:cubicBezTo>
                  <a:close/>
                </a:path>
              </a:pathLst>
            </a:custGeom>
            <a:solidFill>
              <a:srgbClr val="3C3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2" name="ïŝliḋè">
              <a:extLst>
                <a:ext uri="{FF2B5EF4-FFF2-40B4-BE49-F238E27FC236}">
                  <a16:creationId xmlns:a16="http://schemas.microsoft.com/office/drawing/2014/main" id="{1713E75B-217B-DC41-8043-2844B3759843}"/>
                </a:ext>
              </a:extLst>
            </p:cNvPr>
            <p:cNvSpPr/>
            <p:nvPr/>
          </p:nvSpPr>
          <p:spPr bwMode="auto">
            <a:xfrm>
              <a:off x="3503613" y="5089524"/>
              <a:ext cx="138113" cy="193675"/>
            </a:xfrm>
            <a:custGeom>
              <a:avLst/>
              <a:gdLst>
                <a:gd name="T0" fmla="*/ 41 w 42"/>
                <a:gd name="T1" fmla="*/ 36 h 59"/>
                <a:gd name="T2" fmla="*/ 42 w 42"/>
                <a:gd name="T3" fmla="*/ 41 h 59"/>
                <a:gd name="T4" fmla="*/ 21 w 42"/>
                <a:gd name="T5" fmla="*/ 53 h 59"/>
                <a:gd name="T6" fmla="*/ 0 w 42"/>
                <a:gd name="T7" fmla="*/ 17 h 59"/>
                <a:gd name="T8" fmla="*/ 1 w 42"/>
                <a:gd name="T9" fmla="*/ 13 h 59"/>
                <a:gd name="T10" fmla="*/ 21 w 42"/>
                <a:gd name="T11" fmla="*/ 5 h 59"/>
                <a:gd name="T12" fmla="*/ 41 w 42"/>
                <a:gd name="T13" fmla="*/ 3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59">
                  <a:moveTo>
                    <a:pt x="41" y="36"/>
                  </a:moveTo>
                  <a:cubicBezTo>
                    <a:pt x="41" y="38"/>
                    <a:pt x="42" y="39"/>
                    <a:pt x="42" y="41"/>
                  </a:cubicBezTo>
                  <a:cubicBezTo>
                    <a:pt x="42" y="54"/>
                    <a:pt x="32" y="59"/>
                    <a:pt x="21" y="53"/>
                  </a:cubicBezTo>
                  <a:cubicBezTo>
                    <a:pt x="10" y="46"/>
                    <a:pt x="0" y="30"/>
                    <a:pt x="0" y="17"/>
                  </a:cubicBezTo>
                  <a:cubicBezTo>
                    <a:pt x="0" y="16"/>
                    <a:pt x="1" y="14"/>
                    <a:pt x="1" y="13"/>
                  </a:cubicBezTo>
                  <a:cubicBezTo>
                    <a:pt x="3" y="3"/>
                    <a:pt x="11" y="0"/>
                    <a:pt x="21" y="5"/>
                  </a:cubicBezTo>
                  <a:cubicBezTo>
                    <a:pt x="31" y="11"/>
                    <a:pt x="39" y="24"/>
                    <a:pt x="41" y="36"/>
                  </a:cubicBezTo>
                  <a:close/>
                </a:path>
              </a:pathLst>
            </a:custGeom>
            <a:solidFill>
              <a:srgbClr val="8081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3" name="î$liḋè">
              <a:extLst>
                <a:ext uri="{FF2B5EF4-FFF2-40B4-BE49-F238E27FC236}">
                  <a16:creationId xmlns:a16="http://schemas.microsoft.com/office/drawing/2014/main" id="{94077C46-876C-0E4B-A6B9-3C63BF2FD651}"/>
                </a:ext>
              </a:extLst>
            </p:cNvPr>
            <p:cNvSpPr/>
            <p:nvPr/>
          </p:nvSpPr>
          <p:spPr bwMode="auto">
            <a:xfrm>
              <a:off x="3503613" y="5099049"/>
              <a:ext cx="119063" cy="174625"/>
            </a:xfrm>
            <a:custGeom>
              <a:avLst/>
              <a:gdLst>
                <a:gd name="T0" fmla="*/ 26 w 36"/>
                <a:gd name="T1" fmla="*/ 48 h 53"/>
                <a:gd name="T2" fmla="*/ 6 w 36"/>
                <a:gd name="T3" fmla="*/ 12 h 53"/>
                <a:gd name="T4" fmla="*/ 6 w 36"/>
                <a:gd name="T5" fmla="*/ 8 h 53"/>
                <a:gd name="T6" fmla="*/ 11 w 36"/>
                <a:gd name="T7" fmla="*/ 0 h 53"/>
                <a:gd name="T8" fmla="*/ 1 w 36"/>
                <a:gd name="T9" fmla="*/ 10 h 53"/>
                <a:gd name="T10" fmla="*/ 0 w 36"/>
                <a:gd name="T11" fmla="*/ 14 h 53"/>
                <a:gd name="T12" fmla="*/ 21 w 36"/>
                <a:gd name="T13" fmla="*/ 50 h 53"/>
                <a:gd name="T14" fmla="*/ 36 w 36"/>
                <a:gd name="T15" fmla="*/ 50 h 53"/>
                <a:gd name="T16" fmla="*/ 26 w 36"/>
                <a:gd name="T17" fmla="*/ 4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53">
                  <a:moveTo>
                    <a:pt x="26" y="48"/>
                  </a:moveTo>
                  <a:cubicBezTo>
                    <a:pt x="15" y="41"/>
                    <a:pt x="6" y="25"/>
                    <a:pt x="6" y="12"/>
                  </a:cubicBezTo>
                  <a:cubicBezTo>
                    <a:pt x="6" y="11"/>
                    <a:pt x="6" y="9"/>
                    <a:pt x="6" y="8"/>
                  </a:cubicBezTo>
                  <a:cubicBezTo>
                    <a:pt x="7" y="4"/>
                    <a:pt x="8" y="1"/>
                    <a:pt x="11" y="0"/>
                  </a:cubicBezTo>
                  <a:cubicBezTo>
                    <a:pt x="6" y="0"/>
                    <a:pt x="2" y="4"/>
                    <a:pt x="1" y="10"/>
                  </a:cubicBezTo>
                  <a:cubicBezTo>
                    <a:pt x="1" y="11"/>
                    <a:pt x="0" y="13"/>
                    <a:pt x="0" y="14"/>
                  </a:cubicBezTo>
                  <a:cubicBezTo>
                    <a:pt x="0" y="27"/>
                    <a:pt x="10" y="43"/>
                    <a:pt x="21" y="50"/>
                  </a:cubicBezTo>
                  <a:cubicBezTo>
                    <a:pt x="27" y="53"/>
                    <a:pt x="33" y="53"/>
                    <a:pt x="36" y="50"/>
                  </a:cubicBezTo>
                  <a:cubicBezTo>
                    <a:pt x="33" y="51"/>
                    <a:pt x="30" y="50"/>
                    <a:pt x="26" y="48"/>
                  </a:cubicBez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4" name="íŝľíḍê">
              <a:extLst>
                <a:ext uri="{FF2B5EF4-FFF2-40B4-BE49-F238E27FC236}">
                  <a16:creationId xmlns:a16="http://schemas.microsoft.com/office/drawing/2014/main" id="{8E276A6D-7800-254F-894A-47002ACDB3AA}"/>
                </a:ext>
              </a:extLst>
            </p:cNvPr>
            <p:cNvSpPr/>
            <p:nvPr/>
          </p:nvSpPr>
          <p:spPr bwMode="auto">
            <a:xfrm>
              <a:off x="3681413" y="5127624"/>
              <a:ext cx="112713" cy="112713"/>
            </a:xfrm>
            <a:custGeom>
              <a:avLst/>
              <a:gdLst>
                <a:gd name="T0" fmla="*/ 34 w 34"/>
                <a:gd name="T1" fmla="*/ 19 h 34"/>
                <a:gd name="T2" fmla="*/ 26 w 34"/>
                <a:gd name="T3" fmla="*/ 34 h 34"/>
                <a:gd name="T4" fmla="*/ 9 w 34"/>
                <a:gd name="T5" fmla="*/ 24 h 34"/>
                <a:gd name="T6" fmla="*/ 0 w 34"/>
                <a:gd name="T7" fmla="*/ 0 h 34"/>
                <a:gd name="T8" fmla="*/ 34 w 34"/>
                <a:gd name="T9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34" y="19"/>
                  </a:moveTo>
                  <a:cubicBezTo>
                    <a:pt x="30" y="22"/>
                    <a:pt x="27" y="27"/>
                    <a:pt x="26" y="3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7" y="16"/>
                    <a:pt x="4" y="8"/>
                    <a:pt x="0" y="0"/>
                  </a:cubicBezTo>
                  <a:lnTo>
                    <a:pt x="34" y="19"/>
                  </a:lnTo>
                  <a:close/>
                </a:path>
              </a:pathLst>
            </a:custGeom>
            <a:solidFill>
              <a:srgbClr val="6DB8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5" name="îṩliḍe">
              <a:extLst>
                <a:ext uri="{FF2B5EF4-FFF2-40B4-BE49-F238E27FC236}">
                  <a16:creationId xmlns:a16="http://schemas.microsoft.com/office/drawing/2014/main" id="{C01C7EE4-0560-3A48-9867-0FA495DE17AF}"/>
                </a:ext>
              </a:extLst>
            </p:cNvPr>
            <p:cNvSpPr/>
            <p:nvPr/>
          </p:nvSpPr>
          <p:spPr bwMode="auto">
            <a:xfrm>
              <a:off x="4678363" y="4346574"/>
              <a:ext cx="685800" cy="725488"/>
            </a:xfrm>
            <a:custGeom>
              <a:avLst/>
              <a:gdLst>
                <a:gd name="T0" fmla="*/ 432 w 432"/>
                <a:gd name="T1" fmla="*/ 0 h 457"/>
                <a:gd name="T2" fmla="*/ 0 w 432"/>
                <a:gd name="T3" fmla="*/ 252 h 457"/>
                <a:gd name="T4" fmla="*/ 0 w 432"/>
                <a:gd name="T5" fmla="*/ 399 h 457"/>
                <a:gd name="T6" fmla="*/ 0 w 432"/>
                <a:gd name="T7" fmla="*/ 399 h 457"/>
                <a:gd name="T8" fmla="*/ 0 w 432"/>
                <a:gd name="T9" fmla="*/ 457 h 457"/>
                <a:gd name="T10" fmla="*/ 432 w 432"/>
                <a:gd name="T11" fmla="*/ 204 h 457"/>
                <a:gd name="T12" fmla="*/ 432 w 432"/>
                <a:gd name="T13" fmla="*/ 59 h 457"/>
                <a:gd name="T14" fmla="*/ 432 w 432"/>
                <a:gd name="T15" fmla="*/ 59 h 457"/>
                <a:gd name="T16" fmla="*/ 432 w 432"/>
                <a:gd name="T17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457">
                  <a:moveTo>
                    <a:pt x="432" y="0"/>
                  </a:moveTo>
                  <a:lnTo>
                    <a:pt x="0" y="252"/>
                  </a:lnTo>
                  <a:lnTo>
                    <a:pt x="0" y="399"/>
                  </a:lnTo>
                  <a:lnTo>
                    <a:pt x="0" y="399"/>
                  </a:lnTo>
                  <a:lnTo>
                    <a:pt x="0" y="457"/>
                  </a:lnTo>
                  <a:lnTo>
                    <a:pt x="432" y="204"/>
                  </a:lnTo>
                  <a:lnTo>
                    <a:pt x="432" y="59"/>
                  </a:lnTo>
                  <a:lnTo>
                    <a:pt x="432" y="59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AD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6" name="íśḷîḍe">
              <a:extLst>
                <a:ext uri="{FF2B5EF4-FFF2-40B4-BE49-F238E27FC236}">
                  <a16:creationId xmlns:a16="http://schemas.microsoft.com/office/drawing/2014/main" id="{0DDBDB9C-F9C3-AC46-9912-F036C780B0A6}"/>
                </a:ext>
              </a:extLst>
            </p:cNvPr>
            <p:cNvSpPr/>
            <p:nvPr/>
          </p:nvSpPr>
          <p:spPr bwMode="auto">
            <a:xfrm>
              <a:off x="3843338" y="5243512"/>
              <a:ext cx="115888" cy="73025"/>
            </a:xfrm>
            <a:custGeom>
              <a:avLst/>
              <a:gdLst>
                <a:gd name="T0" fmla="*/ 2 w 35"/>
                <a:gd name="T1" fmla="*/ 20 h 22"/>
                <a:gd name="T2" fmla="*/ 35 w 35"/>
                <a:gd name="T3" fmla="*/ 0 h 22"/>
                <a:gd name="T4" fmla="*/ 34 w 35"/>
                <a:gd name="T5" fmla="*/ 2 h 22"/>
                <a:gd name="T6" fmla="*/ 0 w 35"/>
                <a:gd name="T7" fmla="*/ 22 h 22"/>
                <a:gd name="T8" fmla="*/ 2 w 35"/>
                <a:gd name="T9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2" y="2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5" y="1"/>
                    <a:pt x="34" y="1"/>
                    <a:pt x="34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" y="21"/>
                    <a:pt x="1" y="20"/>
                    <a:pt x="2" y="20"/>
                  </a:cubicBezTo>
                </a:path>
              </a:pathLst>
            </a:custGeom>
            <a:solidFill>
              <a:srgbClr val="40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7" name="îṩḷiḓe">
              <a:extLst>
                <a:ext uri="{FF2B5EF4-FFF2-40B4-BE49-F238E27FC236}">
                  <a16:creationId xmlns:a16="http://schemas.microsoft.com/office/drawing/2014/main" id="{E298F8C4-729A-B34B-988B-5F4638EE79F7}"/>
                </a:ext>
              </a:extLst>
            </p:cNvPr>
            <p:cNvSpPr/>
            <p:nvPr/>
          </p:nvSpPr>
          <p:spPr bwMode="auto">
            <a:xfrm>
              <a:off x="3843338" y="5249862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69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8" name="iSľiḋè">
              <a:extLst>
                <a:ext uri="{FF2B5EF4-FFF2-40B4-BE49-F238E27FC236}">
                  <a16:creationId xmlns:a16="http://schemas.microsoft.com/office/drawing/2014/main" id="{86193F5A-F22F-EB46-B208-DF6487166533}"/>
                </a:ext>
              </a:extLst>
            </p:cNvPr>
            <p:cNvSpPr/>
            <p:nvPr/>
          </p:nvSpPr>
          <p:spPr bwMode="auto">
            <a:xfrm>
              <a:off x="3843338" y="5249862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69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9" name="ïṥľîde">
              <a:extLst>
                <a:ext uri="{FF2B5EF4-FFF2-40B4-BE49-F238E27FC236}">
                  <a16:creationId xmlns:a16="http://schemas.microsoft.com/office/drawing/2014/main" id="{33DC6CE9-EA14-C742-A6A3-8943D1B7CE6A}"/>
                </a:ext>
              </a:extLst>
            </p:cNvPr>
            <p:cNvSpPr/>
            <p:nvPr/>
          </p:nvSpPr>
          <p:spPr bwMode="auto">
            <a:xfrm>
              <a:off x="3843338" y="5253037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0" name="iSľíďè">
              <a:extLst>
                <a:ext uri="{FF2B5EF4-FFF2-40B4-BE49-F238E27FC236}">
                  <a16:creationId xmlns:a16="http://schemas.microsoft.com/office/drawing/2014/main" id="{C13EE80B-97A6-6D46-9AAA-1C88589EC951}"/>
                </a:ext>
              </a:extLst>
            </p:cNvPr>
            <p:cNvSpPr/>
            <p:nvPr/>
          </p:nvSpPr>
          <p:spPr bwMode="auto">
            <a:xfrm>
              <a:off x="3843338" y="5253037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1" name="išliḓê">
              <a:extLst>
                <a:ext uri="{FF2B5EF4-FFF2-40B4-BE49-F238E27FC236}">
                  <a16:creationId xmlns:a16="http://schemas.microsoft.com/office/drawing/2014/main" id="{6E33DBFB-0917-314D-A150-5D6752389B2C}"/>
                </a:ext>
              </a:extLst>
            </p:cNvPr>
            <p:cNvSpPr/>
            <p:nvPr/>
          </p:nvSpPr>
          <p:spPr bwMode="auto">
            <a:xfrm>
              <a:off x="3840163" y="5253037"/>
              <a:ext cx="112713" cy="66675"/>
            </a:xfrm>
            <a:custGeom>
              <a:avLst/>
              <a:gdLst>
                <a:gd name="T0" fmla="*/ 2 w 71"/>
                <a:gd name="T1" fmla="*/ 42 h 42"/>
                <a:gd name="T2" fmla="*/ 71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2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2" y="42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2" y="42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2" name="îšḻiḑê">
              <a:extLst>
                <a:ext uri="{FF2B5EF4-FFF2-40B4-BE49-F238E27FC236}">
                  <a16:creationId xmlns:a16="http://schemas.microsoft.com/office/drawing/2014/main" id="{6085E51C-FE98-4640-98D7-21D57E8EA1A7}"/>
                </a:ext>
              </a:extLst>
            </p:cNvPr>
            <p:cNvSpPr/>
            <p:nvPr/>
          </p:nvSpPr>
          <p:spPr bwMode="auto">
            <a:xfrm>
              <a:off x="3840163" y="5253037"/>
              <a:ext cx="112713" cy="66675"/>
            </a:xfrm>
            <a:custGeom>
              <a:avLst/>
              <a:gdLst>
                <a:gd name="T0" fmla="*/ 2 w 71"/>
                <a:gd name="T1" fmla="*/ 42 h 42"/>
                <a:gd name="T2" fmla="*/ 71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2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2" y="42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2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3" name="îśḻídè">
              <a:extLst>
                <a:ext uri="{FF2B5EF4-FFF2-40B4-BE49-F238E27FC236}">
                  <a16:creationId xmlns:a16="http://schemas.microsoft.com/office/drawing/2014/main" id="{EB4E2ED8-B2A5-0244-AB17-2C4368DEF76A}"/>
                </a:ext>
              </a:extLst>
            </p:cNvPr>
            <p:cNvSpPr/>
            <p:nvPr/>
          </p:nvSpPr>
          <p:spPr bwMode="auto">
            <a:xfrm>
              <a:off x="3840163" y="5256212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71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1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4" name="íṣlïḋê">
              <a:extLst>
                <a:ext uri="{FF2B5EF4-FFF2-40B4-BE49-F238E27FC236}">
                  <a16:creationId xmlns:a16="http://schemas.microsoft.com/office/drawing/2014/main" id="{586B57AC-63CF-7A47-B0B5-673BC731002B}"/>
                </a:ext>
              </a:extLst>
            </p:cNvPr>
            <p:cNvSpPr/>
            <p:nvPr/>
          </p:nvSpPr>
          <p:spPr bwMode="auto">
            <a:xfrm>
              <a:off x="3840163" y="5256212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71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5" name="ïŝ1îḍè">
              <a:extLst>
                <a:ext uri="{FF2B5EF4-FFF2-40B4-BE49-F238E27FC236}">
                  <a16:creationId xmlns:a16="http://schemas.microsoft.com/office/drawing/2014/main" id="{7DC27344-2E00-5C48-BE4D-8603A4618EC3}"/>
                </a:ext>
              </a:extLst>
            </p:cNvPr>
            <p:cNvSpPr/>
            <p:nvPr/>
          </p:nvSpPr>
          <p:spPr bwMode="auto">
            <a:xfrm>
              <a:off x="3840163" y="5259387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71 w 71"/>
                <a:gd name="T3" fmla="*/ 0 h 40"/>
                <a:gd name="T4" fmla="*/ 71 w 71"/>
                <a:gd name="T5" fmla="*/ 0 h 40"/>
                <a:gd name="T6" fmla="*/ 0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1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6" name="îsļídê">
              <a:extLst>
                <a:ext uri="{FF2B5EF4-FFF2-40B4-BE49-F238E27FC236}">
                  <a16:creationId xmlns:a16="http://schemas.microsoft.com/office/drawing/2014/main" id="{D0B506AA-C4EB-1D44-8ABA-C708A60F6C6B}"/>
                </a:ext>
              </a:extLst>
            </p:cNvPr>
            <p:cNvSpPr/>
            <p:nvPr/>
          </p:nvSpPr>
          <p:spPr bwMode="auto">
            <a:xfrm>
              <a:off x="3840163" y="5259387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71 w 71"/>
                <a:gd name="T3" fmla="*/ 0 h 40"/>
                <a:gd name="T4" fmla="*/ 71 w 71"/>
                <a:gd name="T5" fmla="*/ 0 h 40"/>
                <a:gd name="T6" fmla="*/ 0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7" name="ïSlîḍè">
              <a:extLst>
                <a:ext uri="{FF2B5EF4-FFF2-40B4-BE49-F238E27FC236}">
                  <a16:creationId xmlns:a16="http://schemas.microsoft.com/office/drawing/2014/main" id="{4E4EFCAD-AFC3-814F-B92C-023FF549978D}"/>
                </a:ext>
              </a:extLst>
            </p:cNvPr>
            <p:cNvSpPr/>
            <p:nvPr/>
          </p:nvSpPr>
          <p:spPr bwMode="auto">
            <a:xfrm>
              <a:off x="3840163" y="5259387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71 w 71"/>
                <a:gd name="T3" fmla="*/ 0 h 42"/>
                <a:gd name="T4" fmla="*/ 69 w 71"/>
                <a:gd name="T5" fmla="*/ 3 h 42"/>
                <a:gd name="T6" fmla="*/ 0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71" y="0"/>
                  </a:lnTo>
                  <a:lnTo>
                    <a:pt x="69" y="3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8" name="îṥ1íďê">
              <a:extLst>
                <a:ext uri="{FF2B5EF4-FFF2-40B4-BE49-F238E27FC236}">
                  <a16:creationId xmlns:a16="http://schemas.microsoft.com/office/drawing/2014/main" id="{99C99929-1855-2F47-BC0C-CA7F773523D5}"/>
                </a:ext>
              </a:extLst>
            </p:cNvPr>
            <p:cNvSpPr/>
            <p:nvPr/>
          </p:nvSpPr>
          <p:spPr bwMode="auto">
            <a:xfrm>
              <a:off x="3840163" y="5259387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71 w 71"/>
                <a:gd name="T3" fmla="*/ 0 h 42"/>
                <a:gd name="T4" fmla="*/ 69 w 71"/>
                <a:gd name="T5" fmla="*/ 3 h 42"/>
                <a:gd name="T6" fmla="*/ 0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71" y="0"/>
                  </a:lnTo>
                  <a:lnTo>
                    <a:pt x="69" y="3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9" name="íšḻiďe">
              <a:extLst>
                <a:ext uri="{FF2B5EF4-FFF2-40B4-BE49-F238E27FC236}">
                  <a16:creationId xmlns:a16="http://schemas.microsoft.com/office/drawing/2014/main" id="{CB7C9D21-247E-684E-B66C-70D70DD81622}"/>
                </a:ext>
              </a:extLst>
            </p:cNvPr>
            <p:cNvSpPr/>
            <p:nvPr/>
          </p:nvSpPr>
          <p:spPr bwMode="auto">
            <a:xfrm>
              <a:off x="3840163" y="5264149"/>
              <a:ext cx="109538" cy="61913"/>
            </a:xfrm>
            <a:custGeom>
              <a:avLst/>
              <a:gdLst>
                <a:gd name="T0" fmla="*/ 0 w 69"/>
                <a:gd name="T1" fmla="*/ 39 h 39"/>
                <a:gd name="T2" fmla="*/ 69 w 69"/>
                <a:gd name="T3" fmla="*/ 0 h 39"/>
                <a:gd name="T4" fmla="*/ 69 w 69"/>
                <a:gd name="T5" fmla="*/ 0 h 39"/>
                <a:gd name="T6" fmla="*/ 0 w 69"/>
                <a:gd name="T7" fmla="*/ 39 h 39"/>
                <a:gd name="T8" fmla="*/ 0 w 69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9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0" name="iśļíḍe">
              <a:extLst>
                <a:ext uri="{FF2B5EF4-FFF2-40B4-BE49-F238E27FC236}">
                  <a16:creationId xmlns:a16="http://schemas.microsoft.com/office/drawing/2014/main" id="{5E17C351-AACC-F447-A408-B1883DC6A3ED}"/>
                </a:ext>
              </a:extLst>
            </p:cNvPr>
            <p:cNvSpPr/>
            <p:nvPr/>
          </p:nvSpPr>
          <p:spPr bwMode="auto">
            <a:xfrm>
              <a:off x="3840163" y="5264149"/>
              <a:ext cx="109538" cy="61913"/>
            </a:xfrm>
            <a:custGeom>
              <a:avLst/>
              <a:gdLst>
                <a:gd name="T0" fmla="*/ 0 w 69"/>
                <a:gd name="T1" fmla="*/ 39 h 39"/>
                <a:gd name="T2" fmla="*/ 69 w 69"/>
                <a:gd name="T3" fmla="*/ 0 h 39"/>
                <a:gd name="T4" fmla="*/ 69 w 69"/>
                <a:gd name="T5" fmla="*/ 0 h 39"/>
                <a:gd name="T6" fmla="*/ 0 w 69"/>
                <a:gd name="T7" fmla="*/ 39 h 39"/>
                <a:gd name="T8" fmla="*/ 0 w 69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9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39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1" name="ïSľîḍè">
              <a:extLst>
                <a:ext uri="{FF2B5EF4-FFF2-40B4-BE49-F238E27FC236}">
                  <a16:creationId xmlns:a16="http://schemas.microsoft.com/office/drawing/2014/main" id="{CF24F903-890C-DD40-BE95-224F945C0F97}"/>
                </a:ext>
              </a:extLst>
            </p:cNvPr>
            <p:cNvSpPr/>
            <p:nvPr/>
          </p:nvSpPr>
          <p:spPr bwMode="auto">
            <a:xfrm>
              <a:off x="3840163" y="5264149"/>
              <a:ext cx="109538" cy="65088"/>
            </a:xfrm>
            <a:custGeom>
              <a:avLst/>
              <a:gdLst>
                <a:gd name="T0" fmla="*/ 0 w 69"/>
                <a:gd name="T1" fmla="*/ 39 h 41"/>
                <a:gd name="T2" fmla="*/ 69 w 69"/>
                <a:gd name="T3" fmla="*/ 0 h 41"/>
                <a:gd name="T4" fmla="*/ 69 w 69"/>
                <a:gd name="T5" fmla="*/ 2 h 41"/>
                <a:gd name="T6" fmla="*/ 0 w 69"/>
                <a:gd name="T7" fmla="*/ 41 h 41"/>
                <a:gd name="T8" fmla="*/ 0 w 69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39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2" name="islïḑe">
              <a:extLst>
                <a:ext uri="{FF2B5EF4-FFF2-40B4-BE49-F238E27FC236}">
                  <a16:creationId xmlns:a16="http://schemas.microsoft.com/office/drawing/2014/main" id="{C77096BC-3DA0-F346-BD06-514A06D533B6}"/>
                </a:ext>
              </a:extLst>
            </p:cNvPr>
            <p:cNvSpPr/>
            <p:nvPr/>
          </p:nvSpPr>
          <p:spPr bwMode="auto">
            <a:xfrm>
              <a:off x="3840163" y="5264149"/>
              <a:ext cx="109538" cy="65088"/>
            </a:xfrm>
            <a:custGeom>
              <a:avLst/>
              <a:gdLst>
                <a:gd name="T0" fmla="*/ 0 w 69"/>
                <a:gd name="T1" fmla="*/ 39 h 41"/>
                <a:gd name="T2" fmla="*/ 69 w 69"/>
                <a:gd name="T3" fmla="*/ 0 h 41"/>
                <a:gd name="T4" fmla="*/ 69 w 69"/>
                <a:gd name="T5" fmla="*/ 2 h 41"/>
                <a:gd name="T6" fmla="*/ 0 w 69"/>
                <a:gd name="T7" fmla="*/ 41 h 41"/>
                <a:gd name="T8" fmla="*/ 0 w 69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39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3" name="išlïḋé">
              <a:extLst>
                <a:ext uri="{FF2B5EF4-FFF2-40B4-BE49-F238E27FC236}">
                  <a16:creationId xmlns:a16="http://schemas.microsoft.com/office/drawing/2014/main" id="{59E4CA8F-F21C-9C43-B910-B17E1C45ACCB}"/>
                </a:ext>
              </a:extLst>
            </p:cNvPr>
            <p:cNvSpPr/>
            <p:nvPr/>
          </p:nvSpPr>
          <p:spPr bwMode="auto">
            <a:xfrm>
              <a:off x="3840163" y="5267324"/>
              <a:ext cx="109538" cy="61913"/>
            </a:xfrm>
            <a:custGeom>
              <a:avLst/>
              <a:gdLst>
                <a:gd name="T0" fmla="*/ 0 w 69"/>
                <a:gd name="T1" fmla="*/ 39 h 39"/>
                <a:gd name="T2" fmla="*/ 69 w 69"/>
                <a:gd name="T3" fmla="*/ 0 h 39"/>
                <a:gd name="T4" fmla="*/ 69 w 69"/>
                <a:gd name="T5" fmla="*/ 0 h 39"/>
                <a:gd name="T6" fmla="*/ 0 w 69"/>
                <a:gd name="T7" fmla="*/ 39 h 39"/>
                <a:gd name="T8" fmla="*/ 0 w 69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9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2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4" name="ïśḷíḋé">
              <a:extLst>
                <a:ext uri="{FF2B5EF4-FFF2-40B4-BE49-F238E27FC236}">
                  <a16:creationId xmlns:a16="http://schemas.microsoft.com/office/drawing/2014/main" id="{FCE27D52-4691-6446-B693-4D98CF0844D4}"/>
                </a:ext>
              </a:extLst>
            </p:cNvPr>
            <p:cNvSpPr/>
            <p:nvPr/>
          </p:nvSpPr>
          <p:spPr bwMode="auto">
            <a:xfrm>
              <a:off x="3840163" y="5267324"/>
              <a:ext cx="109538" cy="61913"/>
            </a:xfrm>
            <a:custGeom>
              <a:avLst/>
              <a:gdLst>
                <a:gd name="T0" fmla="*/ 0 w 69"/>
                <a:gd name="T1" fmla="*/ 39 h 39"/>
                <a:gd name="T2" fmla="*/ 69 w 69"/>
                <a:gd name="T3" fmla="*/ 0 h 39"/>
                <a:gd name="T4" fmla="*/ 69 w 69"/>
                <a:gd name="T5" fmla="*/ 0 h 39"/>
                <a:gd name="T6" fmla="*/ 0 w 69"/>
                <a:gd name="T7" fmla="*/ 39 h 39"/>
                <a:gd name="T8" fmla="*/ 0 w 69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9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39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5" name="íŝlíḋé">
              <a:extLst>
                <a:ext uri="{FF2B5EF4-FFF2-40B4-BE49-F238E27FC236}">
                  <a16:creationId xmlns:a16="http://schemas.microsoft.com/office/drawing/2014/main" id="{67397D84-831B-E242-B5FF-49B31BE1D411}"/>
                </a:ext>
              </a:extLst>
            </p:cNvPr>
            <p:cNvSpPr/>
            <p:nvPr/>
          </p:nvSpPr>
          <p:spPr bwMode="auto">
            <a:xfrm>
              <a:off x="3840163" y="5267324"/>
              <a:ext cx="109538" cy="65088"/>
            </a:xfrm>
            <a:custGeom>
              <a:avLst/>
              <a:gdLst>
                <a:gd name="T0" fmla="*/ 0 w 69"/>
                <a:gd name="T1" fmla="*/ 39 h 41"/>
                <a:gd name="T2" fmla="*/ 69 w 69"/>
                <a:gd name="T3" fmla="*/ 0 h 41"/>
                <a:gd name="T4" fmla="*/ 69 w 69"/>
                <a:gd name="T5" fmla="*/ 0 h 41"/>
                <a:gd name="T6" fmla="*/ 69 w 69"/>
                <a:gd name="T7" fmla="*/ 2 h 41"/>
                <a:gd name="T8" fmla="*/ 0 w 69"/>
                <a:gd name="T9" fmla="*/ 41 h 41"/>
                <a:gd name="T10" fmla="*/ 0 w 69"/>
                <a:gd name="T11" fmla="*/ 39 h 41"/>
                <a:gd name="T12" fmla="*/ 0 w 69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41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69" y="2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6" name="íśḷiḓè">
              <a:extLst>
                <a:ext uri="{FF2B5EF4-FFF2-40B4-BE49-F238E27FC236}">
                  <a16:creationId xmlns:a16="http://schemas.microsoft.com/office/drawing/2014/main" id="{72C0C1BD-87D4-044E-B892-E506C5D2F2D5}"/>
                </a:ext>
              </a:extLst>
            </p:cNvPr>
            <p:cNvSpPr/>
            <p:nvPr/>
          </p:nvSpPr>
          <p:spPr bwMode="auto">
            <a:xfrm>
              <a:off x="3840163" y="5267324"/>
              <a:ext cx="109538" cy="65088"/>
            </a:xfrm>
            <a:custGeom>
              <a:avLst/>
              <a:gdLst>
                <a:gd name="T0" fmla="*/ 0 w 69"/>
                <a:gd name="T1" fmla="*/ 39 h 41"/>
                <a:gd name="T2" fmla="*/ 69 w 69"/>
                <a:gd name="T3" fmla="*/ 0 h 41"/>
                <a:gd name="T4" fmla="*/ 69 w 69"/>
                <a:gd name="T5" fmla="*/ 0 h 41"/>
                <a:gd name="T6" fmla="*/ 69 w 69"/>
                <a:gd name="T7" fmla="*/ 2 h 41"/>
                <a:gd name="T8" fmla="*/ 0 w 69"/>
                <a:gd name="T9" fmla="*/ 41 h 41"/>
                <a:gd name="T10" fmla="*/ 0 w 69"/>
                <a:gd name="T11" fmla="*/ 39 h 41"/>
                <a:gd name="T12" fmla="*/ 0 w 69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41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69" y="2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7" name="ïS1îḋê">
              <a:extLst>
                <a:ext uri="{FF2B5EF4-FFF2-40B4-BE49-F238E27FC236}">
                  <a16:creationId xmlns:a16="http://schemas.microsoft.com/office/drawing/2014/main" id="{C052A828-C64E-9541-88F9-2221ED5ABB31}"/>
                </a:ext>
              </a:extLst>
            </p:cNvPr>
            <p:cNvSpPr/>
            <p:nvPr/>
          </p:nvSpPr>
          <p:spPr bwMode="auto">
            <a:xfrm>
              <a:off x="3840163" y="5270499"/>
              <a:ext cx="109538" cy="61913"/>
            </a:xfrm>
            <a:custGeom>
              <a:avLst/>
              <a:gdLst>
                <a:gd name="T0" fmla="*/ 0 w 69"/>
                <a:gd name="T1" fmla="*/ 39 h 39"/>
                <a:gd name="T2" fmla="*/ 69 w 69"/>
                <a:gd name="T3" fmla="*/ 0 h 39"/>
                <a:gd name="T4" fmla="*/ 69 w 69"/>
                <a:gd name="T5" fmla="*/ 0 h 39"/>
                <a:gd name="T6" fmla="*/ 0 w 69"/>
                <a:gd name="T7" fmla="*/ 39 h 39"/>
                <a:gd name="T8" fmla="*/ 0 w 69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9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8" name="îṡlïde">
              <a:extLst>
                <a:ext uri="{FF2B5EF4-FFF2-40B4-BE49-F238E27FC236}">
                  <a16:creationId xmlns:a16="http://schemas.microsoft.com/office/drawing/2014/main" id="{93B07477-4991-C740-A61F-7599133C060E}"/>
                </a:ext>
              </a:extLst>
            </p:cNvPr>
            <p:cNvSpPr/>
            <p:nvPr/>
          </p:nvSpPr>
          <p:spPr bwMode="auto">
            <a:xfrm>
              <a:off x="3840163" y="5270499"/>
              <a:ext cx="109538" cy="61913"/>
            </a:xfrm>
            <a:custGeom>
              <a:avLst/>
              <a:gdLst>
                <a:gd name="T0" fmla="*/ 0 w 69"/>
                <a:gd name="T1" fmla="*/ 39 h 39"/>
                <a:gd name="T2" fmla="*/ 69 w 69"/>
                <a:gd name="T3" fmla="*/ 0 h 39"/>
                <a:gd name="T4" fmla="*/ 69 w 69"/>
                <a:gd name="T5" fmla="*/ 0 h 39"/>
                <a:gd name="T6" fmla="*/ 0 w 69"/>
                <a:gd name="T7" fmla="*/ 39 h 39"/>
                <a:gd name="T8" fmla="*/ 0 w 69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9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39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9" name="ï$1ïḓe">
              <a:extLst>
                <a:ext uri="{FF2B5EF4-FFF2-40B4-BE49-F238E27FC236}">
                  <a16:creationId xmlns:a16="http://schemas.microsoft.com/office/drawing/2014/main" id="{937045D7-7697-8B44-AEE6-91706F528724}"/>
                </a:ext>
              </a:extLst>
            </p:cNvPr>
            <p:cNvSpPr/>
            <p:nvPr/>
          </p:nvSpPr>
          <p:spPr bwMode="auto">
            <a:xfrm>
              <a:off x="3840163" y="5270499"/>
              <a:ext cx="109538" cy="65088"/>
            </a:xfrm>
            <a:custGeom>
              <a:avLst/>
              <a:gdLst>
                <a:gd name="T0" fmla="*/ 0 w 69"/>
                <a:gd name="T1" fmla="*/ 39 h 41"/>
                <a:gd name="T2" fmla="*/ 69 w 69"/>
                <a:gd name="T3" fmla="*/ 0 h 41"/>
                <a:gd name="T4" fmla="*/ 69 w 69"/>
                <a:gd name="T5" fmla="*/ 2 h 41"/>
                <a:gd name="T6" fmla="*/ 0 w 69"/>
                <a:gd name="T7" fmla="*/ 41 h 41"/>
                <a:gd name="T8" fmla="*/ 0 w 69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39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0" name="íṥḷïḋê">
              <a:extLst>
                <a:ext uri="{FF2B5EF4-FFF2-40B4-BE49-F238E27FC236}">
                  <a16:creationId xmlns:a16="http://schemas.microsoft.com/office/drawing/2014/main" id="{4B7478D8-6684-3D4C-9A8A-D50FF99383D8}"/>
                </a:ext>
              </a:extLst>
            </p:cNvPr>
            <p:cNvSpPr/>
            <p:nvPr/>
          </p:nvSpPr>
          <p:spPr bwMode="auto">
            <a:xfrm>
              <a:off x="3840163" y="5270499"/>
              <a:ext cx="109538" cy="65088"/>
            </a:xfrm>
            <a:custGeom>
              <a:avLst/>
              <a:gdLst>
                <a:gd name="T0" fmla="*/ 0 w 69"/>
                <a:gd name="T1" fmla="*/ 39 h 41"/>
                <a:gd name="T2" fmla="*/ 69 w 69"/>
                <a:gd name="T3" fmla="*/ 0 h 41"/>
                <a:gd name="T4" fmla="*/ 69 w 69"/>
                <a:gd name="T5" fmla="*/ 2 h 41"/>
                <a:gd name="T6" fmla="*/ 0 w 69"/>
                <a:gd name="T7" fmla="*/ 41 h 41"/>
                <a:gd name="T8" fmla="*/ 0 w 69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39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1" name="išḻíḑè">
              <a:extLst>
                <a:ext uri="{FF2B5EF4-FFF2-40B4-BE49-F238E27FC236}">
                  <a16:creationId xmlns:a16="http://schemas.microsoft.com/office/drawing/2014/main" id="{C5F05229-D86F-B642-B50D-9209B60CFB75}"/>
                </a:ext>
              </a:extLst>
            </p:cNvPr>
            <p:cNvSpPr/>
            <p:nvPr/>
          </p:nvSpPr>
          <p:spPr bwMode="auto">
            <a:xfrm>
              <a:off x="3840163" y="5273674"/>
              <a:ext cx="109538" cy="61913"/>
            </a:xfrm>
            <a:custGeom>
              <a:avLst/>
              <a:gdLst>
                <a:gd name="T0" fmla="*/ 0 w 69"/>
                <a:gd name="T1" fmla="*/ 39 h 39"/>
                <a:gd name="T2" fmla="*/ 69 w 69"/>
                <a:gd name="T3" fmla="*/ 0 h 39"/>
                <a:gd name="T4" fmla="*/ 69 w 69"/>
                <a:gd name="T5" fmla="*/ 0 h 39"/>
                <a:gd name="T6" fmla="*/ 0 w 69"/>
                <a:gd name="T7" fmla="*/ 39 h 39"/>
                <a:gd name="T8" fmla="*/ 0 w 69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9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2" name="íš1ïďe">
              <a:extLst>
                <a:ext uri="{FF2B5EF4-FFF2-40B4-BE49-F238E27FC236}">
                  <a16:creationId xmlns:a16="http://schemas.microsoft.com/office/drawing/2014/main" id="{0CD38D3E-F725-B546-92F8-A722026CBBD0}"/>
                </a:ext>
              </a:extLst>
            </p:cNvPr>
            <p:cNvSpPr/>
            <p:nvPr/>
          </p:nvSpPr>
          <p:spPr bwMode="auto">
            <a:xfrm>
              <a:off x="3840163" y="5273674"/>
              <a:ext cx="109538" cy="61913"/>
            </a:xfrm>
            <a:custGeom>
              <a:avLst/>
              <a:gdLst>
                <a:gd name="T0" fmla="*/ 0 w 69"/>
                <a:gd name="T1" fmla="*/ 39 h 39"/>
                <a:gd name="T2" fmla="*/ 69 w 69"/>
                <a:gd name="T3" fmla="*/ 0 h 39"/>
                <a:gd name="T4" fmla="*/ 69 w 69"/>
                <a:gd name="T5" fmla="*/ 0 h 39"/>
                <a:gd name="T6" fmla="*/ 0 w 69"/>
                <a:gd name="T7" fmla="*/ 39 h 39"/>
                <a:gd name="T8" fmla="*/ 0 w 69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9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39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3" name="îs1ïḑê">
              <a:extLst>
                <a:ext uri="{FF2B5EF4-FFF2-40B4-BE49-F238E27FC236}">
                  <a16:creationId xmlns:a16="http://schemas.microsoft.com/office/drawing/2014/main" id="{DD59B765-ABAC-2747-AE48-1BDF949B5FF5}"/>
                </a:ext>
              </a:extLst>
            </p:cNvPr>
            <p:cNvSpPr/>
            <p:nvPr/>
          </p:nvSpPr>
          <p:spPr bwMode="auto">
            <a:xfrm>
              <a:off x="3840163" y="5273674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69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4" name="íṡḷiḍe">
              <a:extLst>
                <a:ext uri="{FF2B5EF4-FFF2-40B4-BE49-F238E27FC236}">
                  <a16:creationId xmlns:a16="http://schemas.microsoft.com/office/drawing/2014/main" id="{2DF68A1C-5E1B-E247-968B-75AC1878F666}"/>
                </a:ext>
              </a:extLst>
            </p:cNvPr>
            <p:cNvSpPr/>
            <p:nvPr/>
          </p:nvSpPr>
          <p:spPr bwMode="auto">
            <a:xfrm>
              <a:off x="3840163" y="5273674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69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5" name="îṩļîďè">
              <a:extLst>
                <a:ext uri="{FF2B5EF4-FFF2-40B4-BE49-F238E27FC236}">
                  <a16:creationId xmlns:a16="http://schemas.microsoft.com/office/drawing/2014/main" id="{358FAAD0-FA23-CE4F-AFE7-6CA99A9A6B96}"/>
                </a:ext>
              </a:extLst>
            </p:cNvPr>
            <p:cNvSpPr/>
            <p:nvPr/>
          </p:nvSpPr>
          <p:spPr bwMode="auto">
            <a:xfrm>
              <a:off x="3840163" y="5276849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71 w 71"/>
                <a:gd name="T5" fmla="*/ 0 h 41"/>
                <a:gd name="T6" fmla="*/ 0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6" name="íşḻíḍè">
              <a:extLst>
                <a:ext uri="{FF2B5EF4-FFF2-40B4-BE49-F238E27FC236}">
                  <a16:creationId xmlns:a16="http://schemas.microsoft.com/office/drawing/2014/main" id="{7E939684-504A-4E47-BE8F-AB33B8915AF2}"/>
                </a:ext>
              </a:extLst>
            </p:cNvPr>
            <p:cNvSpPr/>
            <p:nvPr/>
          </p:nvSpPr>
          <p:spPr bwMode="auto">
            <a:xfrm>
              <a:off x="3840163" y="5276849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71 w 71"/>
                <a:gd name="T5" fmla="*/ 0 h 41"/>
                <a:gd name="T6" fmla="*/ 0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7" name="ï$ḻïḑe">
              <a:extLst>
                <a:ext uri="{FF2B5EF4-FFF2-40B4-BE49-F238E27FC236}">
                  <a16:creationId xmlns:a16="http://schemas.microsoft.com/office/drawing/2014/main" id="{3C02EE21-0A3C-3842-A40F-4DCC17C4277C}"/>
                </a:ext>
              </a:extLst>
            </p:cNvPr>
            <p:cNvSpPr/>
            <p:nvPr/>
          </p:nvSpPr>
          <p:spPr bwMode="auto">
            <a:xfrm>
              <a:off x="3840163" y="5276849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71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8" name="ïşlïḋé">
              <a:extLst>
                <a:ext uri="{FF2B5EF4-FFF2-40B4-BE49-F238E27FC236}">
                  <a16:creationId xmlns:a16="http://schemas.microsoft.com/office/drawing/2014/main" id="{0C3951EA-95D2-F549-B67F-89901D55E255}"/>
                </a:ext>
              </a:extLst>
            </p:cNvPr>
            <p:cNvSpPr/>
            <p:nvPr/>
          </p:nvSpPr>
          <p:spPr bwMode="auto">
            <a:xfrm>
              <a:off x="3840163" y="5276849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71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9" name="ïṡḻïḑê">
              <a:extLst>
                <a:ext uri="{FF2B5EF4-FFF2-40B4-BE49-F238E27FC236}">
                  <a16:creationId xmlns:a16="http://schemas.microsoft.com/office/drawing/2014/main" id="{71E38004-B4F6-184C-BDD8-D7E190E5D04D}"/>
                </a:ext>
              </a:extLst>
            </p:cNvPr>
            <p:cNvSpPr/>
            <p:nvPr/>
          </p:nvSpPr>
          <p:spPr bwMode="auto">
            <a:xfrm>
              <a:off x="3840163" y="5280024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71 w 71"/>
                <a:gd name="T5" fmla="*/ 0 h 41"/>
                <a:gd name="T6" fmla="*/ 2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0" name="iSľïďe">
              <a:extLst>
                <a:ext uri="{FF2B5EF4-FFF2-40B4-BE49-F238E27FC236}">
                  <a16:creationId xmlns:a16="http://schemas.microsoft.com/office/drawing/2014/main" id="{E17ED631-562D-B343-A8BD-AE72BA041012}"/>
                </a:ext>
              </a:extLst>
            </p:cNvPr>
            <p:cNvSpPr/>
            <p:nvPr/>
          </p:nvSpPr>
          <p:spPr bwMode="auto">
            <a:xfrm>
              <a:off x="3840163" y="5280024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71 w 71"/>
                <a:gd name="T5" fmla="*/ 0 h 41"/>
                <a:gd name="T6" fmla="*/ 2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1" name="îŝḻïḍe">
              <a:extLst>
                <a:ext uri="{FF2B5EF4-FFF2-40B4-BE49-F238E27FC236}">
                  <a16:creationId xmlns:a16="http://schemas.microsoft.com/office/drawing/2014/main" id="{1EC2A080-5A6D-324E-A9B1-B7F7757C5745}"/>
                </a:ext>
              </a:extLst>
            </p:cNvPr>
            <p:cNvSpPr/>
            <p:nvPr/>
          </p:nvSpPr>
          <p:spPr bwMode="auto">
            <a:xfrm>
              <a:off x="3843338" y="5280024"/>
              <a:ext cx="109538" cy="65088"/>
            </a:xfrm>
            <a:custGeom>
              <a:avLst/>
              <a:gdLst>
                <a:gd name="T0" fmla="*/ 0 w 69"/>
                <a:gd name="T1" fmla="*/ 41 h 41"/>
                <a:gd name="T2" fmla="*/ 69 w 69"/>
                <a:gd name="T3" fmla="*/ 0 h 41"/>
                <a:gd name="T4" fmla="*/ 69 w 69"/>
                <a:gd name="T5" fmla="*/ 2 h 41"/>
                <a:gd name="T6" fmla="*/ 0 w 69"/>
                <a:gd name="T7" fmla="*/ 41 h 41"/>
                <a:gd name="T8" fmla="*/ 0 w 69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41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2" name="íṡḷîďè">
              <a:extLst>
                <a:ext uri="{FF2B5EF4-FFF2-40B4-BE49-F238E27FC236}">
                  <a16:creationId xmlns:a16="http://schemas.microsoft.com/office/drawing/2014/main" id="{18AF6083-E351-9E43-B769-771E402FF7E4}"/>
                </a:ext>
              </a:extLst>
            </p:cNvPr>
            <p:cNvSpPr/>
            <p:nvPr/>
          </p:nvSpPr>
          <p:spPr bwMode="auto">
            <a:xfrm>
              <a:off x="3843338" y="5280024"/>
              <a:ext cx="109538" cy="65088"/>
            </a:xfrm>
            <a:custGeom>
              <a:avLst/>
              <a:gdLst>
                <a:gd name="T0" fmla="*/ 0 w 69"/>
                <a:gd name="T1" fmla="*/ 41 h 41"/>
                <a:gd name="T2" fmla="*/ 69 w 69"/>
                <a:gd name="T3" fmla="*/ 0 h 41"/>
                <a:gd name="T4" fmla="*/ 69 w 69"/>
                <a:gd name="T5" fmla="*/ 2 h 41"/>
                <a:gd name="T6" fmla="*/ 0 w 69"/>
                <a:gd name="T7" fmla="*/ 41 h 41"/>
                <a:gd name="T8" fmla="*/ 0 w 69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41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3" name="iśḷîdè">
              <a:extLst>
                <a:ext uri="{FF2B5EF4-FFF2-40B4-BE49-F238E27FC236}">
                  <a16:creationId xmlns:a16="http://schemas.microsoft.com/office/drawing/2014/main" id="{90B001E2-9920-3640-B904-46C1614432ED}"/>
                </a:ext>
              </a:extLst>
            </p:cNvPr>
            <p:cNvSpPr/>
            <p:nvPr/>
          </p:nvSpPr>
          <p:spPr bwMode="auto">
            <a:xfrm>
              <a:off x="3843338" y="5283199"/>
              <a:ext cx="109538" cy="66675"/>
            </a:xfrm>
            <a:custGeom>
              <a:avLst/>
              <a:gdLst>
                <a:gd name="T0" fmla="*/ 0 w 69"/>
                <a:gd name="T1" fmla="*/ 39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3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4" name="ïŝliḓé">
              <a:extLst>
                <a:ext uri="{FF2B5EF4-FFF2-40B4-BE49-F238E27FC236}">
                  <a16:creationId xmlns:a16="http://schemas.microsoft.com/office/drawing/2014/main" id="{663F2ACA-369B-514F-A202-E2E36271CFF1}"/>
                </a:ext>
              </a:extLst>
            </p:cNvPr>
            <p:cNvSpPr/>
            <p:nvPr/>
          </p:nvSpPr>
          <p:spPr bwMode="auto">
            <a:xfrm>
              <a:off x="3843338" y="5283199"/>
              <a:ext cx="109538" cy="66675"/>
            </a:xfrm>
            <a:custGeom>
              <a:avLst/>
              <a:gdLst>
                <a:gd name="T0" fmla="*/ 0 w 69"/>
                <a:gd name="T1" fmla="*/ 39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3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5" name="íṣľidè">
              <a:extLst>
                <a:ext uri="{FF2B5EF4-FFF2-40B4-BE49-F238E27FC236}">
                  <a16:creationId xmlns:a16="http://schemas.microsoft.com/office/drawing/2014/main" id="{128C83AE-C8C8-084D-865B-5757F6800AA8}"/>
                </a:ext>
              </a:extLst>
            </p:cNvPr>
            <p:cNvSpPr/>
            <p:nvPr/>
          </p:nvSpPr>
          <p:spPr bwMode="auto">
            <a:xfrm>
              <a:off x="3843338" y="5283199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6" name="ïSľïḋê">
              <a:extLst>
                <a:ext uri="{FF2B5EF4-FFF2-40B4-BE49-F238E27FC236}">
                  <a16:creationId xmlns:a16="http://schemas.microsoft.com/office/drawing/2014/main" id="{C526C7A6-4185-8E4F-8A08-7204532D6EF1}"/>
                </a:ext>
              </a:extLst>
            </p:cNvPr>
            <p:cNvSpPr/>
            <p:nvPr/>
          </p:nvSpPr>
          <p:spPr bwMode="auto">
            <a:xfrm>
              <a:off x="3843338" y="5283199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7" name="i$ľiḑê">
              <a:extLst>
                <a:ext uri="{FF2B5EF4-FFF2-40B4-BE49-F238E27FC236}">
                  <a16:creationId xmlns:a16="http://schemas.microsoft.com/office/drawing/2014/main" id="{D68B25C5-C2AF-9A46-92F8-8407DF6E1428}"/>
                </a:ext>
              </a:extLst>
            </p:cNvPr>
            <p:cNvSpPr/>
            <p:nvPr/>
          </p:nvSpPr>
          <p:spPr bwMode="auto">
            <a:xfrm>
              <a:off x="3843338" y="5286374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69 w 71"/>
                <a:gd name="T3" fmla="*/ 0 h 42"/>
                <a:gd name="T4" fmla="*/ 71 w 71"/>
                <a:gd name="T5" fmla="*/ 0 h 42"/>
                <a:gd name="T6" fmla="*/ 0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545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8" name="ï$ľîďè">
              <a:extLst>
                <a:ext uri="{FF2B5EF4-FFF2-40B4-BE49-F238E27FC236}">
                  <a16:creationId xmlns:a16="http://schemas.microsoft.com/office/drawing/2014/main" id="{3994F011-B52C-824F-AB21-417F19339954}"/>
                </a:ext>
              </a:extLst>
            </p:cNvPr>
            <p:cNvSpPr/>
            <p:nvPr/>
          </p:nvSpPr>
          <p:spPr bwMode="auto">
            <a:xfrm>
              <a:off x="3843338" y="5286374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69 w 71"/>
                <a:gd name="T3" fmla="*/ 0 h 42"/>
                <a:gd name="T4" fmla="*/ 71 w 71"/>
                <a:gd name="T5" fmla="*/ 0 h 42"/>
                <a:gd name="T6" fmla="*/ 0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9" name="ïṣḻide">
              <a:extLst>
                <a:ext uri="{FF2B5EF4-FFF2-40B4-BE49-F238E27FC236}">
                  <a16:creationId xmlns:a16="http://schemas.microsoft.com/office/drawing/2014/main" id="{EF9EED02-235F-2249-A058-8708040A2B73}"/>
                </a:ext>
              </a:extLst>
            </p:cNvPr>
            <p:cNvSpPr/>
            <p:nvPr/>
          </p:nvSpPr>
          <p:spPr bwMode="auto">
            <a:xfrm>
              <a:off x="3843338" y="5286374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0" name="ïŝ1íḍê">
              <a:extLst>
                <a:ext uri="{FF2B5EF4-FFF2-40B4-BE49-F238E27FC236}">
                  <a16:creationId xmlns:a16="http://schemas.microsoft.com/office/drawing/2014/main" id="{18544F1A-EE49-1C4F-82DE-B91892398219}"/>
                </a:ext>
              </a:extLst>
            </p:cNvPr>
            <p:cNvSpPr/>
            <p:nvPr/>
          </p:nvSpPr>
          <p:spPr bwMode="auto">
            <a:xfrm>
              <a:off x="3843338" y="5286374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1" name="îślíḓê">
              <a:extLst>
                <a:ext uri="{FF2B5EF4-FFF2-40B4-BE49-F238E27FC236}">
                  <a16:creationId xmlns:a16="http://schemas.microsoft.com/office/drawing/2014/main" id="{13DCECED-E5A9-2848-8992-70D62E4F1BE8}"/>
                </a:ext>
              </a:extLst>
            </p:cNvPr>
            <p:cNvSpPr/>
            <p:nvPr/>
          </p:nvSpPr>
          <p:spPr bwMode="auto">
            <a:xfrm>
              <a:off x="3843338" y="5289549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71 w 71"/>
                <a:gd name="T3" fmla="*/ 0 h 42"/>
                <a:gd name="T4" fmla="*/ 71 w 71"/>
                <a:gd name="T5" fmla="*/ 0 h 42"/>
                <a:gd name="T6" fmla="*/ 2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2" name="i$1ïḋê">
              <a:extLst>
                <a:ext uri="{FF2B5EF4-FFF2-40B4-BE49-F238E27FC236}">
                  <a16:creationId xmlns:a16="http://schemas.microsoft.com/office/drawing/2014/main" id="{C6752574-9982-2B46-8FE8-3D613E6E0519}"/>
                </a:ext>
              </a:extLst>
            </p:cNvPr>
            <p:cNvSpPr/>
            <p:nvPr/>
          </p:nvSpPr>
          <p:spPr bwMode="auto">
            <a:xfrm>
              <a:off x="3843338" y="5289549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71 w 71"/>
                <a:gd name="T3" fmla="*/ 0 h 42"/>
                <a:gd name="T4" fmla="*/ 71 w 71"/>
                <a:gd name="T5" fmla="*/ 0 h 42"/>
                <a:gd name="T6" fmla="*/ 2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3" name="ïṥlíḋè">
              <a:extLst>
                <a:ext uri="{FF2B5EF4-FFF2-40B4-BE49-F238E27FC236}">
                  <a16:creationId xmlns:a16="http://schemas.microsoft.com/office/drawing/2014/main" id="{93790AFD-B98C-C640-A2FC-DACFFFFD7401}"/>
                </a:ext>
              </a:extLst>
            </p:cNvPr>
            <p:cNvSpPr/>
            <p:nvPr/>
          </p:nvSpPr>
          <p:spPr bwMode="auto">
            <a:xfrm>
              <a:off x="3846513" y="5289549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4" name="iŝḷidé">
              <a:extLst>
                <a:ext uri="{FF2B5EF4-FFF2-40B4-BE49-F238E27FC236}">
                  <a16:creationId xmlns:a16="http://schemas.microsoft.com/office/drawing/2014/main" id="{7E5B02BA-387D-9648-BC30-84DA618A9F72}"/>
                </a:ext>
              </a:extLst>
            </p:cNvPr>
            <p:cNvSpPr/>
            <p:nvPr/>
          </p:nvSpPr>
          <p:spPr bwMode="auto">
            <a:xfrm>
              <a:off x="3846513" y="5289549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5" name="îšḻiďé">
              <a:extLst>
                <a:ext uri="{FF2B5EF4-FFF2-40B4-BE49-F238E27FC236}">
                  <a16:creationId xmlns:a16="http://schemas.microsoft.com/office/drawing/2014/main" id="{32E823F2-4022-514F-8176-654E1BE7BCD2}"/>
                </a:ext>
              </a:extLst>
            </p:cNvPr>
            <p:cNvSpPr/>
            <p:nvPr/>
          </p:nvSpPr>
          <p:spPr bwMode="auto">
            <a:xfrm>
              <a:off x="3846513" y="5292724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52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6" name="ïšḷîḑe">
              <a:extLst>
                <a:ext uri="{FF2B5EF4-FFF2-40B4-BE49-F238E27FC236}">
                  <a16:creationId xmlns:a16="http://schemas.microsoft.com/office/drawing/2014/main" id="{C38BB8E5-5E0F-8B44-8979-CF65E86E6B0A}"/>
                </a:ext>
              </a:extLst>
            </p:cNvPr>
            <p:cNvSpPr/>
            <p:nvPr/>
          </p:nvSpPr>
          <p:spPr bwMode="auto">
            <a:xfrm>
              <a:off x="3846513" y="5292724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7" name="îṥľíḑé">
              <a:extLst>
                <a:ext uri="{FF2B5EF4-FFF2-40B4-BE49-F238E27FC236}">
                  <a16:creationId xmlns:a16="http://schemas.microsoft.com/office/drawing/2014/main" id="{3A2F91EA-BE26-D845-8E0F-CE454DF8DA06}"/>
                </a:ext>
              </a:extLst>
            </p:cNvPr>
            <p:cNvSpPr/>
            <p:nvPr/>
          </p:nvSpPr>
          <p:spPr bwMode="auto">
            <a:xfrm>
              <a:off x="3846513" y="5292724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69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575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8" name="íSlïdé">
              <a:extLst>
                <a:ext uri="{FF2B5EF4-FFF2-40B4-BE49-F238E27FC236}">
                  <a16:creationId xmlns:a16="http://schemas.microsoft.com/office/drawing/2014/main" id="{14489646-5638-7647-B014-883A4705FBBE}"/>
                </a:ext>
              </a:extLst>
            </p:cNvPr>
            <p:cNvSpPr/>
            <p:nvPr/>
          </p:nvSpPr>
          <p:spPr bwMode="auto">
            <a:xfrm>
              <a:off x="3846513" y="5292724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69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9" name="ïṩľîḋê">
              <a:extLst>
                <a:ext uri="{FF2B5EF4-FFF2-40B4-BE49-F238E27FC236}">
                  <a16:creationId xmlns:a16="http://schemas.microsoft.com/office/drawing/2014/main" id="{C922D836-4B70-D144-BB59-EAE3CCE6189B}"/>
                </a:ext>
              </a:extLst>
            </p:cNvPr>
            <p:cNvSpPr/>
            <p:nvPr/>
          </p:nvSpPr>
          <p:spPr bwMode="auto">
            <a:xfrm>
              <a:off x="3846513" y="5295899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71 w 71"/>
                <a:gd name="T3" fmla="*/ 0 h 42"/>
                <a:gd name="T4" fmla="*/ 71 w 71"/>
                <a:gd name="T5" fmla="*/ 2 h 42"/>
                <a:gd name="T6" fmla="*/ 2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2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5C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0" name="iṣ1îḓê">
              <a:extLst>
                <a:ext uri="{FF2B5EF4-FFF2-40B4-BE49-F238E27FC236}">
                  <a16:creationId xmlns:a16="http://schemas.microsoft.com/office/drawing/2014/main" id="{115A74B5-3C2A-204F-9FEB-8663CB98D5FC}"/>
                </a:ext>
              </a:extLst>
            </p:cNvPr>
            <p:cNvSpPr/>
            <p:nvPr/>
          </p:nvSpPr>
          <p:spPr bwMode="auto">
            <a:xfrm>
              <a:off x="3846513" y="5295899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71 w 71"/>
                <a:gd name="T3" fmla="*/ 0 h 42"/>
                <a:gd name="T4" fmla="*/ 71 w 71"/>
                <a:gd name="T5" fmla="*/ 2 h 42"/>
                <a:gd name="T6" fmla="*/ 2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2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1" name="ïṧlídè">
              <a:extLst>
                <a:ext uri="{FF2B5EF4-FFF2-40B4-BE49-F238E27FC236}">
                  <a16:creationId xmlns:a16="http://schemas.microsoft.com/office/drawing/2014/main" id="{AF7A24AD-7235-0046-8164-D821FA4ABCE0}"/>
                </a:ext>
              </a:extLst>
            </p:cNvPr>
            <p:cNvSpPr/>
            <p:nvPr/>
          </p:nvSpPr>
          <p:spPr bwMode="auto">
            <a:xfrm>
              <a:off x="3849688" y="5299074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5F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2" name="íṡḻïḓé">
              <a:extLst>
                <a:ext uri="{FF2B5EF4-FFF2-40B4-BE49-F238E27FC236}">
                  <a16:creationId xmlns:a16="http://schemas.microsoft.com/office/drawing/2014/main" id="{F70183DC-BA28-D449-BEAF-906676F1BC1B}"/>
                </a:ext>
              </a:extLst>
            </p:cNvPr>
            <p:cNvSpPr/>
            <p:nvPr/>
          </p:nvSpPr>
          <p:spPr bwMode="auto">
            <a:xfrm>
              <a:off x="3849688" y="5299074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3" name="iṣ1iḓe">
              <a:extLst>
                <a:ext uri="{FF2B5EF4-FFF2-40B4-BE49-F238E27FC236}">
                  <a16:creationId xmlns:a16="http://schemas.microsoft.com/office/drawing/2014/main" id="{CA75F745-EF09-7C49-8FDE-CDA8F2AC041F}"/>
                </a:ext>
              </a:extLst>
            </p:cNvPr>
            <p:cNvSpPr/>
            <p:nvPr/>
          </p:nvSpPr>
          <p:spPr bwMode="auto">
            <a:xfrm>
              <a:off x="3849688" y="5302249"/>
              <a:ext cx="112713" cy="66675"/>
            </a:xfrm>
            <a:custGeom>
              <a:avLst/>
              <a:gdLst>
                <a:gd name="T0" fmla="*/ 0 w 34"/>
                <a:gd name="T1" fmla="*/ 19 h 20"/>
                <a:gd name="T2" fmla="*/ 33 w 34"/>
                <a:gd name="T3" fmla="*/ 0 h 20"/>
                <a:gd name="T4" fmla="*/ 34 w 34"/>
                <a:gd name="T5" fmla="*/ 1 h 20"/>
                <a:gd name="T6" fmla="*/ 1 w 34"/>
                <a:gd name="T7" fmla="*/ 20 h 20"/>
                <a:gd name="T8" fmla="*/ 0 w 34"/>
                <a:gd name="T9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0" y="19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19"/>
                    <a:pt x="0" y="19"/>
                  </a:cubicBezTo>
                </a:path>
              </a:pathLst>
            </a:custGeom>
            <a:solidFill>
              <a:srgbClr val="63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4" name="iṥḷíḋè">
              <a:extLst>
                <a:ext uri="{FF2B5EF4-FFF2-40B4-BE49-F238E27FC236}">
                  <a16:creationId xmlns:a16="http://schemas.microsoft.com/office/drawing/2014/main" id="{46832C8B-26A7-574C-9431-F3A863AC0AEF}"/>
                </a:ext>
              </a:extLst>
            </p:cNvPr>
            <p:cNvSpPr/>
            <p:nvPr/>
          </p:nvSpPr>
          <p:spPr bwMode="auto">
            <a:xfrm>
              <a:off x="3852863" y="5307012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69 w 71"/>
                <a:gd name="T3" fmla="*/ 0 h 41"/>
                <a:gd name="T4" fmla="*/ 71 w 71"/>
                <a:gd name="T5" fmla="*/ 2 h 41"/>
                <a:gd name="T6" fmla="*/ 3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3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5F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5" name="iśļïḍê">
              <a:extLst>
                <a:ext uri="{FF2B5EF4-FFF2-40B4-BE49-F238E27FC236}">
                  <a16:creationId xmlns:a16="http://schemas.microsoft.com/office/drawing/2014/main" id="{092AACFB-B439-D64A-8C16-874FEAC8F880}"/>
                </a:ext>
              </a:extLst>
            </p:cNvPr>
            <p:cNvSpPr/>
            <p:nvPr/>
          </p:nvSpPr>
          <p:spPr bwMode="auto">
            <a:xfrm>
              <a:off x="3852863" y="5307012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69 w 71"/>
                <a:gd name="T3" fmla="*/ 0 h 41"/>
                <a:gd name="T4" fmla="*/ 71 w 71"/>
                <a:gd name="T5" fmla="*/ 2 h 41"/>
                <a:gd name="T6" fmla="*/ 3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3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6" name="išḷîḑê">
              <a:extLst>
                <a:ext uri="{FF2B5EF4-FFF2-40B4-BE49-F238E27FC236}">
                  <a16:creationId xmlns:a16="http://schemas.microsoft.com/office/drawing/2014/main" id="{B3336E5E-C796-E140-8620-D437B5B437E9}"/>
                </a:ext>
              </a:extLst>
            </p:cNvPr>
            <p:cNvSpPr/>
            <p:nvPr/>
          </p:nvSpPr>
          <p:spPr bwMode="auto">
            <a:xfrm>
              <a:off x="3857625" y="5310187"/>
              <a:ext cx="107950" cy="65088"/>
            </a:xfrm>
            <a:custGeom>
              <a:avLst/>
              <a:gdLst>
                <a:gd name="T0" fmla="*/ 0 w 68"/>
                <a:gd name="T1" fmla="*/ 39 h 41"/>
                <a:gd name="T2" fmla="*/ 68 w 68"/>
                <a:gd name="T3" fmla="*/ 0 h 41"/>
                <a:gd name="T4" fmla="*/ 68 w 68"/>
                <a:gd name="T5" fmla="*/ 0 h 41"/>
                <a:gd name="T6" fmla="*/ 0 w 68"/>
                <a:gd name="T7" fmla="*/ 41 h 41"/>
                <a:gd name="T8" fmla="*/ 0 w 68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1">
                  <a:moveTo>
                    <a:pt x="0" y="39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5C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7" name="íš1ïḑê">
              <a:extLst>
                <a:ext uri="{FF2B5EF4-FFF2-40B4-BE49-F238E27FC236}">
                  <a16:creationId xmlns:a16="http://schemas.microsoft.com/office/drawing/2014/main" id="{66F66CFE-586B-604F-963F-72FC5CCC5190}"/>
                </a:ext>
              </a:extLst>
            </p:cNvPr>
            <p:cNvSpPr/>
            <p:nvPr/>
          </p:nvSpPr>
          <p:spPr bwMode="auto">
            <a:xfrm>
              <a:off x="3857625" y="5310187"/>
              <a:ext cx="107950" cy="65088"/>
            </a:xfrm>
            <a:custGeom>
              <a:avLst/>
              <a:gdLst>
                <a:gd name="T0" fmla="*/ 0 w 68"/>
                <a:gd name="T1" fmla="*/ 39 h 41"/>
                <a:gd name="T2" fmla="*/ 68 w 68"/>
                <a:gd name="T3" fmla="*/ 0 h 41"/>
                <a:gd name="T4" fmla="*/ 68 w 68"/>
                <a:gd name="T5" fmla="*/ 0 h 41"/>
                <a:gd name="T6" fmla="*/ 0 w 68"/>
                <a:gd name="T7" fmla="*/ 41 h 41"/>
                <a:gd name="T8" fmla="*/ 0 w 68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1">
                  <a:moveTo>
                    <a:pt x="0" y="39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8" name="îşļïḑé">
              <a:extLst>
                <a:ext uri="{FF2B5EF4-FFF2-40B4-BE49-F238E27FC236}">
                  <a16:creationId xmlns:a16="http://schemas.microsoft.com/office/drawing/2014/main" id="{11020328-2F27-9A40-B0DB-5D75E529E0B0}"/>
                </a:ext>
              </a:extLst>
            </p:cNvPr>
            <p:cNvSpPr/>
            <p:nvPr/>
          </p:nvSpPr>
          <p:spPr bwMode="auto">
            <a:xfrm>
              <a:off x="3857625" y="5310187"/>
              <a:ext cx="111125" cy="65088"/>
            </a:xfrm>
            <a:custGeom>
              <a:avLst/>
              <a:gdLst>
                <a:gd name="T0" fmla="*/ 0 w 70"/>
                <a:gd name="T1" fmla="*/ 41 h 41"/>
                <a:gd name="T2" fmla="*/ 68 w 70"/>
                <a:gd name="T3" fmla="*/ 0 h 41"/>
                <a:gd name="T4" fmla="*/ 70 w 70"/>
                <a:gd name="T5" fmla="*/ 2 h 41"/>
                <a:gd name="T6" fmla="*/ 0 w 70"/>
                <a:gd name="T7" fmla="*/ 41 h 41"/>
                <a:gd name="T8" fmla="*/ 0 w 7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1">
                  <a:moveTo>
                    <a:pt x="0" y="41"/>
                  </a:moveTo>
                  <a:lnTo>
                    <a:pt x="68" y="0"/>
                  </a:lnTo>
                  <a:lnTo>
                    <a:pt x="70" y="2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575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9" name="î$ḻiḑe">
              <a:extLst>
                <a:ext uri="{FF2B5EF4-FFF2-40B4-BE49-F238E27FC236}">
                  <a16:creationId xmlns:a16="http://schemas.microsoft.com/office/drawing/2014/main" id="{DDF69122-44D7-E743-92A8-41F7F68D1BEA}"/>
                </a:ext>
              </a:extLst>
            </p:cNvPr>
            <p:cNvSpPr/>
            <p:nvPr/>
          </p:nvSpPr>
          <p:spPr bwMode="auto">
            <a:xfrm>
              <a:off x="3857625" y="5310187"/>
              <a:ext cx="111125" cy="65088"/>
            </a:xfrm>
            <a:custGeom>
              <a:avLst/>
              <a:gdLst>
                <a:gd name="T0" fmla="*/ 0 w 70"/>
                <a:gd name="T1" fmla="*/ 41 h 41"/>
                <a:gd name="T2" fmla="*/ 68 w 70"/>
                <a:gd name="T3" fmla="*/ 0 h 41"/>
                <a:gd name="T4" fmla="*/ 70 w 70"/>
                <a:gd name="T5" fmla="*/ 2 h 41"/>
                <a:gd name="T6" fmla="*/ 0 w 70"/>
                <a:gd name="T7" fmla="*/ 41 h 41"/>
                <a:gd name="T8" fmla="*/ 0 w 7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1">
                  <a:moveTo>
                    <a:pt x="0" y="41"/>
                  </a:moveTo>
                  <a:lnTo>
                    <a:pt x="68" y="0"/>
                  </a:lnTo>
                  <a:lnTo>
                    <a:pt x="70" y="2"/>
                  </a:lnTo>
                  <a:lnTo>
                    <a:pt x="0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0" name="iṩļïḍé">
              <a:extLst>
                <a:ext uri="{FF2B5EF4-FFF2-40B4-BE49-F238E27FC236}">
                  <a16:creationId xmlns:a16="http://schemas.microsoft.com/office/drawing/2014/main" id="{9D2F9F4B-0C69-5347-8855-C792C6FFB394}"/>
                </a:ext>
              </a:extLst>
            </p:cNvPr>
            <p:cNvSpPr/>
            <p:nvPr/>
          </p:nvSpPr>
          <p:spPr bwMode="auto">
            <a:xfrm>
              <a:off x="3857625" y="5313362"/>
              <a:ext cx="111125" cy="65088"/>
            </a:xfrm>
            <a:custGeom>
              <a:avLst/>
              <a:gdLst>
                <a:gd name="T0" fmla="*/ 0 w 70"/>
                <a:gd name="T1" fmla="*/ 39 h 41"/>
                <a:gd name="T2" fmla="*/ 70 w 70"/>
                <a:gd name="T3" fmla="*/ 0 h 41"/>
                <a:gd name="T4" fmla="*/ 70 w 70"/>
                <a:gd name="T5" fmla="*/ 0 h 41"/>
                <a:gd name="T6" fmla="*/ 2 w 70"/>
                <a:gd name="T7" fmla="*/ 41 h 41"/>
                <a:gd name="T8" fmla="*/ 0 w 70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1">
                  <a:moveTo>
                    <a:pt x="0" y="39"/>
                  </a:moveTo>
                  <a:lnTo>
                    <a:pt x="70" y="0"/>
                  </a:lnTo>
                  <a:lnTo>
                    <a:pt x="70" y="0"/>
                  </a:lnTo>
                  <a:lnTo>
                    <a:pt x="2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52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1" name="ïṡḻïďê">
              <a:extLst>
                <a:ext uri="{FF2B5EF4-FFF2-40B4-BE49-F238E27FC236}">
                  <a16:creationId xmlns:a16="http://schemas.microsoft.com/office/drawing/2014/main" id="{5B986C6A-63FE-5E45-A56C-2D40913AD2CE}"/>
                </a:ext>
              </a:extLst>
            </p:cNvPr>
            <p:cNvSpPr/>
            <p:nvPr/>
          </p:nvSpPr>
          <p:spPr bwMode="auto">
            <a:xfrm>
              <a:off x="3857625" y="5313362"/>
              <a:ext cx="111125" cy="65088"/>
            </a:xfrm>
            <a:custGeom>
              <a:avLst/>
              <a:gdLst>
                <a:gd name="T0" fmla="*/ 0 w 70"/>
                <a:gd name="T1" fmla="*/ 39 h 41"/>
                <a:gd name="T2" fmla="*/ 70 w 70"/>
                <a:gd name="T3" fmla="*/ 0 h 41"/>
                <a:gd name="T4" fmla="*/ 70 w 70"/>
                <a:gd name="T5" fmla="*/ 0 h 41"/>
                <a:gd name="T6" fmla="*/ 2 w 70"/>
                <a:gd name="T7" fmla="*/ 41 h 41"/>
                <a:gd name="T8" fmla="*/ 0 w 70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1">
                  <a:moveTo>
                    <a:pt x="0" y="39"/>
                  </a:moveTo>
                  <a:lnTo>
                    <a:pt x="70" y="0"/>
                  </a:lnTo>
                  <a:lnTo>
                    <a:pt x="70" y="0"/>
                  </a:lnTo>
                  <a:lnTo>
                    <a:pt x="2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2" name="ïṩ1íḑê">
              <a:extLst>
                <a:ext uri="{FF2B5EF4-FFF2-40B4-BE49-F238E27FC236}">
                  <a16:creationId xmlns:a16="http://schemas.microsoft.com/office/drawing/2014/main" id="{1320A773-2B04-514F-9AEB-E5FD0698CE8F}"/>
                </a:ext>
              </a:extLst>
            </p:cNvPr>
            <p:cNvSpPr/>
            <p:nvPr/>
          </p:nvSpPr>
          <p:spPr bwMode="auto">
            <a:xfrm>
              <a:off x="3860800" y="5313362"/>
              <a:ext cx="111125" cy="65088"/>
            </a:xfrm>
            <a:custGeom>
              <a:avLst/>
              <a:gdLst>
                <a:gd name="T0" fmla="*/ 0 w 70"/>
                <a:gd name="T1" fmla="*/ 41 h 41"/>
                <a:gd name="T2" fmla="*/ 68 w 70"/>
                <a:gd name="T3" fmla="*/ 0 h 41"/>
                <a:gd name="T4" fmla="*/ 70 w 70"/>
                <a:gd name="T5" fmla="*/ 2 h 41"/>
                <a:gd name="T6" fmla="*/ 0 w 70"/>
                <a:gd name="T7" fmla="*/ 41 h 41"/>
                <a:gd name="T8" fmla="*/ 0 w 7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1">
                  <a:moveTo>
                    <a:pt x="0" y="41"/>
                  </a:moveTo>
                  <a:lnTo>
                    <a:pt x="68" y="0"/>
                  </a:lnTo>
                  <a:lnTo>
                    <a:pt x="70" y="2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3" name="iśḻiďè">
              <a:extLst>
                <a:ext uri="{FF2B5EF4-FFF2-40B4-BE49-F238E27FC236}">
                  <a16:creationId xmlns:a16="http://schemas.microsoft.com/office/drawing/2014/main" id="{BBD3C493-4374-A243-AFFD-67AB0C5B0FFD}"/>
                </a:ext>
              </a:extLst>
            </p:cNvPr>
            <p:cNvSpPr/>
            <p:nvPr/>
          </p:nvSpPr>
          <p:spPr bwMode="auto">
            <a:xfrm>
              <a:off x="3860800" y="5313362"/>
              <a:ext cx="111125" cy="65088"/>
            </a:xfrm>
            <a:custGeom>
              <a:avLst/>
              <a:gdLst>
                <a:gd name="T0" fmla="*/ 0 w 70"/>
                <a:gd name="T1" fmla="*/ 41 h 41"/>
                <a:gd name="T2" fmla="*/ 68 w 70"/>
                <a:gd name="T3" fmla="*/ 0 h 41"/>
                <a:gd name="T4" fmla="*/ 70 w 70"/>
                <a:gd name="T5" fmla="*/ 2 h 41"/>
                <a:gd name="T6" fmla="*/ 0 w 70"/>
                <a:gd name="T7" fmla="*/ 41 h 41"/>
                <a:gd name="T8" fmla="*/ 0 w 7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1">
                  <a:moveTo>
                    <a:pt x="0" y="41"/>
                  </a:moveTo>
                  <a:lnTo>
                    <a:pt x="68" y="0"/>
                  </a:lnTo>
                  <a:lnTo>
                    <a:pt x="70" y="2"/>
                  </a:lnTo>
                  <a:lnTo>
                    <a:pt x="0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4" name="ï$ḷiḍe">
              <a:extLst>
                <a:ext uri="{FF2B5EF4-FFF2-40B4-BE49-F238E27FC236}">
                  <a16:creationId xmlns:a16="http://schemas.microsoft.com/office/drawing/2014/main" id="{A1B81D50-1A56-9949-94F6-DC8F94A64D97}"/>
                </a:ext>
              </a:extLst>
            </p:cNvPr>
            <p:cNvSpPr/>
            <p:nvPr/>
          </p:nvSpPr>
          <p:spPr bwMode="auto">
            <a:xfrm>
              <a:off x="3860800" y="5316537"/>
              <a:ext cx="111125" cy="65088"/>
            </a:xfrm>
            <a:custGeom>
              <a:avLst/>
              <a:gdLst>
                <a:gd name="T0" fmla="*/ 0 w 70"/>
                <a:gd name="T1" fmla="*/ 39 h 41"/>
                <a:gd name="T2" fmla="*/ 70 w 70"/>
                <a:gd name="T3" fmla="*/ 0 h 41"/>
                <a:gd name="T4" fmla="*/ 70 w 70"/>
                <a:gd name="T5" fmla="*/ 0 h 41"/>
                <a:gd name="T6" fmla="*/ 2 w 70"/>
                <a:gd name="T7" fmla="*/ 41 h 41"/>
                <a:gd name="T8" fmla="*/ 0 w 70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1">
                  <a:moveTo>
                    <a:pt x="0" y="39"/>
                  </a:moveTo>
                  <a:lnTo>
                    <a:pt x="70" y="0"/>
                  </a:lnTo>
                  <a:lnTo>
                    <a:pt x="70" y="0"/>
                  </a:lnTo>
                  <a:lnTo>
                    <a:pt x="2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5" name="iSlîḍe">
              <a:extLst>
                <a:ext uri="{FF2B5EF4-FFF2-40B4-BE49-F238E27FC236}">
                  <a16:creationId xmlns:a16="http://schemas.microsoft.com/office/drawing/2014/main" id="{483D2E50-ACD6-2140-8B4F-FC4CB3FF53CB}"/>
                </a:ext>
              </a:extLst>
            </p:cNvPr>
            <p:cNvSpPr/>
            <p:nvPr/>
          </p:nvSpPr>
          <p:spPr bwMode="auto">
            <a:xfrm>
              <a:off x="3860800" y="5316537"/>
              <a:ext cx="111125" cy="65088"/>
            </a:xfrm>
            <a:custGeom>
              <a:avLst/>
              <a:gdLst>
                <a:gd name="T0" fmla="*/ 0 w 70"/>
                <a:gd name="T1" fmla="*/ 39 h 41"/>
                <a:gd name="T2" fmla="*/ 70 w 70"/>
                <a:gd name="T3" fmla="*/ 0 h 41"/>
                <a:gd name="T4" fmla="*/ 70 w 70"/>
                <a:gd name="T5" fmla="*/ 0 h 41"/>
                <a:gd name="T6" fmla="*/ 2 w 70"/>
                <a:gd name="T7" fmla="*/ 41 h 41"/>
                <a:gd name="T8" fmla="*/ 0 w 70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1">
                  <a:moveTo>
                    <a:pt x="0" y="39"/>
                  </a:moveTo>
                  <a:lnTo>
                    <a:pt x="70" y="0"/>
                  </a:lnTo>
                  <a:lnTo>
                    <a:pt x="70" y="0"/>
                  </a:lnTo>
                  <a:lnTo>
                    <a:pt x="2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6" name="íṣļídè">
              <a:extLst>
                <a:ext uri="{FF2B5EF4-FFF2-40B4-BE49-F238E27FC236}">
                  <a16:creationId xmlns:a16="http://schemas.microsoft.com/office/drawing/2014/main" id="{45F03A6A-225B-4E4E-B1B1-24348DEE73C0}"/>
                </a:ext>
              </a:extLst>
            </p:cNvPr>
            <p:cNvSpPr/>
            <p:nvPr/>
          </p:nvSpPr>
          <p:spPr bwMode="auto">
            <a:xfrm>
              <a:off x="3863975" y="5316537"/>
              <a:ext cx="107950" cy="65088"/>
            </a:xfrm>
            <a:custGeom>
              <a:avLst/>
              <a:gdLst>
                <a:gd name="T0" fmla="*/ 0 w 68"/>
                <a:gd name="T1" fmla="*/ 41 h 41"/>
                <a:gd name="T2" fmla="*/ 68 w 68"/>
                <a:gd name="T3" fmla="*/ 0 h 41"/>
                <a:gd name="T4" fmla="*/ 68 w 68"/>
                <a:gd name="T5" fmla="*/ 2 h 41"/>
                <a:gd name="T6" fmla="*/ 0 w 68"/>
                <a:gd name="T7" fmla="*/ 41 h 41"/>
                <a:gd name="T8" fmla="*/ 0 w 68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1">
                  <a:moveTo>
                    <a:pt x="0" y="41"/>
                  </a:moveTo>
                  <a:lnTo>
                    <a:pt x="68" y="0"/>
                  </a:lnTo>
                  <a:lnTo>
                    <a:pt x="68" y="2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7" name="ïṣ1îde">
              <a:extLst>
                <a:ext uri="{FF2B5EF4-FFF2-40B4-BE49-F238E27FC236}">
                  <a16:creationId xmlns:a16="http://schemas.microsoft.com/office/drawing/2014/main" id="{D648B503-A8EB-A24A-8AAA-4669E2C10941}"/>
                </a:ext>
              </a:extLst>
            </p:cNvPr>
            <p:cNvSpPr/>
            <p:nvPr/>
          </p:nvSpPr>
          <p:spPr bwMode="auto">
            <a:xfrm>
              <a:off x="3863975" y="5316537"/>
              <a:ext cx="107950" cy="65088"/>
            </a:xfrm>
            <a:custGeom>
              <a:avLst/>
              <a:gdLst>
                <a:gd name="T0" fmla="*/ 0 w 68"/>
                <a:gd name="T1" fmla="*/ 41 h 41"/>
                <a:gd name="T2" fmla="*/ 68 w 68"/>
                <a:gd name="T3" fmla="*/ 0 h 41"/>
                <a:gd name="T4" fmla="*/ 68 w 68"/>
                <a:gd name="T5" fmla="*/ 2 h 41"/>
                <a:gd name="T6" fmla="*/ 0 w 68"/>
                <a:gd name="T7" fmla="*/ 41 h 41"/>
                <a:gd name="T8" fmla="*/ 0 w 68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1">
                  <a:moveTo>
                    <a:pt x="0" y="41"/>
                  </a:moveTo>
                  <a:lnTo>
                    <a:pt x="68" y="0"/>
                  </a:lnTo>
                  <a:lnTo>
                    <a:pt x="68" y="2"/>
                  </a:lnTo>
                  <a:lnTo>
                    <a:pt x="0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8" name="í$ļidè">
              <a:extLst>
                <a:ext uri="{FF2B5EF4-FFF2-40B4-BE49-F238E27FC236}">
                  <a16:creationId xmlns:a16="http://schemas.microsoft.com/office/drawing/2014/main" id="{379D045A-9603-494E-91E2-FB11A056539F}"/>
                </a:ext>
              </a:extLst>
            </p:cNvPr>
            <p:cNvSpPr/>
            <p:nvPr/>
          </p:nvSpPr>
          <p:spPr bwMode="auto">
            <a:xfrm>
              <a:off x="3863975" y="5319712"/>
              <a:ext cx="111125" cy="61913"/>
            </a:xfrm>
            <a:custGeom>
              <a:avLst/>
              <a:gdLst>
                <a:gd name="T0" fmla="*/ 0 w 70"/>
                <a:gd name="T1" fmla="*/ 39 h 39"/>
                <a:gd name="T2" fmla="*/ 68 w 70"/>
                <a:gd name="T3" fmla="*/ 0 h 39"/>
                <a:gd name="T4" fmla="*/ 70 w 70"/>
                <a:gd name="T5" fmla="*/ 0 h 39"/>
                <a:gd name="T6" fmla="*/ 2 w 70"/>
                <a:gd name="T7" fmla="*/ 39 h 39"/>
                <a:gd name="T8" fmla="*/ 0 w 70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39">
                  <a:moveTo>
                    <a:pt x="0" y="39"/>
                  </a:moveTo>
                  <a:lnTo>
                    <a:pt x="68" y="0"/>
                  </a:lnTo>
                  <a:lnTo>
                    <a:pt x="70" y="0"/>
                  </a:lnTo>
                  <a:lnTo>
                    <a:pt x="2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545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9" name="ísļiďe">
              <a:extLst>
                <a:ext uri="{FF2B5EF4-FFF2-40B4-BE49-F238E27FC236}">
                  <a16:creationId xmlns:a16="http://schemas.microsoft.com/office/drawing/2014/main" id="{89125780-DF23-814D-BD0A-4456F99D7208}"/>
                </a:ext>
              </a:extLst>
            </p:cNvPr>
            <p:cNvSpPr/>
            <p:nvPr/>
          </p:nvSpPr>
          <p:spPr bwMode="auto">
            <a:xfrm>
              <a:off x="3863975" y="5319712"/>
              <a:ext cx="111125" cy="61913"/>
            </a:xfrm>
            <a:custGeom>
              <a:avLst/>
              <a:gdLst>
                <a:gd name="T0" fmla="*/ 0 w 70"/>
                <a:gd name="T1" fmla="*/ 39 h 39"/>
                <a:gd name="T2" fmla="*/ 68 w 70"/>
                <a:gd name="T3" fmla="*/ 0 h 39"/>
                <a:gd name="T4" fmla="*/ 70 w 70"/>
                <a:gd name="T5" fmla="*/ 0 h 39"/>
                <a:gd name="T6" fmla="*/ 2 w 70"/>
                <a:gd name="T7" fmla="*/ 39 h 39"/>
                <a:gd name="T8" fmla="*/ 0 w 70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39">
                  <a:moveTo>
                    <a:pt x="0" y="39"/>
                  </a:moveTo>
                  <a:lnTo>
                    <a:pt x="68" y="0"/>
                  </a:lnTo>
                  <a:lnTo>
                    <a:pt x="70" y="0"/>
                  </a:lnTo>
                  <a:lnTo>
                    <a:pt x="2" y="39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0" name="ïṧ1ïďê">
              <a:extLst>
                <a:ext uri="{FF2B5EF4-FFF2-40B4-BE49-F238E27FC236}">
                  <a16:creationId xmlns:a16="http://schemas.microsoft.com/office/drawing/2014/main" id="{BAF40652-0B77-784B-8957-4970BE974AE1}"/>
                </a:ext>
              </a:extLst>
            </p:cNvPr>
            <p:cNvSpPr/>
            <p:nvPr/>
          </p:nvSpPr>
          <p:spPr bwMode="auto">
            <a:xfrm>
              <a:off x="3867150" y="5319712"/>
              <a:ext cx="107950" cy="65088"/>
            </a:xfrm>
            <a:custGeom>
              <a:avLst/>
              <a:gdLst>
                <a:gd name="T0" fmla="*/ 0 w 68"/>
                <a:gd name="T1" fmla="*/ 39 h 41"/>
                <a:gd name="T2" fmla="*/ 68 w 68"/>
                <a:gd name="T3" fmla="*/ 0 h 41"/>
                <a:gd name="T4" fmla="*/ 68 w 68"/>
                <a:gd name="T5" fmla="*/ 0 h 41"/>
                <a:gd name="T6" fmla="*/ 0 w 68"/>
                <a:gd name="T7" fmla="*/ 41 h 41"/>
                <a:gd name="T8" fmla="*/ 0 w 68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1">
                  <a:moveTo>
                    <a:pt x="0" y="39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1" name="î$1idê">
              <a:extLst>
                <a:ext uri="{FF2B5EF4-FFF2-40B4-BE49-F238E27FC236}">
                  <a16:creationId xmlns:a16="http://schemas.microsoft.com/office/drawing/2014/main" id="{BF064D9D-30F8-AC47-A0E6-C55C8031EF56}"/>
                </a:ext>
              </a:extLst>
            </p:cNvPr>
            <p:cNvSpPr/>
            <p:nvPr/>
          </p:nvSpPr>
          <p:spPr bwMode="auto">
            <a:xfrm>
              <a:off x="3867150" y="5319712"/>
              <a:ext cx="107950" cy="65088"/>
            </a:xfrm>
            <a:custGeom>
              <a:avLst/>
              <a:gdLst>
                <a:gd name="T0" fmla="*/ 0 w 68"/>
                <a:gd name="T1" fmla="*/ 39 h 41"/>
                <a:gd name="T2" fmla="*/ 68 w 68"/>
                <a:gd name="T3" fmla="*/ 0 h 41"/>
                <a:gd name="T4" fmla="*/ 68 w 68"/>
                <a:gd name="T5" fmla="*/ 0 h 41"/>
                <a:gd name="T6" fmla="*/ 0 w 68"/>
                <a:gd name="T7" fmla="*/ 41 h 41"/>
                <a:gd name="T8" fmla="*/ 0 w 68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1">
                  <a:moveTo>
                    <a:pt x="0" y="39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2" name="íṣlîḋe">
              <a:extLst>
                <a:ext uri="{FF2B5EF4-FFF2-40B4-BE49-F238E27FC236}">
                  <a16:creationId xmlns:a16="http://schemas.microsoft.com/office/drawing/2014/main" id="{AE6CD89C-D0D4-6A4D-A60B-9C01500F86AB}"/>
                </a:ext>
              </a:extLst>
            </p:cNvPr>
            <p:cNvSpPr/>
            <p:nvPr/>
          </p:nvSpPr>
          <p:spPr bwMode="auto">
            <a:xfrm>
              <a:off x="3867150" y="5319712"/>
              <a:ext cx="111125" cy="65088"/>
            </a:xfrm>
            <a:custGeom>
              <a:avLst/>
              <a:gdLst>
                <a:gd name="T0" fmla="*/ 0 w 70"/>
                <a:gd name="T1" fmla="*/ 41 h 41"/>
                <a:gd name="T2" fmla="*/ 68 w 70"/>
                <a:gd name="T3" fmla="*/ 0 h 41"/>
                <a:gd name="T4" fmla="*/ 70 w 70"/>
                <a:gd name="T5" fmla="*/ 2 h 41"/>
                <a:gd name="T6" fmla="*/ 2 w 70"/>
                <a:gd name="T7" fmla="*/ 41 h 41"/>
                <a:gd name="T8" fmla="*/ 0 w 7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1">
                  <a:moveTo>
                    <a:pt x="0" y="41"/>
                  </a:moveTo>
                  <a:lnTo>
                    <a:pt x="68" y="0"/>
                  </a:lnTo>
                  <a:lnTo>
                    <a:pt x="70" y="2"/>
                  </a:lnTo>
                  <a:lnTo>
                    <a:pt x="2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3" name="is1îḑe">
              <a:extLst>
                <a:ext uri="{FF2B5EF4-FFF2-40B4-BE49-F238E27FC236}">
                  <a16:creationId xmlns:a16="http://schemas.microsoft.com/office/drawing/2014/main" id="{9409C622-D3E1-C941-80EF-F64D34A1DCFE}"/>
                </a:ext>
              </a:extLst>
            </p:cNvPr>
            <p:cNvSpPr/>
            <p:nvPr/>
          </p:nvSpPr>
          <p:spPr bwMode="auto">
            <a:xfrm>
              <a:off x="3867150" y="5319712"/>
              <a:ext cx="111125" cy="65088"/>
            </a:xfrm>
            <a:custGeom>
              <a:avLst/>
              <a:gdLst>
                <a:gd name="T0" fmla="*/ 0 w 70"/>
                <a:gd name="T1" fmla="*/ 41 h 41"/>
                <a:gd name="T2" fmla="*/ 68 w 70"/>
                <a:gd name="T3" fmla="*/ 0 h 41"/>
                <a:gd name="T4" fmla="*/ 70 w 70"/>
                <a:gd name="T5" fmla="*/ 2 h 41"/>
                <a:gd name="T6" fmla="*/ 2 w 70"/>
                <a:gd name="T7" fmla="*/ 41 h 41"/>
                <a:gd name="T8" fmla="*/ 0 w 7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1">
                  <a:moveTo>
                    <a:pt x="0" y="41"/>
                  </a:moveTo>
                  <a:lnTo>
                    <a:pt x="68" y="0"/>
                  </a:lnTo>
                  <a:lnTo>
                    <a:pt x="70" y="2"/>
                  </a:lnTo>
                  <a:lnTo>
                    <a:pt x="2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4" name="îşḻiḋè">
              <a:extLst>
                <a:ext uri="{FF2B5EF4-FFF2-40B4-BE49-F238E27FC236}">
                  <a16:creationId xmlns:a16="http://schemas.microsoft.com/office/drawing/2014/main" id="{CB5E4363-741E-D145-ADF8-69E52969B4CD}"/>
                </a:ext>
              </a:extLst>
            </p:cNvPr>
            <p:cNvSpPr/>
            <p:nvPr/>
          </p:nvSpPr>
          <p:spPr bwMode="auto">
            <a:xfrm>
              <a:off x="3870325" y="5322887"/>
              <a:ext cx="107950" cy="65088"/>
            </a:xfrm>
            <a:custGeom>
              <a:avLst/>
              <a:gdLst>
                <a:gd name="T0" fmla="*/ 0 w 68"/>
                <a:gd name="T1" fmla="*/ 39 h 41"/>
                <a:gd name="T2" fmla="*/ 68 w 68"/>
                <a:gd name="T3" fmla="*/ 0 h 41"/>
                <a:gd name="T4" fmla="*/ 68 w 68"/>
                <a:gd name="T5" fmla="*/ 0 h 41"/>
                <a:gd name="T6" fmla="*/ 0 w 68"/>
                <a:gd name="T7" fmla="*/ 41 h 41"/>
                <a:gd name="T8" fmla="*/ 0 w 68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1">
                  <a:moveTo>
                    <a:pt x="0" y="39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5" name="íSḷíḍè">
              <a:extLst>
                <a:ext uri="{FF2B5EF4-FFF2-40B4-BE49-F238E27FC236}">
                  <a16:creationId xmlns:a16="http://schemas.microsoft.com/office/drawing/2014/main" id="{8B61BCD8-CF26-5540-B31E-C4A272E5DA5B}"/>
                </a:ext>
              </a:extLst>
            </p:cNvPr>
            <p:cNvSpPr/>
            <p:nvPr/>
          </p:nvSpPr>
          <p:spPr bwMode="auto">
            <a:xfrm>
              <a:off x="3870325" y="5322887"/>
              <a:ext cx="107950" cy="65088"/>
            </a:xfrm>
            <a:custGeom>
              <a:avLst/>
              <a:gdLst>
                <a:gd name="T0" fmla="*/ 0 w 68"/>
                <a:gd name="T1" fmla="*/ 39 h 41"/>
                <a:gd name="T2" fmla="*/ 68 w 68"/>
                <a:gd name="T3" fmla="*/ 0 h 41"/>
                <a:gd name="T4" fmla="*/ 68 w 68"/>
                <a:gd name="T5" fmla="*/ 0 h 41"/>
                <a:gd name="T6" fmla="*/ 0 w 68"/>
                <a:gd name="T7" fmla="*/ 41 h 41"/>
                <a:gd name="T8" fmla="*/ 0 w 68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1">
                  <a:moveTo>
                    <a:pt x="0" y="39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6" name="íşḷídê">
              <a:extLst>
                <a:ext uri="{FF2B5EF4-FFF2-40B4-BE49-F238E27FC236}">
                  <a16:creationId xmlns:a16="http://schemas.microsoft.com/office/drawing/2014/main" id="{74AD76AA-2193-FB45-90BC-63239FB9439E}"/>
                </a:ext>
              </a:extLst>
            </p:cNvPr>
            <p:cNvSpPr/>
            <p:nvPr/>
          </p:nvSpPr>
          <p:spPr bwMode="auto">
            <a:xfrm>
              <a:off x="3870325" y="5322887"/>
              <a:ext cx="111125" cy="65088"/>
            </a:xfrm>
            <a:custGeom>
              <a:avLst/>
              <a:gdLst>
                <a:gd name="T0" fmla="*/ 0 w 70"/>
                <a:gd name="T1" fmla="*/ 41 h 41"/>
                <a:gd name="T2" fmla="*/ 68 w 70"/>
                <a:gd name="T3" fmla="*/ 0 h 41"/>
                <a:gd name="T4" fmla="*/ 70 w 70"/>
                <a:gd name="T5" fmla="*/ 2 h 41"/>
                <a:gd name="T6" fmla="*/ 0 w 70"/>
                <a:gd name="T7" fmla="*/ 41 h 41"/>
                <a:gd name="T8" fmla="*/ 0 w 7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1">
                  <a:moveTo>
                    <a:pt x="0" y="41"/>
                  </a:moveTo>
                  <a:lnTo>
                    <a:pt x="68" y="0"/>
                  </a:lnTo>
                  <a:lnTo>
                    <a:pt x="70" y="2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7" name="ïṩ1îḓè">
              <a:extLst>
                <a:ext uri="{FF2B5EF4-FFF2-40B4-BE49-F238E27FC236}">
                  <a16:creationId xmlns:a16="http://schemas.microsoft.com/office/drawing/2014/main" id="{E1D0B81E-321B-9649-9E0C-C493A1BBB76D}"/>
                </a:ext>
              </a:extLst>
            </p:cNvPr>
            <p:cNvSpPr/>
            <p:nvPr/>
          </p:nvSpPr>
          <p:spPr bwMode="auto">
            <a:xfrm>
              <a:off x="3870325" y="5322887"/>
              <a:ext cx="111125" cy="65088"/>
            </a:xfrm>
            <a:custGeom>
              <a:avLst/>
              <a:gdLst>
                <a:gd name="T0" fmla="*/ 0 w 70"/>
                <a:gd name="T1" fmla="*/ 41 h 41"/>
                <a:gd name="T2" fmla="*/ 68 w 70"/>
                <a:gd name="T3" fmla="*/ 0 h 41"/>
                <a:gd name="T4" fmla="*/ 70 w 70"/>
                <a:gd name="T5" fmla="*/ 2 h 41"/>
                <a:gd name="T6" fmla="*/ 0 w 70"/>
                <a:gd name="T7" fmla="*/ 41 h 41"/>
                <a:gd name="T8" fmla="*/ 0 w 7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1">
                  <a:moveTo>
                    <a:pt x="0" y="41"/>
                  </a:moveTo>
                  <a:lnTo>
                    <a:pt x="68" y="0"/>
                  </a:lnTo>
                  <a:lnTo>
                    <a:pt x="70" y="2"/>
                  </a:lnTo>
                  <a:lnTo>
                    <a:pt x="0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8" name="iṣḻídê">
              <a:extLst>
                <a:ext uri="{FF2B5EF4-FFF2-40B4-BE49-F238E27FC236}">
                  <a16:creationId xmlns:a16="http://schemas.microsoft.com/office/drawing/2014/main" id="{F35A0565-0412-C04F-B5D0-464690E03509}"/>
                </a:ext>
              </a:extLst>
            </p:cNvPr>
            <p:cNvSpPr/>
            <p:nvPr/>
          </p:nvSpPr>
          <p:spPr bwMode="auto">
            <a:xfrm>
              <a:off x="3870325" y="5326062"/>
              <a:ext cx="111125" cy="61913"/>
            </a:xfrm>
            <a:custGeom>
              <a:avLst/>
              <a:gdLst>
                <a:gd name="T0" fmla="*/ 0 w 70"/>
                <a:gd name="T1" fmla="*/ 39 h 39"/>
                <a:gd name="T2" fmla="*/ 70 w 70"/>
                <a:gd name="T3" fmla="*/ 0 h 39"/>
                <a:gd name="T4" fmla="*/ 70 w 70"/>
                <a:gd name="T5" fmla="*/ 0 h 39"/>
                <a:gd name="T6" fmla="*/ 2 w 70"/>
                <a:gd name="T7" fmla="*/ 39 h 39"/>
                <a:gd name="T8" fmla="*/ 0 w 70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39">
                  <a:moveTo>
                    <a:pt x="0" y="39"/>
                  </a:moveTo>
                  <a:lnTo>
                    <a:pt x="70" y="0"/>
                  </a:lnTo>
                  <a:lnTo>
                    <a:pt x="70" y="0"/>
                  </a:lnTo>
                  <a:lnTo>
                    <a:pt x="2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9" name="iślïḋê">
              <a:extLst>
                <a:ext uri="{FF2B5EF4-FFF2-40B4-BE49-F238E27FC236}">
                  <a16:creationId xmlns:a16="http://schemas.microsoft.com/office/drawing/2014/main" id="{6803AA06-CEB6-1F43-92A3-203676A25879}"/>
                </a:ext>
              </a:extLst>
            </p:cNvPr>
            <p:cNvSpPr/>
            <p:nvPr/>
          </p:nvSpPr>
          <p:spPr bwMode="auto">
            <a:xfrm>
              <a:off x="3870325" y="5326062"/>
              <a:ext cx="111125" cy="61913"/>
            </a:xfrm>
            <a:custGeom>
              <a:avLst/>
              <a:gdLst>
                <a:gd name="T0" fmla="*/ 0 w 70"/>
                <a:gd name="T1" fmla="*/ 39 h 39"/>
                <a:gd name="T2" fmla="*/ 70 w 70"/>
                <a:gd name="T3" fmla="*/ 0 h 39"/>
                <a:gd name="T4" fmla="*/ 70 w 70"/>
                <a:gd name="T5" fmla="*/ 0 h 39"/>
                <a:gd name="T6" fmla="*/ 2 w 70"/>
                <a:gd name="T7" fmla="*/ 39 h 39"/>
                <a:gd name="T8" fmla="*/ 0 w 70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39">
                  <a:moveTo>
                    <a:pt x="0" y="39"/>
                  </a:moveTo>
                  <a:lnTo>
                    <a:pt x="70" y="0"/>
                  </a:lnTo>
                  <a:lnTo>
                    <a:pt x="70" y="0"/>
                  </a:lnTo>
                  <a:lnTo>
                    <a:pt x="2" y="39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0" name="ïŝḻïḑe">
              <a:extLst>
                <a:ext uri="{FF2B5EF4-FFF2-40B4-BE49-F238E27FC236}">
                  <a16:creationId xmlns:a16="http://schemas.microsoft.com/office/drawing/2014/main" id="{F1312052-8F11-6349-B516-29BA93458180}"/>
                </a:ext>
              </a:extLst>
            </p:cNvPr>
            <p:cNvSpPr/>
            <p:nvPr/>
          </p:nvSpPr>
          <p:spPr bwMode="auto">
            <a:xfrm>
              <a:off x="3873500" y="5326062"/>
              <a:ext cx="112713" cy="61913"/>
            </a:xfrm>
            <a:custGeom>
              <a:avLst/>
              <a:gdLst>
                <a:gd name="T0" fmla="*/ 0 w 71"/>
                <a:gd name="T1" fmla="*/ 39 h 39"/>
                <a:gd name="T2" fmla="*/ 68 w 71"/>
                <a:gd name="T3" fmla="*/ 0 h 39"/>
                <a:gd name="T4" fmla="*/ 71 w 71"/>
                <a:gd name="T5" fmla="*/ 0 h 39"/>
                <a:gd name="T6" fmla="*/ 0 w 71"/>
                <a:gd name="T7" fmla="*/ 39 h 39"/>
                <a:gd name="T8" fmla="*/ 0 w 71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9">
                  <a:moveTo>
                    <a:pt x="0" y="39"/>
                  </a:moveTo>
                  <a:lnTo>
                    <a:pt x="68" y="0"/>
                  </a:lnTo>
                  <a:lnTo>
                    <a:pt x="71" y="0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1" name="íşlïḋè">
              <a:extLst>
                <a:ext uri="{FF2B5EF4-FFF2-40B4-BE49-F238E27FC236}">
                  <a16:creationId xmlns:a16="http://schemas.microsoft.com/office/drawing/2014/main" id="{3D4B8163-A85D-D240-9BDF-278F5EC8B1B1}"/>
                </a:ext>
              </a:extLst>
            </p:cNvPr>
            <p:cNvSpPr/>
            <p:nvPr/>
          </p:nvSpPr>
          <p:spPr bwMode="auto">
            <a:xfrm>
              <a:off x="3873500" y="5326062"/>
              <a:ext cx="112713" cy="61913"/>
            </a:xfrm>
            <a:custGeom>
              <a:avLst/>
              <a:gdLst>
                <a:gd name="T0" fmla="*/ 0 w 71"/>
                <a:gd name="T1" fmla="*/ 39 h 39"/>
                <a:gd name="T2" fmla="*/ 68 w 71"/>
                <a:gd name="T3" fmla="*/ 0 h 39"/>
                <a:gd name="T4" fmla="*/ 71 w 71"/>
                <a:gd name="T5" fmla="*/ 0 h 39"/>
                <a:gd name="T6" fmla="*/ 0 w 71"/>
                <a:gd name="T7" fmla="*/ 39 h 39"/>
                <a:gd name="T8" fmla="*/ 0 w 71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9">
                  <a:moveTo>
                    <a:pt x="0" y="39"/>
                  </a:moveTo>
                  <a:lnTo>
                    <a:pt x="68" y="0"/>
                  </a:lnTo>
                  <a:lnTo>
                    <a:pt x="71" y="0"/>
                  </a:lnTo>
                  <a:lnTo>
                    <a:pt x="0" y="39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2" name="îš1íḓe">
              <a:extLst>
                <a:ext uri="{FF2B5EF4-FFF2-40B4-BE49-F238E27FC236}">
                  <a16:creationId xmlns:a16="http://schemas.microsoft.com/office/drawing/2014/main" id="{FB89C999-4AFE-F244-97A7-3347074E20BA}"/>
                </a:ext>
              </a:extLst>
            </p:cNvPr>
            <p:cNvSpPr/>
            <p:nvPr/>
          </p:nvSpPr>
          <p:spPr bwMode="auto">
            <a:xfrm>
              <a:off x="3873500" y="5326062"/>
              <a:ext cx="112713" cy="66675"/>
            </a:xfrm>
            <a:custGeom>
              <a:avLst/>
              <a:gdLst>
                <a:gd name="T0" fmla="*/ 0 w 71"/>
                <a:gd name="T1" fmla="*/ 39 h 42"/>
                <a:gd name="T2" fmla="*/ 71 w 71"/>
                <a:gd name="T3" fmla="*/ 0 h 42"/>
                <a:gd name="T4" fmla="*/ 71 w 71"/>
                <a:gd name="T5" fmla="*/ 0 h 42"/>
                <a:gd name="T6" fmla="*/ 0 w 71"/>
                <a:gd name="T7" fmla="*/ 42 h 42"/>
                <a:gd name="T8" fmla="*/ 0 w 71"/>
                <a:gd name="T9" fmla="*/ 3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3" name="işlîďé">
              <a:extLst>
                <a:ext uri="{FF2B5EF4-FFF2-40B4-BE49-F238E27FC236}">
                  <a16:creationId xmlns:a16="http://schemas.microsoft.com/office/drawing/2014/main" id="{353660FE-8CF8-BD41-9C34-9EBB46FDAE59}"/>
                </a:ext>
              </a:extLst>
            </p:cNvPr>
            <p:cNvSpPr/>
            <p:nvPr/>
          </p:nvSpPr>
          <p:spPr bwMode="auto">
            <a:xfrm>
              <a:off x="3873500" y="5326062"/>
              <a:ext cx="112713" cy="66675"/>
            </a:xfrm>
            <a:custGeom>
              <a:avLst/>
              <a:gdLst>
                <a:gd name="T0" fmla="*/ 0 w 71"/>
                <a:gd name="T1" fmla="*/ 39 h 42"/>
                <a:gd name="T2" fmla="*/ 71 w 71"/>
                <a:gd name="T3" fmla="*/ 0 h 42"/>
                <a:gd name="T4" fmla="*/ 71 w 71"/>
                <a:gd name="T5" fmla="*/ 0 h 42"/>
                <a:gd name="T6" fmla="*/ 0 w 71"/>
                <a:gd name="T7" fmla="*/ 42 h 42"/>
                <a:gd name="T8" fmla="*/ 0 w 71"/>
                <a:gd name="T9" fmla="*/ 3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4" name="íS1ïḍe">
              <a:extLst>
                <a:ext uri="{FF2B5EF4-FFF2-40B4-BE49-F238E27FC236}">
                  <a16:creationId xmlns:a16="http://schemas.microsoft.com/office/drawing/2014/main" id="{5FAF5D09-8973-6E4D-8B70-3F3A9287FE0F}"/>
                </a:ext>
              </a:extLst>
            </p:cNvPr>
            <p:cNvSpPr/>
            <p:nvPr/>
          </p:nvSpPr>
          <p:spPr bwMode="auto">
            <a:xfrm>
              <a:off x="3873500" y="5326062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0 h 42"/>
                <a:gd name="T6" fmla="*/ 2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5" name="iṩḷïḍè">
              <a:extLst>
                <a:ext uri="{FF2B5EF4-FFF2-40B4-BE49-F238E27FC236}">
                  <a16:creationId xmlns:a16="http://schemas.microsoft.com/office/drawing/2014/main" id="{CF1F8B13-7341-2D4C-A312-45F3D02F1194}"/>
                </a:ext>
              </a:extLst>
            </p:cNvPr>
            <p:cNvSpPr/>
            <p:nvPr/>
          </p:nvSpPr>
          <p:spPr bwMode="auto">
            <a:xfrm>
              <a:off x="3873500" y="5326062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0 h 42"/>
                <a:gd name="T6" fmla="*/ 2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6" name="ïsḻiḋê">
              <a:extLst>
                <a:ext uri="{FF2B5EF4-FFF2-40B4-BE49-F238E27FC236}">
                  <a16:creationId xmlns:a16="http://schemas.microsoft.com/office/drawing/2014/main" id="{A9A50C8E-2930-A140-985C-D2C7030C6518}"/>
                </a:ext>
              </a:extLst>
            </p:cNvPr>
            <p:cNvSpPr/>
            <p:nvPr/>
          </p:nvSpPr>
          <p:spPr bwMode="auto">
            <a:xfrm>
              <a:off x="3876675" y="5326062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69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7" name="islîďe">
              <a:extLst>
                <a:ext uri="{FF2B5EF4-FFF2-40B4-BE49-F238E27FC236}">
                  <a16:creationId xmlns:a16="http://schemas.microsoft.com/office/drawing/2014/main" id="{ABAC8481-3D7F-E74F-A804-A33B5D02972E}"/>
                </a:ext>
              </a:extLst>
            </p:cNvPr>
            <p:cNvSpPr/>
            <p:nvPr/>
          </p:nvSpPr>
          <p:spPr bwMode="auto">
            <a:xfrm>
              <a:off x="3876675" y="5326062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69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8" name="îŝļiḓe">
              <a:extLst>
                <a:ext uri="{FF2B5EF4-FFF2-40B4-BE49-F238E27FC236}">
                  <a16:creationId xmlns:a16="http://schemas.microsoft.com/office/drawing/2014/main" id="{DAF307FA-E81B-A34D-B0AC-CF3BAD081995}"/>
                </a:ext>
              </a:extLst>
            </p:cNvPr>
            <p:cNvSpPr/>
            <p:nvPr/>
          </p:nvSpPr>
          <p:spPr bwMode="auto">
            <a:xfrm>
              <a:off x="3876675" y="5329237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71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9" name="îṡḷiḍè">
              <a:extLst>
                <a:ext uri="{FF2B5EF4-FFF2-40B4-BE49-F238E27FC236}">
                  <a16:creationId xmlns:a16="http://schemas.microsoft.com/office/drawing/2014/main" id="{130D0E06-388D-584D-97F2-5F1D3FA027C8}"/>
                </a:ext>
              </a:extLst>
            </p:cNvPr>
            <p:cNvSpPr/>
            <p:nvPr/>
          </p:nvSpPr>
          <p:spPr bwMode="auto">
            <a:xfrm>
              <a:off x="3876675" y="5329237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71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0" name="ïṡļiďê">
              <a:extLst>
                <a:ext uri="{FF2B5EF4-FFF2-40B4-BE49-F238E27FC236}">
                  <a16:creationId xmlns:a16="http://schemas.microsoft.com/office/drawing/2014/main" id="{EC5C6A03-15E6-F14C-814E-EE69005821C3}"/>
                </a:ext>
              </a:extLst>
            </p:cNvPr>
            <p:cNvSpPr/>
            <p:nvPr/>
          </p:nvSpPr>
          <p:spPr bwMode="auto">
            <a:xfrm>
              <a:off x="3879850" y="5329237"/>
              <a:ext cx="109538" cy="63500"/>
            </a:xfrm>
            <a:custGeom>
              <a:avLst/>
              <a:gdLst>
                <a:gd name="T0" fmla="*/ 0 w 69"/>
                <a:gd name="T1" fmla="*/ 40 h 40"/>
                <a:gd name="T2" fmla="*/ 69 w 69"/>
                <a:gd name="T3" fmla="*/ 0 h 40"/>
                <a:gd name="T4" fmla="*/ 69 w 69"/>
                <a:gd name="T5" fmla="*/ 0 h 40"/>
                <a:gd name="T6" fmla="*/ 0 w 69"/>
                <a:gd name="T7" fmla="*/ 40 h 40"/>
                <a:gd name="T8" fmla="*/ 0 w 6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0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1" name="îṧľïḋé">
              <a:extLst>
                <a:ext uri="{FF2B5EF4-FFF2-40B4-BE49-F238E27FC236}">
                  <a16:creationId xmlns:a16="http://schemas.microsoft.com/office/drawing/2014/main" id="{5FEEC5AC-431C-AC46-9125-C840B3495BF5}"/>
                </a:ext>
              </a:extLst>
            </p:cNvPr>
            <p:cNvSpPr/>
            <p:nvPr/>
          </p:nvSpPr>
          <p:spPr bwMode="auto">
            <a:xfrm>
              <a:off x="3879850" y="5329237"/>
              <a:ext cx="109538" cy="63500"/>
            </a:xfrm>
            <a:custGeom>
              <a:avLst/>
              <a:gdLst>
                <a:gd name="T0" fmla="*/ 0 w 69"/>
                <a:gd name="T1" fmla="*/ 40 h 40"/>
                <a:gd name="T2" fmla="*/ 69 w 69"/>
                <a:gd name="T3" fmla="*/ 0 h 40"/>
                <a:gd name="T4" fmla="*/ 69 w 69"/>
                <a:gd name="T5" fmla="*/ 0 h 40"/>
                <a:gd name="T6" fmla="*/ 0 w 69"/>
                <a:gd name="T7" fmla="*/ 40 h 40"/>
                <a:gd name="T8" fmla="*/ 0 w 6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0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2" name="işļíḋê">
              <a:extLst>
                <a:ext uri="{FF2B5EF4-FFF2-40B4-BE49-F238E27FC236}">
                  <a16:creationId xmlns:a16="http://schemas.microsoft.com/office/drawing/2014/main" id="{C5A08310-5D6F-EB43-A213-025C3C94665A}"/>
                </a:ext>
              </a:extLst>
            </p:cNvPr>
            <p:cNvSpPr/>
            <p:nvPr/>
          </p:nvSpPr>
          <p:spPr bwMode="auto">
            <a:xfrm>
              <a:off x="3879850" y="5329237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69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3" name="íŝlïḋé">
              <a:extLst>
                <a:ext uri="{FF2B5EF4-FFF2-40B4-BE49-F238E27FC236}">
                  <a16:creationId xmlns:a16="http://schemas.microsoft.com/office/drawing/2014/main" id="{A130BD31-929A-DA42-806D-FBEE187BA0EF}"/>
                </a:ext>
              </a:extLst>
            </p:cNvPr>
            <p:cNvSpPr/>
            <p:nvPr/>
          </p:nvSpPr>
          <p:spPr bwMode="auto">
            <a:xfrm>
              <a:off x="3879850" y="5329237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69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4" name="íšļíde">
              <a:extLst>
                <a:ext uri="{FF2B5EF4-FFF2-40B4-BE49-F238E27FC236}">
                  <a16:creationId xmlns:a16="http://schemas.microsoft.com/office/drawing/2014/main" id="{E634810D-75B0-9348-AEDD-D08CD768548A}"/>
                </a:ext>
              </a:extLst>
            </p:cNvPr>
            <p:cNvSpPr/>
            <p:nvPr/>
          </p:nvSpPr>
          <p:spPr bwMode="auto">
            <a:xfrm>
              <a:off x="3883025" y="5329237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2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5" name="îṧļídê">
              <a:extLst>
                <a:ext uri="{FF2B5EF4-FFF2-40B4-BE49-F238E27FC236}">
                  <a16:creationId xmlns:a16="http://schemas.microsoft.com/office/drawing/2014/main" id="{054D7D7F-BC6D-664B-A9B7-AE582FBB216E}"/>
                </a:ext>
              </a:extLst>
            </p:cNvPr>
            <p:cNvSpPr/>
            <p:nvPr/>
          </p:nvSpPr>
          <p:spPr bwMode="auto">
            <a:xfrm>
              <a:off x="3883025" y="5329237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6" name="iSlíde">
              <a:extLst>
                <a:ext uri="{FF2B5EF4-FFF2-40B4-BE49-F238E27FC236}">
                  <a16:creationId xmlns:a16="http://schemas.microsoft.com/office/drawing/2014/main" id="{F9080A0B-A791-7941-A3EB-558AB9FCCAAB}"/>
                </a:ext>
              </a:extLst>
            </p:cNvPr>
            <p:cNvSpPr/>
            <p:nvPr/>
          </p:nvSpPr>
          <p:spPr bwMode="auto">
            <a:xfrm>
              <a:off x="3883025" y="5329237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69 w 71"/>
                <a:gd name="T3" fmla="*/ 0 h 42"/>
                <a:gd name="T4" fmla="*/ 71 w 71"/>
                <a:gd name="T5" fmla="*/ 0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7" name="ïṧľidê">
              <a:extLst>
                <a:ext uri="{FF2B5EF4-FFF2-40B4-BE49-F238E27FC236}">
                  <a16:creationId xmlns:a16="http://schemas.microsoft.com/office/drawing/2014/main" id="{25502A73-2978-8C40-82A8-55B9ECC7A704}"/>
                </a:ext>
              </a:extLst>
            </p:cNvPr>
            <p:cNvSpPr/>
            <p:nvPr/>
          </p:nvSpPr>
          <p:spPr bwMode="auto">
            <a:xfrm>
              <a:off x="3883025" y="5329237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69 w 71"/>
                <a:gd name="T3" fmla="*/ 0 h 42"/>
                <a:gd name="T4" fmla="*/ 71 w 71"/>
                <a:gd name="T5" fmla="*/ 0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8" name="îś1iďé">
              <a:extLst>
                <a:ext uri="{FF2B5EF4-FFF2-40B4-BE49-F238E27FC236}">
                  <a16:creationId xmlns:a16="http://schemas.microsoft.com/office/drawing/2014/main" id="{BC22431F-F249-9340-8C4F-784C2B2DBD3A}"/>
                </a:ext>
              </a:extLst>
            </p:cNvPr>
            <p:cNvSpPr/>
            <p:nvPr/>
          </p:nvSpPr>
          <p:spPr bwMode="auto">
            <a:xfrm>
              <a:off x="3883025" y="5329237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0 h 42"/>
                <a:gd name="T6" fmla="*/ 2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9" name="ís1ïḑê">
              <a:extLst>
                <a:ext uri="{FF2B5EF4-FFF2-40B4-BE49-F238E27FC236}">
                  <a16:creationId xmlns:a16="http://schemas.microsoft.com/office/drawing/2014/main" id="{B19EC5E4-1C51-A342-BD31-09528BB71DB5}"/>
                </a:ext>
              </a:extLst>
            </p:cNvPr>
            <p:cNvSpPr/>
            <p:nvPr/>
          </p:nvSpPr>
          <p:spPr bwMode="auto">
            <a:xfrm>
              <a:off x="3883025" y="5329237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0 h 42"/>
                <a:gd name="T6" fmla="*/ 2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0" name="ísḷíḋé">
              <a:extLst>
                <a:ext uri="{FF2B5EF4-FFF2-40B4-BE49-F238E27FC236}">
                  <a16:creationId xmlns:a16="http://schemas.microsoft.com/office/drawing/2014/main" id="{B996A09B-0FCB-8745-9B9E-F7A02253AB70}"/>
                </a:ext>
              </a:extLst>
            </p:cNvPr>
            <p:cNvSpPr/>
            <p:nvPr/>
          </p:nvSpPr>
          <p:spPr bwMode="auto">
            <a:xfrm>
              <a:off x="3886200" y="5329237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69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1" name="ïŝḻîḋe">
              <a:extLst>
                <a:ext uri="{FF2B5EF4-FFF2-40B4-BE49-F238E27FC236}">
                  <a16:creationId xmlns:a16="http://schemas.microsoft.com/office/drawing/2014/main" id="{05AAF272-79FC-7849-8B76-7A2E9F0190DF}"/>
                </a:ext>
              </a:extLst>
            </p:cNvPr>
            <p:cNvSpPr/>
            <p:nvPr/>
          </p:nvSpPr>
          <p:spPr bwMode="auto">
            <a:xfrm>
              <a:off x="3886200" y="5329237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69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2" name="íšḷidé">
              <a:extLst>
                <a:ext uri="{FF2B5EF4-FFF2-40B4-BE49-F238E27FC236}">
                  <a16:creationId xmlns:a16="http://schemas.microsoft.com/office/drawing/2014/main" id="{A1F5032B-A2D8-D442-9265-9A7628F7F8CA}"/>
                </a:ext>
              </a:extLst>
            </p:cNvPr>
            <p:cNvSpPr/>
            <p:nvPr/>
          </p:nvSpPr>
          <p:spPr bwMode="auto">
            <a:xfrm>
              <a:off x="3886200" y="5332412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71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1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3" name="iṩḻïďé">
              <a:extLst>
                <a:ext uri="{FF2B5EF4-FFF2-40B4-BE49-F238E27FC236}">
                  <a16:creationId xmlns:a16="http://schemas.microsoft.com/office/drawing/2014/main" id="{77E7F144-F25F-E442-BFEA-1EBD8EB70678}"/>
                </a:ext>
              </a:extLst>
            </p:cNvPr>
            <p:cNvSpPr/>
            <p:nvPr/>
          </p:nvSpPr>
          <p:spPr bwMode="auto">
            <a:xfrm>
              <a:off x="3886200" y="5332412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71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4" name="iṥḻïdê">
              <a:extLst>
                <a:ext uri="{FF2B5EF4-FFF2-40B4-BE49-F238E27FC236}">
                  <a16:creationId xmlns:a16="http://schemas.microsoft.com/office/drawing/2014/main" id="{C485613D-C672-F944-AEB9-295909126E41}"/>
                </a:ext>
              </a:extLst>
            </p:cNvPr>
            <p:cNvSpPr/>
            <p:nvPr/>
          </p:nvSpPr>
          <p:spPr bwMode="auto">
            <a:xfrm>
              <a:off x="3889375" y="5332412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69 w 71"/>
                <a:gd name="T3" fmla="*/ 0 h 40"/>
                <a:gd name="T4" fmla="*/ 71 w 71"/>
                <a:gd name="T5" fmla="*/ 0 h 40"/>
                <a:gd name="T6" fmla="*/ 0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1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5" name="ï$ľíḋê">
              <a:extLst>
                <a:ext uri="{FF2B5EF4-FFF2-40B4-BE49-F238E27FC236}">
                  <a16:creationId xmlns:a16="http://schemas.microsoft.com/office/drawing/2014/main" id="{0D7DA45A-2B31-5742-A61C-8EF7EFCBAB44}"/>
                </a:ext>
              </a:extLst>
            </p:cNvPr>
            <p:cNvSpPr/>
            <p:nvPr/>
          </p:nvSpPr>
          <p:spPr bwMode="auto">
            <a:xfrm>
              <a:off x="3889375" y="5332412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69 w 71"/>
                <a:gd name="T3" fmla="*/ 0 h 40"/>
                <a:gd name="T4" fmla="*/ 71 w 71"/>
                <a:gd name="T5" fmla="*/ 0 h 40"/>
                <a:gd name="T6" fmla="*/ 0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6" name="íṥļïdè">
              <a:extLst>
                <a:ext uri="{FF2B5EF4-FFF2-40B4-BE49-F238E27FC236}">
                  <a16:creationId xmlns:a16="http://schemas.microsoft.com/office/drawing/2014/main" id="{0C030A14-48FE-2741-BF02-1E1364377974}"/>
                </a:ext>
              </a:extLst>
            </p:cNvPr>
            <p:cNvSpPr/>
            <p:nvPr/>
          </p:nvSpPr>
          <p:spPr bwMode="auto">
            <a:xfrm>
              <a:off x="3889375" y="5332412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71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7" name="ïš1ïḑê">
              <a:extLst>
                <a:ext uri="{FF2B5EF4-FFF2-40B4-BE49-F238E27FC236}">
                  <a16:creationId xmlns:a16="http://schemas.microsoft.com/office/drawing/2014/main" id="{5BCC90BD-881C-8F47-99C4-81952F64211B}"/>
                </a:ext>
              </a:extLst>
            </p:cNvPr>
            <p:cNvSpPr/>
            <p:nvPr/>
          </p:nvSpPr>
          <p:spPr bwMode="auto">
            <a:xfrm>
              <a:off x="3889375" y="5332412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71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8" name="i$1îďe">
              <a:extLst>
                <a:ext uri="{FF2B5EF4-FFF2-40B4-BE49-F238E27FC236}">
                  <a16:creationId xmlns:a16="http://schemas.microsoft.com/office/drawing/2014/main" id="{BB702CBC-EC81-BC4D-BBB6-DA9BD961F208}"/>
                </a:ext>
              </a:extLst>
            </p:cNvPr>
            <p:cNvSpPr/>
            <p:nvPr/>
          </p:nvSpPr>
          <p:spPr bwMode="auto">
            <a:xfrm>
              <a:off x="3892550" y="5332412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69 w 71"/>
                <a:gd name="T3" fmla="*/ 0 h 40"/>
                <a:gd name="T4" fmla="*/ 71 w 71"/>
                <a:gd name="T5" fmla="*/ 0 h 40"/>
                <a:gd name="T6" fmla="*/ 0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9" name="iṩliḋé">
              <a:extLst>
                <a:ext uri="{FF2B5EF4-FFF2-40B4-BE49-F238E27FC236}">
                  <a16:creationId xmlns:a16="http://schemas.microsoft.com/office/drawing/2014/main" id="{2B9631C4-AF2B-FD4F-9AE6-4A0ADF972BC9}"/>
                </a:ext>
              </a:extLst>
            </p:cNvPr>
            <p:cNvSpPr/>
            <p:nvPr/>
          </p:nvSpPr>
          <p:spPr bwMode="auto">
            <a:xfrm>
              <a:off x="3892550" y="5332412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69 w 71"/>
                <a:gd name="T3" fmla="*/ 0 h 40"/>
                <a:gd name="T4" fmla="*/ 71 w 71"/>
                <a:gd name="T5" fmla="*/ 0 h 40"/>
                <a:gd name="T6" fmla="*/ 0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0" name="îsļïḓê">
              <a:extLst>
                <a:ext uri="{FF2B5EF4-FFF2-40B4-BE49-F238E27FC236}">
                  <a16:creationId xmlns:a16="http://schemas.microsoft.com/office/drawing/2014/main" id="{E4B60271-7BB8-E44F-860F-28F3F6E731FB}"/>
                </a:ext>
              </a:extLst>
            </p:cNvPr>
            <p:cNvSpPr/>
            <p:nvPr/>
          </p:nvSpPr>
          <p:spPr bwMode="auto">
            <a:xfrm>
              <a:off x="3892550" y="5329237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2 h 42"/>
                <a:gd name="T4" fmla="*/ 71 w 71"/>
                <a:gd name="T5" fmla="*/ 0 h 42"/>
                <a:gd name="T6" fmla="*/ 2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2"/>
                  </a:lnTo>
                  <a:lnTo>
                    <a:pt x="71" y="0"/>
                  </a:lnTo>
                  <a:lnTo>
                    <a:pt x="2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1" name="ïsḷïḓé">
              <a:extLst>
                <a:ext uri="{FF2B5EF4-FFF2-40B4-BE49-F238E27FC236}">
                  <a16:creationId xmlns:a16="http://schemas.microsoft.com/office/drawing/2014/main" id="{117825CF-0C02-A54A-A66B-049DD34DC596}"/>
                </a:ext>
              </a:extLst>
            </p:cNvPr>
            <p:cNvSpPr/>
            <p:nvPr/>
          </p:nvSpPr>
          <p:spPr bwMode="auto">
            <a:xfrm>
              <a:off x="3892550" y="5329237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2 h 42"/>
                <a:gd name="T4" fmla="*/ 71 w 71"/>
                <a:gd name="T5" fmla="*/ 0 h 42"/>
                <a:gd name="T6" fmla="*/ 2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2"/>
                  </a:lnTo>
                  <a:lnTo>
                    <a:pt x="71" y="0"/>
                  </a:lnTo>
                  <a:lnTo>
                    <a:pt x="2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2" name="ï$ľîďê">
              <a:extLst>
                <a:ext uri="{FF2B5EF4-FFF2-40B4-BE49-F238E27FC236}">
                  <a16:creationId xmlns:a16="http://schemas.microsoft.com/office/drawing/2014/main" id="{FCC55083-ED39-4942-BC77-DBC9F2E0FDDC}"/>
                </a:ext>
              </a:extLst>
            </p:cNvPr>
            <p:cNvSpPr/>
            <p:nvPr/>
          </p:nvSpPr>
          <p:spPr bwMode="auto">
            <a:xfrm>
              <a:off x="3895725" y="5329237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69 w 71"/>
                <a:gd name="T3" fmla="*/ 0 h 42"/>
                <a:gd name="T4" fmla="*/ 71 w 71"/>
                <a:gd name="T5" fmla="*/ 0 h 42"/>
                <a:gd name="T6" fmla="*/ 3 w 71"/>
                <a:gd name="T7" fmla="*/ 40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3" y="4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0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3" name="îsḻïḓê">
              <a:extLst>
                <a:ext uri="{FF2B5EF4-FFF2-40B4-BE49-F238E27FC236}">
                  <a16:creationId xmlns:a16="http://schemas.microsoft.com/office/drawing/2014/main" id="{48C1DC98-1E51-594A-9E39-8182F863A589}"/>
                </a:ext>
              </a:extLst>
            </p:cNvPr>
            <p:cNvSpPr/>
            <p:nvPr/>
          </p:nvSpPr>
          <p:spPr bwMode="auto">
            <a:xfrm>
              <a:off x="3895725" y="5329237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69 w 71"/>
                <a:gd name="T3" fmla="*/ 0 h 42"/>
                <a:gd name="T4" fmla="*/ 71 w 71"/>
                <a:gd name="T5" fmla="*/ 0 h 42"/>
                <a:gd name="T6" fmla="*/ 3 w 71"/>
                <a:gd name="T7" fmla="*/ 40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3" y="40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4" name="ïṡľidé">
              <a:extLst>
                <a:ext uri="{FF2B5EF4-FFF2-40B4-BE49-F238E27FC236}">
                  <a16:creationId xmlns:a16="http://schemas.microsoft.com/office/drawing/2014/main" id="{9486D195-44F0-264D-B50F-E3DC8FF30BA6}"/>
                </a:ext>
              </a:extLst>
            </p:cNvPr>
            <p:cNvSpPr/>
            <p:nvPr/>
          </p:nvSpPr>
          <p:spPr bwMode="auto">
            <a:xfrm>
              <a:off x="3754438" y="5178424"/>
              <a:ext cx="241300" cy="349250"/>
            </a:xfrm>
            <a:custGeom>
              <a:avLst/>
              <a:gdLst>
                <a:gd name="T0" fmla="*/ 72 w 73"/>
                <a:gd name="T1" fmla="*/ 65 h 106"/>
                <a:gd name="T2" fmla="*/ 73 w 73"/>
                <a:gd name="T3" fmla="*/ 74 h 106"/>
                <a:gd name="T4" fmla="*/ 36 w 73"/>
                <a:gd name="T5" fmla="*/ 95 h 106"/>
                <a:gd name="T6" fmla="*/ 0 w 73"/>
                <a:gd name="T7" fmla="*/ 31 h 106"/>
                <a:gd name="T8" fmla="*/ 1 w 73"/>
                <a:gd name="T9" fmla="*/ 23 h 106"/>
                <a:gd name="T10" fmla="*/ 37 w 73"/>
                <a:gd name="T11" fmla="*/ 10 h 106"/>
                <a:gd name="T12" fmla="*/ 72 w 73"/>
                <a:gd name="T13" fmla="*/ 6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06">
                  <a:moveTo>
                    <a:pt x="72" y="65"/>
                  </a:moveTo>
                  <a:cubicBezTo>
                    <a:pt x="73" y="68"/>
                    <a:pt x="73" y="71"/>
                    <a:pt x="73" y="74"/>
                  </a:cubicBezTo>
                  <a:cubicBezTo>
                    <a:pt x="73" y="97"/>
                    <a:pt x="57" y="106"/>
                    <a:pt x="36" y="95"/>
                  </a:cubicBezTo>
                  <a:cubicBezTo>
                    <a:pt x="16" y="83"/>
                    <a:pt x="0" y="55"/>
                    <a:pt x="0" y="31"/>
                  </a:cubicBezTo>
                  <a:cubicBezTo>
                    <a:pt x="0" y="28"/>
                    <a:pt x="0" y="26"/>
                    <a:pt x="1" y="23"/>
                  </a:cubicBezTo>
                  <a:cubicBezTo>
                    <a:pt x="4" y="6"/>
                    <a:pt x="19" y="0"/>
                    <a:pt x="37" y="10"/>
                  </a:cubicBezTo>
                  <a:cubicBezTo>
                    <a:pt x="54" y="21"/>
                    <a:pt x="69" y="44"/>
                    <a:pt x="72" y="65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5" name="îślïḋê">
              <a:extLst>
                <a:ext uri="{FF2B5EF4-FFF2-40B4-BE49-F238E27FC236}">
                  <a16:creationId xmlns:a16="http://schemas.microsoft.com/office/drawing/2014/main" id="{FA601EFD-9AE7-264A-9F6C-C34D5F1AF60F}"/>
                </a:ext>
              </a:extLst>
            </p:cNvPr>
            <p:cNvSpPr/>
            <p:nvPr/>
          </p:nvSpPr>
          <p:spPr bwMode="auto">
            <a:xfrm>
              <a:off x="3932238" y="5249862"/>
              <a:ext cx="136525" cy="211138"/>
            </a:xfrm>
            <a:custGeom>
              <a:avLst/>
              <a:gdLst>
                <a:gd name="T0" fmla="*/ 36 w 86"/>
                <a:gd name="T1" fmla="*/ 133 h 133"/>
                <a:gd name="T2" fmla="*/ 73 w 86"/>
                <a:gd name="T3" fmla="*/ 110 h 133"/>
                <a:gd name="T4" fmla="*/ 86 w 86"/>
                <a:gd name="T5" fmla="*/ 42 h 133"/>
                <a:gd name="T6" fmla="*/ 27 w 86"/>
                <a:gd name="T7" fmla="*/ 0 h 133"/>
                <a:gd name="T8" fmla="*/ 2 w 86"/>
                <a:gd name="T9" fmla="*/ 0 h 133"/>
                <a:gd name="T10" fmla="*/ 0 w 86"/>
                <a:gd name="T11" fmla="*/ 9 h 133"/>
                <a:gd name="T12" fmla="*/ 36 w 86"/>
                <a:gd name="T13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33">
                  <a:moveTo>
                    <a:pt x="36" y="133"/>
                  </a:moveTo>
                  <a:lnTo>
                    <a:pt x="73" y="110"/>
                  </a:lnTo>
                  <a:lnTo>
                    <a:pt x="86" y="42"/>
                  </a:lnTo>
                  <a:lnTo>
                    <a:pt x="27" y="0"/>
                  </a:lnTo>
                  <a:lnTo>
                    <a:pt x="2" y="0"/>
                  </a:lnTo>
                  <a:lnTo>
                    <a:pt x="0" y="9"/>
                  </a:lnTo>
                  <a:lnTo>
                    <a:pt x="36" y="133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6" name="ïşlidè">
              <a:extLst>
                <a:ext uri="{FF2B5EF4-FFF2-40B4-BE49-F238E27FC236}">
                  <a16:creationId xmlns:a16="http://schemas.microsoft.com/office/drawing/2014/main" id="{38161C21-191C-914E-962E-2670CFA3C6C8}"/>
                </a:ext>
              </a:extLst>
            </p:cNvPr>
            <p:cNvSpPr/>
            <p:nvPr/>
          </p:nvSpPr>
          <p:spPr bwMode="auto">
            <a:xfrm>
              <a:off x="3790950" y="5132387"/>
              <a:ext cx="315913" cy="365125"/>
            </a:xfrm>
            <a:custGeom>
              <a:avLst/>
              <a:gdLst>
                <a:gd name="T0" fmla="*/ 95 w 96"/>
                <a:gd name="T1" fmla="*/ 64 h 111"/>
                <a:gd name="T2" fmla="*/ 95 w 96"/>
                <a:gd name="T3" fmla="*/ 61 h 111"/>
                <a:gd name="T4" fmla="*/ 94 w 96"/>
                <a:gd name="T5" fmla="*/ 58 h 111"/>
                <a:gd name="T6" fmla="*/ 93 w 96"/>
                <a:gd name="T7" fmla="*/ 52 h 111"/>
                <a:gd name="T8" fmla="*/ 93 w 96"/>
                <a:gd name="T9" fmla="*/ 50 h 111"/>
                <a:gd name="T10" fmla="*/ 91 w 96"/>
                <a:gd name="T11" fmla="*/ 44 h 111"/>
                <a:gd name="T12" fmla="*/ 90 w 96"/>
                <a:gd name="T13" fmla="*/ 43 h 111"/>
                <a:gd name="T14" fmla="*/ 87 w 96"/>
                <a:gd name="T15" fmla="*/ 37 h 111"/>
                <a:gd name="T16" fmla="*/ 86 w 96"/>
                <a:gd name="T17" fmla="*/ 35 h 111"/>
                <a:gd name="T18" fmla="*/ 82 w 96"/>
                <a:gd name="T19" fmla="*/ 28 h 111"/>
                <a:gd name="T20" fmla="*/ 78 w 96"/>
                <a:gd name="T21" fmla="*/ 22 h 111"/>
                <a:gd name="T22" fmla="*/ 76 w 96"/>
                <a:gd name="T23" fmla="*/ 20 h 111"/>
                <a:gd name="T24" fmla="*/ 72 w 96"/>
                <a:gd name="T25" fmla="*/ 15 h 111"/>
                <a:gd name="T26" fmla="*/ 70 w 96"/>
                <a:gd name="T27" fmla="*/ 14 h 111"/>
                <a:gd name="T28" fmla="*/ 66 w 96"/>
                <a:gd name="T29" fmla="*/ 10 h 111"/>
                <a:gd name="T30" fmla="*/ 64 w 96"/>
                <a:gd name="T31" fmla="*/ 8 h 111"/>
                <a:gd name="T32" fmla="*/ 59 w 96"/>
                <a:gd name="T33" fmla="*/ 5 h 111"/>
                <a:gd name="T34" fmla="*/ 56 w 96"/>
                <a:gd name="T35" fmla="*/ 4 h 111"/>
                <a:gd name="T36" fmla="*/ 55 w 96"/>
                <a:gd name="T37" fmla="*/ 3 h 111"/>
                <a:gd name="T38" fmla="*/ 52 w 96"/>
                <a:gd name="T39" fmla="*/ 2 h 111"/>
                <a:gd name="T40" fmla="*/ 49 w 96"/>
                <a:gd name="T41" fmla="*/ 1 h 111"/>
                <a:gd name="T42" fmla="*/ 47 w 96"/>
                <a:gd name="T43" fmla="*/ 0 h 111"/>
                <a:gd name="T44" fmla="*/ 44 w 96"/>
                <a:gd name="T45" fmla="*/ 0 h 111"/>
                <a:gd name="T46" fmla="*/ 42 w 96"/>
                <a:gd name="T47" fmla="*/ 0 h 111"/>
                <a:gd name="T48" fmla="*/ 38 w 96"/>
                <a:gd name="T49" fmla="*/ 0 h 111"/>
                <a:gd name="T50" fmla="*/ 36 w 96"/>
                <a:gd name="T51" fmla="*/ 1 h 111"/>
                <a:gd name="T52" fmla="*/ 0 w 96"/>
                <a:gd name="T53" fmla="*/ 22 h 111"/>
                <a:gd name="T54" fmla="*/ 5 w 96"/>
                <a:gd name="T55" fmla="*/ 20 h 111"/>
                <a:gd name="T56" fmla="*/ 11 w 96"/>
                <a:gd name="T57" fmla="*/ 19 h 111"/>
                <a:gd name="T58" fmla="*/ 15 w 96"/>
                <a:gd name="T59" fmla="*/ 20 h 111"/>
                <a:gd name="T60" fmla="*/ 22 w 96"/>
                <a:gd name="T61" fmla="*/ 22 h 111"/>
                <a:gd name="T62" fmla="*/ 32 w 96"/>
                <a:gd name="T63" fmla="*/ 29 h 111"/>
                <a:gd name="T64" fmla="*/ 38 w 96"/>
                <a:gd name="T65" fmla="*/ 34 h 111"/>
                <a:gd name="T66" fmla="*/ 49 w 96"/>
                <a:gd name="T67" fmla="*/ 47 h 111"/>
                <a:gd name="T68" fmla="*/ 53 w 96"/>
                <a:gd name="T69" fmla="*/ 55 h 111"/>
                <a:gd name="T70" fmla="*/ 60 w 96"/>
                <a:gd name="T71" fmla="*/ 71 h 111"/>
                <a:gd name="T72" fmla="*/ 62 w 96"/>
                <a:gd name="T73" fmla="*/ 83 h 111"/>
                <a:gd name="T74" fmla="*/ 62 w 96"/>
                <a:gd name="T75" fmla="*/ 92 h 111"/>
                <a:gd name="T76" fmla="*/ 61 w 96"/>
                <a:gd name="T77" fmla="*/ 96 h 111"/>
                <a:gd name="T78" fmla="*/ 59 w 96"/>
                <a:gd name="T79" fmla="*/ 102 h 111"/>
                <a:gd name="T80" fmla="*/ 55 w 96"/>
                <a:gd name="T81" fmla="*/ 108 h 111"/>
                <a:gd name="T82" fmla="*/ 85 w 96"/>
                <a:gd name="T83" fmla="*/ 92 h 111"/>
                <a:gd name="T84" fmla="*/ 91 w 96"/>
                <a:gd name="T85" fmla="*/ 86 h 111"/>
                <a:gd name="T86" fmla="*/ 93 w 96"/>
                <a:gd name="T87" fmla="*/ 83 h 111"/>
                <a:gd name="T88" fmla="*/ 94 w 96"/>
                <a:gd name="T89" fmla="*/ 80 h 111"/>
                <a:gd name="T90" fmla="*/ 95 w 96"/>
                <a:gd name="T91" fmla="*/ 77 h 111"/>
                <a:gd name="T92" fmla="*/ 95 w 96"/>
                <a:gd name="T93" fmla="*/ 75 h 111"/>
                <a:gd name="T94" fmla="*/ 95 w 96"/>
                <a:gd name="T95" fmla="*/ 72 h 111"/>
                <a:gd name="T96" fmla="*/ 96 w 96"/>
                <a:gd name="T97" fmla="*/ 6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6" h="111">
                  <a:moveTo>
                    <a:pt x="95" y="67"/>
                  </a:moveTo>
                  <a:cubicBezTo>
                    <a:pt x="95" y="66"/>
                    <a:pt x="95" y="66"/>
                    <a:pt x="95" y="65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5" y="63"/>
                    <a:pt x="95" y="62"/>
                    <a:pt x="95" y="61"/>
                  </a:cubicBezTo>
                  <a:cubicBezTo>
                    <a:pt x="95" y="61"/>
                    <a:pt x="95" y="60"/>
                    <a:pt x="95" y="60"/>
                  </a:cubicBezTo>
                  <a:cubicBezTo>
                    <a:pt x="95" y="59"/>
                    <a:pt x="95" y="59"/>
                    <a:pt x="95" y="59"/>
                  </a:cubicBezTo>
                  <a:cubicBezTo>
                    <a:pt x="95" y="59"/>
                    <a:pt x="95" y="58"/>
                    <a:pt x="94" y="58"/>
                  </a:cubicBezTo>
                  <a:cubicBezTo>
                    <a:pt x="94" y="57"/>
                    <a:pt x="94" y="56"/>
                    <a:pt x="94" y="56"/>
                  </a:cubicBezTo>
                  <a:cubicBezTo>
                    <a:pt x="94" y="55"/>
                    <a:pt x="94" y="54"/>
                    <a:pt x="94" y="54"/>
                  </a:cubicBezTo>
                  <a:cubicBezTo>
                    <a:pt x="93" y="53"/>
                    <a:pt x="93" y="52"/>
                    <a:pt x="93" y="52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3" y="50"/>
                    <a:pt x="93" y="50"/>
                  </a:cubicBezTo>
                  <a:cubicBezTo>
                    <a:pt x="92" y="49"/>
                    <a:pt x="92" y="49"/>
                    <a:pt x="92" y="48"/>
                  </a:cubicBezTo>
                  <a:cubicBezTo>
                    <a:pt x="92" y="47"/>
                    <a:pt x="92" y="47"/>
                    <a:pt x="91" y="46"/>
                  </a:cubicBezTo>
                  <a:cubicBezTo>
                    <a:pt x="91" y="45"/>
                    <a:pt x="91" y="45"/>
                    <a:pt x="91" y="44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90" y="42"/>
                    <a:pt x="89" y="41"/>
                    <a:pt x="89" y="41"/>
                  </a:cubicBezTo>
                  <a:cubicBezTo>
                    <a:pt x="89" y="40"/>
                    <a:pt x="89" y="40"/>
                    <a:pt x="88" y="39"/>
                  </a:cubicBezTo>
                  <a:cubicBezTo>
                    <a:pt x="88" y="38"/>
                    <a:pt x="88" y="38"/>
                    <a:pt x="87" y="37"/>
                  </a:cubicBezTo>
                  <a:cubicBezTo>
                    <a:pt x="87" y="37"/>
                    <a:pt x="87" y="36"/>
                    <a:pt x="87" y="36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86" y="34"/>
                    <a:pt x="85" y="33"/>
                    <a:pt x="85" y="32"/>
                  </a:cubicBezTo>
                  <a:cubicBezTo>
                    <a:pt x="84" y="31"/>
                    <a:pt x="83" y="30"/>
                    <a:pt x="83" y="29"/>
                  </a:cubicBezTo>
                  <a:cubicBezTo>
                    <a:pt x="82" y="29"/>
                    <a:pt x="82" y="28"/>
                    <a:pt x="82" y="28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1" y="26"/>
                    <a:pt x="80" y="25"/>
                    <a:pt x="79" y="24"/>
                  </a:cubicBezTo>
                  <a:cubicBezTo>
                    <a:pt x="79" y="23"/>
                    <a:pt x="78" y="23"/>
                    <a:pt x="78" y="22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6" y="20"/>
                    <a:pt x="75" y="19"/>
                    <a:pt x="75" y="18"/>
                  </a:cubicBezTo>
                  <a:cubicBezTo>
                    <a:pt x="74" y="18"/>
                    <a:pt x="74" y="17"/>
                    <a:pt x="74" y="17"/>
                  </a:cubicBezTo>
                  <a:cubicBezTo>
                    <a:pt x="73" y="16"/>
                    <a:pt x="73" y="16"/>
                    <a:pt x="72" y="15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3"/>
                    <a:pt x="69" y="13"/>
                    <a:pt x="69" y="12"/>
                  </a:cubicBezTo>
                  <a:cubicBezTo>
                    <a:pt x="68" y="12"/>
                    <a:pt x="68" y="11"/>
                    <a:pt x="67" y="11"/>
                  </a:cubicBezTo>
                  <a:cubicBezTo>
                    <a:pt x="67" y="10"/>
                    <a:pt x="66" y="10"/>
                    <a:pt x="66" y="10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5" y="9"/>
                    <a:pt x="64" y="9"/>
                    <a:pt x="64" y="8"/>
                  </a:cubicBezTo>
                  <a:cubicBezTo>
                    <a:pt x="63" y="8"/>
                    <a:pt x="63" y="8"/>
                    <a:pt x="62" y="7"/>
                  </a:cubicBezTo>
                  <a:cubicBezTo>
                    <a:pt x="62" y="7"/>
                    <a:pt x="61" y="6"/>
                    <a:pt x="61" y="6"/>
                  </a:cubicBezTo>
                  <a:cubicBezTo>
                    <a:pt x="60" y="6"/>
                    <a:pt x="60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5"/>
                    <a:pt x="58" y="5"/>
                    <a:pt x="58" y="4"/>
                  </a:cubicBezTo>
                  <a:cubicBezTo>
                    <a:pt x="57" y="4"/>
                    <a:pt x="57" y="4"/>
                    <a:pt x="56" y="4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4" y="3"/>
                    <a:pt x="54" y="2"/>
                    <a:pt x="53" y="2"/>
                  </a:cubicBezTo>
                  <a:cubicBezTo>
                    <a:pt x="53" y="2"/>
                    <a:pt x="52" y="2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49" y="1"/>
                    <a:pt x="49" y="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6" y="0"/>
                    <a:pt x="4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3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1"/>
                    <a:pt x="36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4" y="2"/>
                    <a:pt x="33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1" y="21"/>
                    <a:pt x="2" y="20"/>
                  </a:cubicBezTo>
                  <a:cubicBezTo>
                    <a:pt x="3" y="20"/>
                    <a:pt x="4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20"/>
                    <a:pt x="7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9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20"/>
                    <a:pt x="13" y="20"/>
                    <a:pt x="14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6" y="20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22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3"/>
                    <a:pt x="24" y="24"/>
                    <a:pt x="26" y="24"/>
                  </a:cubicBezTo>
                  <a:cubicBezTo>
                    <a:pt x="28" y="26"/>
                    <a:pt x="30" y="27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4" y="30"/>
                    <a:pt x="36" y="32"/>
                    <a:pt x="38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40" y="36"/>
                    <a:pt x="42" y="38"/>
                    <a:pt x="44" y="40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6" y="43"/>
                    <a:pt x="47" y="45"/>
                    <a:pt x="49" y="47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50"/>
                    <a:pt x="52" y="53"/>
                    <a:pt x="53" y="55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5" y="58"/>
                    <a:pt x="56" y="60"/>
                    <a:pt x="57" y="63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58" y="66"/>
                    <a:pt x="59" y="68"/>
                    <a:pt x="60" y="71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0" y="74"/>
                    <a:pt x="61" y="76"/>
                    <a:pt x="61" y="79"/>
                  </a:cubicBezTo>
                  <a:cubicBezTo>
                    <a:pt x="62" y="80"/>
                    <a:pt x="62" y="82"/>
                    <a:pt x="62" y="83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62" y="85"/>
                    <a:pt x="62" y="86"/>
                    <a:pt x="62" y="88"/>
                  </a:cubicBezTo>
                  <a:cubicBezTo>
                    <a:pt x="62" y="89"/>
                    <a:pt x="62" y="90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3"/>
                    <a:pt x="62" y="94"/>
                    <a:pt x="61" y="95"/>
                  </a:cubicBezTo>
                  <a:cubicBezTo>
                    <a:pt x="61" y="96"/>
                    <a:pt x="61" y="96"/>
                    <a:pt x="61" y="96"/>
                  </a:cubicBezTo>
                  <a:cubicBezTo>
                    <a:pt x="61" y="97"/>
                    <a:pt x="61" y="98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100"/>
                    <a:pt x="60" y="101"/>
                    <a:pt x="59" y="102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3"/>
                    <a:pt x="58" y="104"/>
                    <a:pt x="58" y="105"/>
                  </a:cubicBezTo>
                  <a:cubicBezTo>
                    <a:pt x="57" y="106"/>
                    <a:pt x="56" y="107"/>
                    <a:pt x="55" y="108"/>
                  </a:cubicBezTo>
                  <a:cubicBezTo>
                    <a:pt x="55" y="109"/>
                    <a:pt x="55" y="109"/>
                    <a:pt x="55" y="109"/>
                  </a:cubicBezTo>
                  <a:cubicBezTo>
                    <a:pt x="54" y="110"/>
                    <a:pt x="53" y="111"/>
                    <a:pt x="51" y="111"/>
                  </a:cubicBezTo>
                  <a:cubicBezTo>
                    <a:pt x="85" y="92"/>
                    <a:pt x="85" y="92"/>
                    <a:pt x="85" y="92"/>
                  </a:cubicBezTo>
                  <a:cubicBezTo>
                    <a:pt x="86" y="91"/>
                    <a:pt x="87" y="90"/>
                    <a:pt x="88" y="90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90" y="88"/>
                    <a:pt x="90" y="87"/>
                    <a:pt x="91" y="86"/>
                  </a:cubicBezTo>
                  <a:cubicBezTo>
                    <a:pt x="91" y="86"/>
                    <a:pt x="91" y="86"/>
                    <a:pt x="91" y="86"/>
                  </a:cubicBezTo>
                  <a:cubicBezTo>
                    <a:pt x="92" y="85"/>
                    <a:pt x="92" y="84"/>
                    <a:pt x="93" y="83"/>
                  </a:cubicBezTo>
                  <a:cubicBezTo>
                    <a:pt x="93" y="83"/>
                    <a:pt x="93" y="83"/>
                    <a:pt x="93" y="83"/>
                  </a:cubicBezTo>
                  <a:cubicBezTo>
                    <a:pt x="93" y="83"/>
                    <a:pt x="93" y="83"/>
                    <a:pt x="93" y="83"/>
                  </a:cubicBezTo>
                  <a:cubicBezTo>
                    <a:pt x="93" y="82"/>
                    <a:pt x="93" y="82"/>
                    <a:pt x="93" y="81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79"/>
                    <a:pt x="94" y="79"/>
                    <a:pt x="94" y="79"/>
                  </a:cubicBezTo>
                  <a:cubicBezTo>
                    <a:pt x="94" y="79"/>
                    <a:pt x="94" y="78"/>
                    <a:pt x="95" y="77"/>
                  </a:cubicBezTo>
                  <a:cubicBezTo>
                    <a:pt x="95" y="77"/>
                    <a:pt x="95" y="77"/>
                    <a:pt x="95" y="77"/>
                  </a:cubicBezTo>
                  <a:cubicBezTo>
                    <a:pt x="95" y="76"/>
                    <a:pt x="95" y="76"/>
                    <a:pt x="95" y="76"/>
                  </a:cubicBezTo>
                  <a:cubicBezTo>
                    <a:pt x="95" y="75"/>
                    <a:pt x="95" y="75"/>
                    <a:pt x="95" y="75"/>
                  </a:cubicBezTo>
                  <a:cubicBezTo>
                    <a:pt x="95" y="75"/>
                    <a:pt x="95" y="74"/>
                    <a:pt x="95" y="74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2"/>
                    <a:pt x="95" y="72"/>
                    <a:pt x="95" y="72"/>
                  </a:cubicBezTo>
                  <a:cubicBezTo>
                    <a:pt x="95" y="72"/>
                    <a:pt x="95" y="72"/>
                    <a:pt x="95" y="72"/>
                  </a:cubicBezTo>
                  <a:cubicBezTo>
                    <a:pt x="95" y="71"/>
                    <a:pt x="95" y="71"/>
                    <a:pt x="95" y="70"/>
                  </a:cubicBezTo>
                  <a:cubicBezTo>
                    <a:pt x="95" y="70"/>
                    <a:pt x="96" y="69"/>
                    <a:pt x="96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68"/>
                    <a:pt x="96" y="67"/>
                    <a:pt x="95" y="67"/>
                  </a:cubicBezTo>
                  <a:close/>
                </a:path>
              </a:pathLst>
            </a:custGeom>
            <a:solidFill>
              <a:srgbClr val="3C3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7" name="í$ľîḑé">
              <a:extLst>
                <a:ext uri="{FF2B5EF4-FFF2-40B4-BE49-F238E27FC236}">
                  <a16:creationId xmlns:a16="http://schemas.microsoft.com/office/drawing/2014/main" id="{9FA3F61B-70B3-BC4C-816E-F20077CCDF4A}"/>
                </a:ext>
              </a:extLst>
            </p:cNvPr>
            <p:cNvSpPr/>
            <p:nvPr/>
          </p:nvSpPr>
          <p:spPr bwMode="auto">
            <a:xfrm>
              <a:off x="3800475" y="5253037"/>
              <a:ext cx="134938" cy="198438"/>
            </a:xfrm>
            <a:custGeom>
              <a:avLst/>
              <a:gdLst>
                <a:gd name="T0" fmla="*/ 41 w 41"/>
                <a:gd name="T1" fmla="*/ 36 h 60"/>
                <a:gd name="T2" fmla="*/ 41 w 41"/>
                <a:gd name="T3" fmla="*/ 41 h 60"/>
                <a:gd name="T4" fmla="*/ 21 w 41"/>
                <a:gd name="T5" fmla="*/ 53 h 60"/>
                <a:gd name="T6" fmla="*/ 0 w 41"/>
                <a:gd name="T7" fmla="*/ 18 h 60"/>
                <a:gd name="T8" fmla="*/ 1 w 41"/>
                <a:gd name="T9" fmla="*/ 13 h 60"/>
                <a:gd name="T10" fmla="*/ 21 w 41"/>
                <a:gd name="T11" fmla="*/ 6 h 60"/>
                <a:gd name="T12" fmla="*/ 41 w 41"/>
                <a:gd name="T13" fmla="*/ 3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0">
                  <a:moveTo>
                    <a:pt x="41" y="36"/>
                  </a:moveTo>
                  <a:cubicBezTo>
                    <a:pt x="41" y="38"/>
                    <a:pt x="41" y="40"/>
                    <a:pt x="41" y="41"/>
                  </a:cubicBezTo>
                  <a:cubicBezTo>
                    <a:pt x="41" y="54"/>
                    <a:pt x="32" y="60"/>
                    <a:pt x="21" y="53"/>
                  </a:cubicBezTo>
                  <a:cubicBezTo>
                    <a:pt x="9" y="47"/>
                    <a:pt x="0" y="31"/>
                    <a:pt x="0" y="18"/>
                  </a:cubicBezTo>
                  <a:cubicBezTo>
                    <a:pt x="0" y="16"/>
                    <a:pt x="0" y="15"/>
                    <a:pt x="1" y="13"/>
                  </a:cubicBezTo>
                  <a:cubicBezTo>
                    <a:pt x="3" y="3"/>
                    <a:pt x="11" y="0"/>
                    <a:pt x="21" y="6"/>
                  </a:cubicBezTo>
                  <a:cubicBezTo>
                    <a:pt x="31" y="12"/>
                    <a:pt x="39" y="25"/>
                    <a:pt x="41" y="36"/>
                  </a:cubicBezTo>
                  <a:close/>
                </a:path>
              </a:pathLst>
            </a:custGeom>
            <a:solidFill>
              <a:srgbClr val="8081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8" name="ïṣļíḍe">
              <a:extLst>
                <a:ext uri="{FF2B5EF4-FFF2-40B4-BE49-F238E27FC236}">
                  <a16:creationId xmlns:a16="http://schemas.microsoft.com/office/drawing/2014/main" id="{54C09242-7D64-2843-94A2-8813AAD7D417}"/>
                </a:ext>
              </a:extLst>
            </p:cNvPr>
            <p:cNvSpPr/>
            <p:nvPr/>
          </p:nvSpPr>
          <p:spPr bwMode="auto">
            <a:xfrm>
              <a:off x="3800475" y="5264149"/>
              <a:ext cx="119063" cy="177800"/>
            </a:xfrm>
            <a:custGeom>
              <a:avLst/>
              <a:gdLst>
                <a:gd name="T0" fmla="*/ 26 w 36"/>
                <a:gd name="T1" fmla="*/ 48 h 54"/>
                <a:gd name="T2" fmla="*/ 5 w 36"/>
                <a:gd name="T3" fmla="*/ 13 h 54"/>
                <a:gd name="T4" fmla="*/ 6 w 36"/>
                <a:gd name="T5" fmla="*/ 8 h 54"/>
                <a:gd name="T6" fmla="*/ 10 w 36"/>
                <a:gd name="T7" fmla="*/ 0 h 54"/>
                <a:gd name="T8" fmla="*/ 1 w 36"/>
                <a:gd name="T9" fmla="*/ 10 h 54"/>
                <a:gd name="T10" fmla="*/ 0 w 36"/>
                <a:gd name="T11" fmla="*/ 15 h 54"/>
                <a:gd name="T12" fmla="*/ 21 w 36"/>
                <a:gd name="T13" fmla="*/ 50 h 54"/>
                <a:gd name="T14" fmla="*/ 36 w 36"/>
                <a:gd name="T15" fmla="*/ 51 h 54"/>
                <a:gd name="T16" fmla="*/ 26 w 36"/>
                <a:gd name="T17" fmla="*/ 4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54">
                  <a:moveTo>
                    <a:pt x="26" y="48"/>
                  </a:moveTo>
                  <a:cubicBezTo>
                    <a:pt x="14" y="42"/>
                    <a:pt x="5" y="26"/>
                    <a:pt x="5" y="13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5"/>
                    <a:pt x="8" y="2"/>
                    <a:pt x="10" y="0"/>
                  </a:cubicBezTo>
                  <a:cubicBezTo>
                    <a:pt x="5" y="1"/>
                    <a:pt x="2" y="4"/>
                    <a:pt x="1" y="10"/>
                  </a:cubicBezTo>
                  <a:cubicBezTo>
                    <a:pt x="0" y="12"/>
                    <a:pt x="0" y="13"/>
                    <a:pt x="0" y="15"/>
                  </a:cubicBezTo>
                  <a:cubicBezTo>
                    <a:pt x="0" y="28"/>
                    <a:pt x="9" y="44"/>
                    <a:pt x="21" y="50"/>
                  </a:cubicBezTo>
                  <a:cubicBezTo>
                    <a:pt x="27" y="54"/>
                    <a:pt x="32" y="54"/>
                    <a:pt x="36" y="51"/>
                  </a:cubicBezTo>
                  <a:cubicBezTo>
                    <a:pt x="33" y="51"/>
                    <a:pt x="30" y="50"/>
                    <a:pt x="26" y="48"/>
                  </a:cubicBez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9" name="îŝlîdè">
              <a:extLst>
                <a:ext uri="{FF2B5EF4-FFF2-40B4-BE49-F238E27FC236}">
                  <a16:creationId xmlns:a16="http://schemas.microsoft.com/office/drawing/2014/main" id="{AC393989-B552-8545-BC06-3C21B1E37CE1}"/>
                </a:ext>
              </a:extLst>
            </p:cNvPr>
            <p:cNvSpPr/>
            <p:nvPr/>
          </p:nvSpPr>
          <p:spPr bwMode="auto">
            <a:xfrm>
              <a:off x="3473450" y="4624387"/>
              <a:ext cx="720725" cy="444500"/>
            </a:xfrm>
            <a:custGeom>
              <a:avLst/>
              <a:gdLst>
                <a:gd name="T0" fmla="*/ 215 w 218"/>
                <a:gd name="T1" fmla="*/ 2 h 135"/>
                <a:gd name="T2" fmla="*/ 216 w 218"/>
                <a:gd name="T3" fmla="*/ 0 h 135"/>
                <a:gd name="T4" fmla="*/ 8 w 218"/>
                <a:gd name="T5" fmla="*/ 121 h 135"/>
                <a:gd name="T6" fmla="*/ 5 w 218"/>
                <a:gd name="T7" fmla="*/ 123 h 135"/>
                <a:gd name="T8" fmla="*/ 5 w 218"/>
                <a:gd name="T9" fmla="*/ 124 h 135"/>
                <a:gd name="T10" fmla="*/ 3 w 218"/>
                <a:gd name="T11" fmla="*/ 126 h 135"/>
                <a:gd name="T12" fmla="*/ 3 w 218"/>
                <a:gd name="T13" fmla="*/ 127 h 135"/>
                <a:gd name="T14" fmla="*/ 3 w 218"/>
                <a:gd name="T15" fmla="*/ 127 h 135"/>
                <a:gd name="T16" fmla="*/ 2 w 218"/>
                <a:gd name="T17" fmla="*/ 129 h 135"/>
                <a:gd name="T18" fmla="*/ 1 w 218"/>
                <a:gd name="T19" fmla="*/ 131 h 135"/>
                <a:gd name="T20" fmla="*/ 1 w 218"/>
                <a:gd name="T21" fmla="*/ 131 h 135"/>
                <a:gd name="T22" fmla="*/ 1 w 218"/>
                <a:gd name="T23" fmla="*/ 131 h 135"/>
                <a:gd name="T24" fmla="*/ 0 w 218"/>
                <a:gd name="T25" fmla="*/ 133 h 135"/>
                <a:gd name="T26" fmla="*/ 0 w 218"/>
                <a:gd name="T27" fmla="*/ 134 h 135"/>
                <a:gd name="T28" fmla="*/ 0 w 218"/>
                <a:gd name="T29" fmla="*/ 135 h 135"/>
                <a:gd name="T30" fmla="*/ 208 w 218"/>
                <a:gd name="T31" fmla="*/ 14 h 135"/>
                <a:gd name="T32" fmla="*/ 209 w 218"/>
                <a:gd name="T33" fmla="*/ 10 h 135"/>
                <a:gd name="T34" fmla="*/ 209 w 218"/>
                <a:gd name="T35" fmla="*/ 10 h 135"/>
                <a:gd name="T36" fmla="*/ 211 w 218"/>
                <a:gd name="T37" fmla="*/ 6 h 135"/>
                <a:gd name="T38" fmla="*/ 211 w 218"/>
                <a:gd name="T39" fmla="*/ 6 h 135"/>
                <a:gd name="T40" fmla="*/ 213 w 218"/>
                <a:gd name="T41" fmla="*/ 3 h 135"/>
                <a:gd name="T42" fmla="*/ 214 w 218"/>
                <a:gd name="T43" fmla="*/ 2 h 135"/>
                <a:gd name="T44" fmla="*/ 214 w 218"/>
                <a:gd name="T45" fmla="*/ 2 h 135"/>
                <a:gd name="T46" fmla="*/ 216 w 218"/>
                <a:gd name="T47" fmla="*/ 1 h 135"/>
                <a:gd name="T48" fmla="*/ 218 w 218"/>
                <a:gd name="T49" fmla="*/ 0 h 135"/>
                <a:gd name="T50" fmla="*/ 215 w 218"/>
                <a:gd name="T51" fmla="*/ 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18" h="135">
                  <a:moveTo>
                    <a:pt x="215" y="2"/>
                  </a:moveTo>
                  <a:cubicBezTo>
                    <a:pt x="215" y="1"/>
                    <a:pt x="216" y="0"/>
                    <a:pt x="216" y="0"/>
                  </a:cubicBezTo>
                  <a:cubicBezTo>
                    <a:pt x="8" y="121"/>
                    <a:pt x="8" y="121"/>
                    <a:pt x="8" y="121"/>
                  </a:cubicBezTo>
                  <a:cubicBezTo>
                    <a:pt x="7" y="122"/>
                    <a:pt x="6" y="122"/>
                    <a:pt x="5" y="123"/>
                  </a:cubicBezTo>
                  <a:cubicBezTo>
                    <a:pt x="5" y="124"/>
                    <a:pt x="5" y="124"/>
                    <a:pt x="5" y="124"/>
                  </a:cubicBezTo>
                  <a:cubicBezTo>
                    <a:pt x="4" y="125"/>
                    <a:pt x="4" y="126"/>
                    <a:pt x="3" y="126"/>
                  </a:cubicBezTo>
                  <a:cubicBezTo>
                    <a:pt x="3" y="127"/>
                    <a:pt x="3" y="127"/>
                    <a:pt x="3" y="127"/>
                  </a:cubicBezTo>
                  <a:cubicBezTo>
                    <a:pt x="3" y="127"/>
                    <a:pt x="3" y="127"/>
                    <a:pt x="3" y="127"/>
                  </a:cubicBezTo>
                  <a:cubicBezTo>
                    <a:pt x="2" y="128"/>
                    <a:pt x="2" y="128"/>
                    <a:pt x="2" y="129"/>
                  </a:cubicBezTo>
                  <a:cubicBezTo>
                    <a:pt x="2" y="129"/>
                    <a:pt x="1" y="130"/>
                    <a:pt x="1" y="131"/>
                  </a:cubicBezTo>
                  <a:cubicBezTo>
                    <a:pt x="1" y="131"/>
                    <a:pt x="1" y="131"/>
                    <a:pt x="1" y="131"/>
                  </a:cubicBezTo>
                  <a:cubicBezTo>
                    <a:pt x="1" y="131"/>
                    <a:pt x="1" y="131"/>
                    <a:pt x="1" y="131"/>
                  </a:cubicBezTo>
                  <a:cubicBezTo>
                    <a:pt x="1" y="131"/>
                    <a:pt x="1" y="132"/>
                    <a:pt x="0" y="133"/>
                  </a:cubicBezTo>
                  <a:cubicBezTo>
                    <a:pt x="0" y="133"/>
                    <a:pt x="0" y="134"/>
                    <a:pt x="0" y="134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208" y="14"/>
                    <a:pt x="208" y="14"/>
                    <a:pt x="208" y="14"/>
                  </a:cubicBezTo>
                  <a:cubicBezTo>
                    <a:pt x="208" y="13"/>
                    <a:pt x="209" y="11"/>
                    <a:pt x="209" y="10"/>
                  </a:cubicBezTo>
                  <a:cubicBezTo>
                    <a:pt x="209" y="10"/>
                    <a:pt x="209" y="10"/>
                    <a:pt x="209" y="10"/>
                  </a:cubicBezTo>
                  <a:cubicBezTo>
                    <a:pt x="210" y="8"/>
                    <a:pt x="210" y="7"/>
                    <a:pt x="211" y="6"/>
                  </a:cubicBezTo>
                  <a:cubicBezTo>
                    <a:pt x="211" y="6"/>
                    <a:pt x="211" y="6"/>
                    <a:pt x="211" y="6"/>
                  </a:cubicBezTo>
                  <a:cubicBezTo>
                    <a:pt x="212" y="5"/>
                    <a:pt x="212" y="4"/>
                    <a:pt x="213" y="3"/>
                  </a:cubicBezTo>
                  <a:cubicBezTo>
                    <a:pt x="214" y="2"/>
                    <a:pt x="214" y="2"/>
                    <a:pt x="214" y="2"/>
                  </a:cubicBezTo>
                  <a:cubicBezTo>
                    <a:pt x="214" y="2"/>
                    <a:pt x="214" y="2"/>
                    <a:pt x="214" y="2"/>
                  </a:cubicBezTo>
                  <a:cubicBezTo>
                    <a:pt x="216" y="1"/>
                    <a:pt x="216" y="1"/>
                    <a:pt x="216" y="1"/>
                  </a:cubicBezTo>
                  <a:cubicBezTo>
                    <a:pt x="217" y="0"/>
                    <a:pt x="217" y="0"/>
                    <a:pt x="218" y="0"/>
                  </a:cubicBezTo>
                  <a:lnTo>
                    <a:pt x="215" y="2"/>
                  </a:lnTo>
                  <a:close/>
                </a:path>
              </a:pathLst>
            </a:custGeom>
            <a:solidFill>
              <a:srgbClr val="4C8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0" name="îṣ1idè">
              <a:extLst>
                <a:ext uri="{FF2B5EF4-FFF2-40B4-BE49-F238E27FC236}">
                  <a16:creationId xmlns:a16="http://schemas.microsoft.com/office/drawing/2014/main" id="{05177950-A324-594E-AFBD-7D81E82380C0}"/>
                </a:ext>
              </a:extLst>
            </p:cNvPr>
            <p:cNvSpPr/>
            <p:nvPr/>
          </p:nvSpPr>
          <p:spPr bwMode="auto">
            <a:xfrm>
              <a:off x="3767138" y="4792662"/>
              <a:ext cx="720725" cy="447675"/>
            </a:xfrm>
            <a:custGeom>
              <a:avLst/>
              <a:gdLst>
                <a:gd name="T0" fmla="*/ 218 w 218"/>
                <a:gd name="T1" fmla="*/ 0 h 136"/>
                <a:gd name="T2" fmla="*/ 215 w 218"/>
                <a:gd name="T3" fmla="*/ 2 h 136"/>
                <a:gd name="T4" fmla="*/ 216 w 218"/>
                <a:gd name="T5" fmla="*/ 0 h 136"/>
                <a:gd name="T6" fmla="*/ 8 w 218"/>
                <a:gd name="T7" fmla="*/ 121 h 136"/>
                <a:gd name="T8" fmla="*/ 5 w 218"/>
                <a:gd name="T9" fmla="*/ 124 h 136"/>
                <a:gd name="T10" fmla="*/ 5 w 218"/>
                <a:gd name="T11" fmla="*/ 125 h 136"/>
                <a:gd name="T12" fmla="*/ 3 w 218"/>
                <a:gd name="T13" fmla="*/ 127 h 136"/>
                <a:gd name="T14" fmla="*/ 3 w 218"/>
                <a:gd name="T15" fmla="*/ 127 h 136"/>
                <a:gd name="T16" fmla="*/ 3 w 218"/>
                <a:gd name="T17" fmla="*/ 128 h 136"/>
                <a:gd name="T18" fmla="*/ 2 w 218"/>
                <a:gd name="T19" fmla="*/ 129 h 136"/>
                <a:gd name="T20" fmla="*/ 1 w 218"/>
                <a:gd name="T21" fmla="*/ 131 h 136"/>
                <a:gd name="T22" fmla="*/ 1 w 218"/>
                <a:gd name="T23" fmla="*/ 131 h 136"/>
                <a:gd name="T24" fmla="*/ 1 w 218"/>
                <a:gd name="T25" fmla="*/ 131 h 136"/>
                <a:gd name="T26" fmla="*/ 0 w 218"/>
                <a:gd name="T27" fmla="*/ 133 h 136"/>
                <a:gd name="T28" fmla="*/ 0 w 218"/>
                <a:gd name="T29" fmla="*/ 135 h 136"/>
                <a:gd name="T30" fmla="*/ 0 w 218"/>
                <a:gd name="T31" fmla="*/ 136 h 136"/>
                <a:gd name="T32" fmla="*/ 208 w 218"/>
                <a:gd name="T33" fmla="*/ 15 h 136"/>
                <a:gd name="T34" fmla="*/ 209 w 218"/>
                <a:gd name="T35" fmla="*/ 10 h 136"/>
                <a:gd name="T36" fmla="*/ 209 w 218"/>
                <a:gd name="T37" fmla="*/ 10 h 136"/>
                <a:gd name="T38" fmla="*/ 211 w 218"/>
                <a:gd name="T39" fmla="*/ 7 h 136"/>
                <a:gd name="T40" fmla="*/ 211 w 218"/>
                <a:gd name="T41" fmla="*/ 6 h 136"/>
                <a:gd name="T42" fmla="*/ 213 w 218"/>
                <a:gd name="T43" fmla="*/ 4 h 136"/>
                <a:gd name="T44" fmla="*/ 214 w 218"/>
                <a:gd name="T45" fmla="*/ 3 h 136"/>
                <a:gd name="T46" fmla="*/ 214 w 218"/>
                <a:gd name="T47" fmla="*/ 2 h 136"/>
                <a:gd name="T48" fmla="*/ 216 w 218"/>
                <a:gd name="T49" fmla="*/ 1 h 136"/>
                <a:gd name="T50" fmla="*/ 218 w 218"/>
                <a:gd name="T51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18" h="136">
                  <a:moveTo>
                    <a:pt x="218" y="0"/>
                  </a:moveTo>
                  <a:cubicBezTo>
                    <a:pt x="215" y="2"/>
                    <a:pt x="215" y="2"/>
                    <a:pt x="215" y="2"/>
                  </a:cubicBezTo>
                  <a:cubicBezTo>
                    <a:pt x="215" y="1"/>
                    <a:pt x="216" y="1"/>
                    <a:pt x="216" y="0"/>
                  </a:cubicBezTo>
                  <a:cubicBezTo>
                    <a:pt x="8" y="121"/>
                    <a:pt x="8" y="121"/>
                    <a:pt x="8" y="121"/>
                  </a:cubicBezTo>
                  <a:cubicBezTo>
                    <a:pt x="7" y="122"/>
                    <a:pt x="6" y="123"/>
                    <a:pt x="5" y="124"/>
                  </a:cubicBezTo>
                  <a:cubicBezTo>
                    <a:pt x="5" y="125"/>
                    <a:pt x="5" y="125"/>
                    <a:pt x="5" y="125"/>
                  </a:cubicBezTo>
                  <a:cubicBezTo>
                    <a:pt x="4" y="125"/>
                    <a:pt x="4" y="126"/>
                    <a:pt x="3" y="127"/>
                  </a:cubicBezTo>
                  <a:cubicBezTo>
                    <a:pt x="3" y="127"/>
                    <a:pt x="3" y="127"/>
                    <a:pt x="3" y="127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2" y="128"/>
                    <a:pt x="2" y="129"/>
                    <a:pt x="2" y="129"/>
                  </a:cubicBezTo>
                  <a:cubicBezTo>
                    <a:pt x="2" y="130"/>
                    <a:pt x="1" y="130"/>
                    <a:pt x="1" y="131"/>
                  </a:cubicBezTo>
                  <a:cubicBezTo>
                    <a:pt x="1" y="131"/>
                    <a:pt x="1" y="131"/>
                    <a:pt x="1" y="131"/>
                  </a:cubicBezTo>
                  <a:cubicBezTo>
                    <a:pt x="1" y="131"/>
                    <a:pt x="1" y="131"/>
                    <a:pt x="1" y="131"/>
                  </a:cubicBezTo>
                  <a:cubicBezTo>
                    <a:pt x="1" y="132"/>
                    <a:pt x="1" y="132"/>
                    <a:pt x="0" y="133"/>
                  </a:cubicBezTo>
                  <a:cubicBezTo>
                    <a:pt x="0" y="134"/>
                    <a:pt x="0" y="134"/>
                    <a:pt x="0" y="135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208" y="15"/>
                    <a:pt x="208" y="15"/>
                    <a:pt x="208" y="15"/>
                  </a:cubicBezTo>
                  <a:cubicBezTo>
                    <a:pt x="208" y="13"/>
                    <a:pt x="209" y="12"/>
                    <a:pt x="209" y="10"/>
                  </a:cubicBezTo>
                  <a:cubicBezTo>
                    <a:pt x="209" y="10"/>
                    <a:pt x="209" y="10"/>
                    <a:pt x="209" y="10"/>
                  </a:cubicBezTo>
                  <a:cubicBezTo>
                    <a:pt x="210" y="9"/>
                    <a:pt x="210" y="8"/>
                    <a:pt x="211" y="7"/>
                  </a:cubicBezTo>
                  <a:cubicBezTo>
                    <a:pt x="211" y="6"/>
                    <a:pt x="211" y="6"/>
                    <a:pt x="211" y="6"/>
                  </a:cubicBezTo>
                  <a:cubicBezTo>
                    <a:pt x="212" y="5"/>
                    <a:pt x="212" y="4"/>
                    <a:pt x="213" y="4"/>
                  </a:cubicBezTo>
                  <a:cubicBezTo>
                    <a:pt x="214" y="3"/>
                    <a:pt x="214" y="3"/>
                    <a:pt x="214" y="3"/>
                  </a:cubicBezTo>
                  <a:cubicBezTo>
                    <a:pt x="214" y="2"/>
                    <a:pt x="214" y="2"/>
                    <a:pt x="214" y="2"/>
                  </a:cubicBezTo>
                  <a:cubicBezTo>
                    <a:pt x="216" y="1"/>
                    <a:pt x="216" y="1"/>
                    <a:pt x="216" y="1"/>
                  </a:cubicBezTo>
                  <a:cubicBezTo>
                    <a:pt x="217" y="1"/>
                    <a:pt x="217" y="0"/>
                    <a:pt x="218" y="0"/>
                  </a:cubicBezTo>
                  <a:close/>
                </a:path>
              </a:pathLst>
            </a:custGeom>
            <a:solidFill>
              <a:srgbClr val="4C8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1" name="í$ḻíḓê">
              <a:extLst>
                <a:ext uri="{FF2B5EF4-FFF2-40B4-BE49-F238E27FC236}">
                  <a16:creationId xmlns:a16="http://schemas.microsoft.com/office/drawing/2014/main" id="{30B09D7C-3EA1-794E-8DD1-59CE6DA28584}"/>
                </a:ext>
              </a:extLst>
            </p:cNvPr>
            <p:cNvSpPr/>
            <p:nvPr/>
          </p:nvSpPr>
          <p:spPr bwMode="auto">
            <a:xfrm>
              <a:off x="4852988" y="5827712"/>
              <a:ext cx="115888" cy="68263"/>
            </a:xfrm>
            <a:custGeom>
              <a:avLst/>
              <a:gdLst>
                <a:gd name="T0" fmla="*/ 1 w 35"/>
                <a:gd name="T1" fmla="*/ 20 h 21"/>
                <a:gd name="T2" fmla="*/ 35 w 35"/>
                <a:gd name="T3" fmla="*/ 0 h 21"/>
                <a:gd name="T4" fmla="*/ 33 w 35"/>
                <a:gd name="T5" fmla="*/ 2 h 21"/>
                <a:gd name="T6" fmla="*/ 0 w 35"/>
                <a:gd name="T7" fmla="*/ 21 h 21"/>
                <a:gd name="T8" fmla="*/ 1 w 35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1">
                  <a:moveTo>
                    <a:pt x="1" y="2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4" y="1"/>
                    <a:pt x="33" y="1"/>
                    <a:pt x="33" y="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1" y="20"/>
                    <a:pt x="1" y="20"/>
                  </a:cubicBezTo>
                </a:path>
              </a:pathLst>
            </a:custGeom>
            <a:solidFill>
              <a:srgbClr val="40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2" name="ïṩ1îḑé">
              <a:extLst>
                <a:ext uri="{FF2B5EF4-FFF2-40B4-BE49-F238E27FC236}">
                  <a16:creationId xmlns:a16="http://schemas.microsoft.com/office/drawing/2014/main" id="{A92ABBA9-E30B-A44D-8806-83B22325882C}"/>
                </a:ext>
              </a:extLst>
            </p:cNvPr>
            <p:cNvSpPr/>
            <p:nvPr/>
          </p:nvSpPr>
          <p:spPr bwMode="auto">
            <a:xfrm>
              <a:off x="4849813" y="5834062"/>
              <a:ext cx="112713" cy="65088"/>
            </a:xfrm>
            <a:custGeom>
              <a:avLst/>
              <a:gdLst>
                <a:gd name="T0" fmla="*/ 2 w 71"/>
                <a:gd name="T1" fmla="*/ 39 h 41"/>
                <a:gd name="T2" fmla="*/ 71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2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2" y="39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2" y="39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3" name="îśḻîḍé">
              <a:extLst>
                <a:ext uri="{FF2B5EF4-FFF2-40B4-BE49-F238E27FC236}">
                  <a16:creationId xmlns:a16="http://schemas.microsoft.com/office/drawing/2014/main" id="{4DC38EA6-A0A0-864A-B489-A7F38A2FAA6E}"/>
                </a:ext>
              </a:extLst>
            </p:cNvPr>
            <p:cNvSpPr/>
            <p:nvPr/>
          </p:nvSpPr>
          <p:spPr bwMode="auto">
            <a:xfrm>
              <a:off x="4849813" y="5834062"/>
              <a:ext cx="112713" cy="65088"/>
            </a:xfrm>
            <a:custGeom>
              <a:avLst/>
              <a:gdLst>
                <a:gd name="T0" fmla="*/ 2 w 71"/>
                <a:gd name="T1" fmla="*/ 39 h 41"/>
                <a:gd name="T2" fmla="*/ 71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2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2" y="39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2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4" name="iṩḻidé">
              <a:extLst>
                <a:ext uri="{FF2B5EF4-FFF2-40B4-BE49-F238E27FC236}">
                  <a16:creationId xmlns:a16="http://schemas.microsoft.com/office/drawing/2014/main" id="{AC893161-721E-8D4C-BFAA-5E06B16BC8B3}"/>
                </a:ext>
              </a:extLst>
            </p:cNvPr>
            <p:cNvSpPr/>
            <p:nvPr/>
          </p:nvSpPr>
          <p:spPr bwMode="auto">
            <a:xfrm>
              <a:off x="4849813" y="5837237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69 w 71"/>
                <a:gd name="T5" fmla="*/ 0 h 41"/>
                <a:gd name="T6" fmla="*/ 0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69" y="0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5" name="îsḻïḑè">
              <a:extLst>
                <a:ext uri="{FF2B5EF4-FFF2-40B4-BE49-F238E27FC236}">
                  <a16:creationId xmlns:a16="http://schemas.microsoft.com/office/drawing/2014/main" id="{8434ED3F-80AF-A441-A6DE-ECB1D8E6D71E}"/>
                </a:ext>
              </a:extLst>
            </p:cNvPr>
            <p:cNvSpPr/>
            <p:nvPr/>
          </p:nvSpPr>
          <p:spPr bwMode="auto">
            <a:xfrm>
              <a:off x="4849813" y="5837237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69 w 71"/>
                <a:gd name="T5" fmla="*/ 0 h 41"/>
                <a:gd name="T6" fmla="*/ 0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69" y="0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6" name="íś1ïḋè">
              <a:extLst>
                <a:ext uri="{FF2B5EF4-FFF2-40B4-BE49-F238E27FC236}">
                  <a16:creationId xmlns:a16="http://schemas.microsoft.com/office/drawing/2014/main" id="{E9B0418B-56D5-0F47-9C83-AA4E3683AA97}"/>
                </a:ext>
              </a:extLst>
            </p:cNvPr>
            <p:cNvSpPr/>
            <p:nvPr/>
          </p:nvSpPr>
          <p:spPr bwMode="auto">
            <a:xfrm>
              <a:off x="4849813" y="5837237"/>
              <a:ext cx="109538" cy="65088"/>
            </a:xfrm>
            <a:custGeom>
              <a:avLst/>
              <a:gdLst>
                <a:gd name="T0" fmla="*/ 0 w 69"/>
                <a:gd name="T1" fmla="*/ 41 h 41"/>
                <a:gd name="T2" fmla="*/ 69 w 69"/>
                <a:gd name="T3" fmla="*/ 0 h 41"/>
                <a:gd name="T4" fmla="*/ 69 w 69"/>
                <a:gd name="T5" fmla="*/ 2 h 41"/>
                <a:gd name="T6" fmla="*/ 0 w 69"/>
                <a:gd name="T7" fmla="*/ 41 h 41"/>
                <a:gd name="T8" fmla="*/ 0 w 69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41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7" name="ïṡḻîḍê">
              <a:extLst>
                <a:ext uri="{FF2B5EF4-FFF2-40B4-BE49-F238E27FC236}">
                  <a16:creationId xmlns:a16="http://schemas.microsoft.com/office/drawing/2014/main" id="{5F20ED43-2BB3-194E-BD0C-246FD7E5B908}"/>
                </a:ext>
              </a:extLst>
            </p:cNvPr>
            <p:cNvSpPr/>
            <p:nvPr/>
          </p:nvSpPr>
          <p:spPr bwMode="auto">
            <a:xfrm>
              <a:off x="4849813" y="5837237"/>
              <a:ext cx="109538" cy="65088"/>
            </a:xfrm>
            <a:custGeom>
              <a:avLst/>
              <a:gdLst>
                <a:gd name="T0" fmla="*/ 0 w 69"/>
                <a:gd name="T1" fmla="*/ 41 h 41"/>
                <a:gd name="T2" fmla="*/ 69 w 69"/>
                <a:gd name="T3" fmla="*/ 0 h 41"/>
                <a:gd name="T4" fmla="*/ 69 w 69"/>
                <a:gd name="T5" fmla="*/ 2 h 41"/>
                <a:gd name="T6" fmla="*/ 0 w 69"/>
                <a:gd name="T7" fmla="*/ 41 h 41"/>
                <a:gd name="T8" fmla="*/ 0 w 69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41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8" name="is1îdê">
              <a:extLst>
                <a:ext uri="{FF2B5EF4-FFF2-40B4-BE49-F238E27FC236}">
                  <a16:creationId xmlns:a16="http://schemas.microsoft.com/office/drawing/2014/main" id="{C00C7962-75BF-2244-B878-3369096AEED6}"/>
                </a:ext>
              </a:extLst>
            </p:cNvPr>
            <p:cNvSpPr/>
            <p:nvPr/>
          </p:nvSpPr>
          <p:spPr bwMode="auto">
            <a:xfrm>
              <a:off x="4849813" y="5840412"/>
              <a:ext cx="109538" cy="65088"/>
            </a:xfrm>
            <a:custGeom>
              <a:avLst/>
              <a:gdLst>
                <a:gd name="T0" fmla="*/ 0 w 69"/>
                <a:gd name="T1" fmla="*/ 39 h 41"/>
                <a:gd name="T2" fmla="*/ 69 w 69"/>
                <a:gd name="T3" fmla="*/ 0 h 41"/>
                <a:gd name="T4" fmla="*/ 69 w 69"/>
                <a:gd name="T5" fmla="*/ 0 h 41"/>
                <a:gd name="T6" fmla="*/ 0 w 69"/>
                <a:gd name="T7" fmla="*/ 41 h 41"/>
                <a:gd name="T8" fmla="*/ 0 w 69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1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9" name="íšlíďé">
              <a:extLst>
                <a:ext uri="{FF2B5EF4-FFF2-40B4-BE49-F238E27FC236}">
                  <a16:creationId xmlns:a16="http://schemas.microsoft.com/office/drawing/2014/main" id="{3022A146-006A-AD43-B1F6-120A75B9926F}"/>
                </a:ext>
              </a:extLst>
            </p:cNvPr>
            <p:cNvSpPr/>
            <p:nvPr/>
          </p:nvSpPr>
          <p:spPr bwMode="auto">
            <a:xfrm>
              <a:off x="4849813" y="5840412"/>
              <a:ext cx="109538" cy="65088"/>
            </a:xfrm>
            <a:custGeom>
              <a:avLst/>
              <a:gdLst>
                <a:gd name="T0" fmla="*/ 0 w 69"/>
                <a:gd name="T1" fmla="*/ 39 h 41"/>
                <a:gd name="T2" fmla="*/ 69 w 69"/>
                <a:gd name="T3" fmla="*/ 0 h 41"/>
                <a:gd name="T4" fmla="*/ 69 w 69"/>
                <a:gd name="T5" fmla="*/ 0 h 41"/>
                <a:gd name="T6" fmla="*/ 0 w 69"/>
                <a:gd name="T7" fmla="*/ 41 h 41"/>
                <a:gd name="T8" fmla="*/ 0 w 69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0" name="îślíḓé">
              <a:extLst>
                <a:ext uri="{FF2B5EF4-FFF2-40B4-BE49-F238E27FC236}">
                  <a16:creationId xmlns:a16="http://schemas.microsoft.com/office/drawing/2014/main" id="{05333BD3-9F8D-9D4B-8E3F-1F5568382579}"/>
                </a:ext>
              </a:extLst>
            </p:cNvPr>
            <p:cNvSpPr/>
            <p:nvPr/>
          </p:nvSpPr>
          <p:spPr bwMode="auto">
            <a:xfrm>
              <a:off x="4849813" y="5840412"/>
              <a:ext cx="109538" cy="65088"/>
            </a:xfrm>
            <a:custGeom>
              <a:avLst/>
              <a:gdLst>
                <a:gd name="T0" fmla="*/ 0 w 69"/>
                <a:gd name="T1" fmla="*/ 41 h 41"/>
                <a:gd name="T2" fmla="*/ 69 w 69"/>
                <a:gd name="T3" fmla="*/ 0 h 41"/>
                <a:gd name="T4" fmla="*/ 69 w 69"/>
                <a:gd name="T5" fmla="*/ 2 h 41"/>
                <a:gd name="T6" fmla="*/ 0 w 69"/>
                <a:gd name="T7" fmla="*/ 41 h 41"/>
                <a:gd name="T8" fmla="*/ 0 w 69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41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1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1" name="işḻîḋè">
              <a:extLst>
                <a:ext uri="{FF2B5EF4-FFF2-40B4-BE49-F238E27FC236}">
                  <a16:creationId xmlns:a16="http://schemas.microsoft.com/office/drawing/2014/main" id="{24C72625-0164-A64E-8ECE-7538F24B61A8}"/>
                </a:ext>
              </a:extLst>
            </p:cNvPr>
            <p:cNvSpPr/>
            <p:nvPr/>
          </p:nvSpPr>
          <p:spPr bwMode="auto">
            <a:xfrm>
              <a:off x="4849813" y="5840412"/>
              <a:ext cx="109538" cy="65088"/>
            </a:xfrm>
            <a:custGeom>
              <a:avLst/>
              <a:gdLst>
                <a:gd name="T0" fmla="*/ 0 w 69"/>
                <a:gd name="T1" fmla="*/ 41 h 41"/>
                <a:gd name="T2" fmla="*/ 69 w 69"/>
                <a:gd name="T3" fmla="*/ 0 h 41"/>
                <a:gd name="T4" fmla="*/ 69 w 69"/>
                <a:gd name="T5" fmla="*/ 2 h 41"/>
                <a:gd name="T6" fmla="*/ 0 w 69"/>
                <a:gd name="T7" fmla="*/ 41 h 41"/>
                <a:gd name="T8" fmla="*/ 0 w 69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41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2" name="íṥḻîďe">
              <a:extLst>
                <a:ext uri="{FF2B5EF4-FFF2-40B4-BE49-F238E27FC236}">
                  <a16:creationId xmlns:a16="http://schemas.microsoft.com/office/drawing/2014/main" id="{83639E61-9B6C-E247-BD36-4C8080A58964}"/>
                </a:ext>
              </a:extLst>
            </p:cNvPr>
            <p:cNvSpPr/>
            <p:nvPr/>
          </p:nvSpPr>
          <p:spPr bwMode="auto">
            <a:xfrm>
              <a:off x="4849813" y="5843587"/>
              <a:ext cx="109538" cy="65088"/>
            </a:xfrm>
            <a:custGeom>
              <a:avLst/>
              <a:gdLst>
                <a:gd name="T0" fmla="*/ 0 w 69"/>
                <a:gd name="T1" fmla="*/ 39 h 41"/>
                <a:gd name="T2" fmla="*/ 69 w 69"/>
                <a:gd name="T3" fmla="*/ 0 h 41"/>
                <a:gd name="T4" fmla="*/ 69 w 69"/>
                <a:gd name="T5" fmla="*/ 0 h 41"/>
                <a:gd name="T6" fmla="*/ 0 w 69"/>
                <a:gd name="T7" fmla="*/ 41 h 41"/>
                <a:gd name="T8" fmla="*/ 0 w 69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3" name="îṡḻïdê">
              <a:extLst>
                <a:ext uri="{FF2B5EF4-FFF2-40B4-BE49-F238E27FC236}">
                  <a16:creationId xmlns:a16="http://schemas.microsoft.com/office/drawing/2014/main" id="{66342E74-E98B-7445-AB6E-E71A101EE166}"/>
                </a:ext>
              </a:extLst>
            </p:cNvPr>
            <p:cNvSpPr/>
            <p:nvPr/>
          </p:nvSpPr>
          <p:spPr bwMode="auto">
            <a:xfrm>
              <a:off x="4849813" y="5843587"/>
              <a:ext cx="109538" cy="65088"/>
            </a:xfrm>
            <a:custGeom>
              <a:avLst/>
              <a:gdLst>
                <a:gd name="T0" fmla="*/ 0 w 69"/>
                <a:gd name="T1" fmla="*/ 39 h 41"/>
                <a:gd name="T2" fmla="*/ 69 w 69"/>
                <a:gd name="T3" fmla="*/ 0 h 41"/>
                <a:gd name="T4" fmla="*/ 69 w 69"/>
                <a:gd name="T5" fmla="*/ 0 h 41"/>
                <a:gd name="T6" fmla="*/ 0 w 69"/>
                <a:gd name="T7" fmla="*/ 41 h 41"/>
                <a:gd name="T8" fmla="*/ 0 w 69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4" name="íS1iḍé">
              <a:extLst>
                <a:ext uri="{FF2B5EF4-FFF2-40B4-BE49-F238E27FC236}">
                  <a16:creationId xmlns:a16="http://schemas.microsoft.com/office/drawing/2014/main" id="{B6C0DAB7-9E51-B04B-A05E-FBC542228AA9}"/>
                </a:ext>
              </a:extLst>
            </p:cNvPr>
            <p:cNvSpPr/>
            <p:nvPr/>
          </p:nvSpPr>
          <p:spPr bwMode="auto">
            <a:xfrm>
              <a:off x="4846638" y="5843587"/>
              <a:ext cx="112713" cy="65088"/>
            </a:xfrm>
            <a:custGeom>
              <a:avLst/>
              <a:gdLst>
                <a:gd name="T0" fmla="*/ 2 w 71"/>
                <a:gd name="T1" fmla="*/ 41 h 41"/>
                <a:gd name="T2" fmla="*/ 71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2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2" y="41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2" y="41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5" name="işľíḍe">
              <a:extLst>
                <a:ext uri="{FF2B5EF4-FFF2-40B4-BE49-F238E27FC236}">
                  <a16:creationId xmlns:a16="http://schemas.microsoft.com/office/drawing/2014/main" id="{AF0588DE-1995-A24D-AFCF-7C2DB3C62260}"/>
                </a:ext>
              </a:extLst>
            </p:cNvPr>
            <p:cNvSpPr/>
            <p:nvPr/>
          </p:nvSpPr>
          <p:spPr bwMode="auto">
            <a:xfrm>
              <a:off x="4846638" y="5843587"/>
              <a:ext cx="112713" cy="65088"/>
            </a:xfrm>
            <a:custGeom>
              <a:avLst/>
              <a:gdLst>
                <a:gd name="T0" fmla="*/ 2 w 71"/>
                <a:gd name="T1" fmla="*/ 41 h 41"/>
                <a:gd name="T2" fmla="*/ 71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2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2" y="41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2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6" name="iṩļiḓé">
              <a:extLst>
                <a:ext uri="{FF2B5EF4-FFF2-40B4-BE49-F238E27FC236}">
                  <a16:creationId xmlns:a16="http://schemas.microsoft.com/office/drawing/2014/main" id="{A3F29290-73EB-AB40-8BB2-2F53E8EB4EF6}"/>
                </a:ext>
              </a:extLst>
            </p:cNvPr>
            <p:cNvSpPr/>
            <p:nvPr/>
          </p:nvSpPr>
          <p:spPr bwMode="auto">
            <a:xfrm>
              <a:off x="4846638" y="5846762"/>
              <a:ext cx="112713" cy="66675"/>
            </a:xfrm>
            <a:custGeom>
              <a:avLst/>
              <a:gdLst>
                <a:gd name="T0" fmla="*/ 0 w 71"/>
                <a:gd name="T1" fmla="*/ 39 h 42"/>
                <a:gd name="T2" fmla="*/ 71 w 71"/>
                <a:gd name="T3" fmla="*/ 0 h 42"/>
                <a:gd name="T4" fmla="*/ 71 w 71"/>
                <a:gd name="T5" fmla="*/ 0 h 42"/>
                <a:gd name="T6" fmla="*/ 0 w 71"/>
                <a:gd name="T7" fmla="*/ 42 h 42"/>
                <a:gd name="T8" fmla="*/ 0 w 71"/>
                <a:gd name="T9" fmla="*/ 3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7" name="iśḻïḋé">
              <a:extLst>
                <a:ext uri="{FF2B5EF4-FFF2-40B4-BE49-F238E27FC236}">
                  <a16:creationId xmlns:a16="http://schemas.microsoft.com/office/drawing/2014/main" id="{0D9DF51D-4A8B-F64D-9CF8-079CEDC03E44}"/>
                </a:ext>
              </a:extLst>
            </p:cNvPr>
            <p:cNvSpPr/>
            <p:nvPr/>
          </p:nvSpPr>
          <p:spPr bwMode="auto">
            <a:xfrm>
              <a:off x="4846638" y="5846762"/>
              <a:ext cx="112713" cy="66675"/>
            </a:xfrm>
            <a:custGeom>
              <a:avLst/>
              <a:gdLst>
                <a:gd name="T0" fmla="*/ 0 w 71"/>
                <a:gd name="T1" fmla="*/ 39 h 42"/>
                <a:gd name="T2" fmla="*/ 71 w 71"/>
                <a:gd name="T3" fmla="*/ 0 h 42"/>
                <a:gd name="T4" fmla="*/ 71 w 71"/>
                <a:gd name="T5" fmla="*/ 0 h 42"/>
                <a:gd name="T6" fmla="*/ 0 w 71"/>
                <a:gd name="T7" fmla="*/ 42 h 42"/>
                <a:gd name="T8" fmla="*/ 0 w 71"/>
                <a:gd name="T9" fmla="*/ 3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8" name="ïšḻiḓé">
              <a:extLst>
                <a:ext uri="{FF2B5EF4-FFF2-40B4-BE49-F238E27FC236}">
                  <a16:creationId xmlns:a16="http://schemas.microsoft.com/office/drawing/2014/main" id="{EFD17988-24A9-634C-9E18-1F7DDCAF9179}"/>
                </a:ext>
              </a:extLst>
            </p:cNvPr>
            <p:cNvSpPr/>
            <p:nvPr/>
          </p:nvSpPr>
          <p:spPr bwMode="auto">
            <a:xfrm>
              <a:off x="4846638" y="5846762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2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9" name="îŝlíďé">
              <a:extLst>
                <a:ext uri="{FF2B5EF4-FFF2-40B4-BE49-F238E27FC236}">
                  <a16:creationId xmlns:a16="http://schemas.microsoft.com/office/drawing/2014/main" id="{3AEFB850-084B-C446-9C3C-6D178567E9A3}"/>
                </a:ext>
              </a:extLst>
            </p:cNvPr>
            <p:cNvSpPr/>
            <p:nvPr/>
          </p:nvSpPr>
          <p:spPr bwMode="auto">
            <a:xfrm>
              <a:off x="4846638" y="5846762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0" name="îşļiḑè">
              <a:extLst>
                <a:ext uri="{FF2B5EF4-FFF2-40B4-BE49-F238E27FC236}">
                  <a16:creationId xmlns:a16="http://schemas.microsoft.com/office/drawing/2014/main" id="{4EB96832-7E87-9E4C-B137-4282919D6634}"/>
                </a:ext>
              </a:extLst>
            </p:cNvPr>
            <p:cNvSpPr/>
            <p:nvPr/>
          </p:nvSpPr>
          <p:spPr bwMode="auto">
            <a:xfrm>
              <a:off x="4846638" y="5849937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71 w 71"/>
                <a:gd name="T3" fmla="*/ 0 h 42"/>
                <a:gd name="T4" fmla="*/ 71 w 71"/>
                <a:gd name="T5" fmla="*/ 0 h 42"/>
                <a:gd name="T6" fmla="*/ 71 w 71"/>
                <a:gd name="T7" fmla="*/ 0 h 42"/>
                <a:gd name="T8" fmla="*/ 0 w 71"/>
                <a:gd name="T9" fmla="*/ 42 h 42"/>
                <a:gd name="T10" fmla="*/ 0 w 71"/>
                <a:gd name="T11" fmla="*/ 40 h 42"/>
                <a:gd name="T12" fmla="*/ 0 w 71"/>
                <a:gd name="T13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1" name="iş1ïḍé">
              <a:extLst>
                <a:ext uri="{FF2B5EF4-FFF2-40B4-BE49-F238E27FC236}">
                  <a16:creationId xmlns:a16="http://schemas.microsoft.com/office/drawing/2014/main" id="{3449491F-7A6A-D547-BA10-500C082E72D5}"/>
                </a:ext>
              </a:extLst>
            </p:cNvPr>
            <p:cNvSpPr/>
            <p:nvPr/>
          </p:nvSpPr>
          <p:spPr bwMode="auto">
            <a:xfrm>
              <a:off x="4846638" y="5849937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71 w 71"/>
                <a:gd name="T3" fmla="*/ 0 h 42"/>
                <a:gd name="T4" fmla="*/ 71 w 71"/>
                <a:gd name="T5" fmla="*/ 0 h 42"/>
                <a:gd name="T6" fmla="*/ 71 w 71"/>
                <a:gd name="T7" fmla="*/ 0 h 42"/>
                <a:gd name="T8" fmla="*/ 0 w 71"/>
                <a:gd name="T9" fmla="*/ 42 h 42"/>
                <a:gd name="T10" fmla="*/ 0 w 71"/>
                <a:gd name="T11" fmla="*/ 40 h 42"/>
                <a:gd name="T12" fmla="*/ 0 w 71"/>
                <a:gd name="T13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2" name="íṩḷíḓê">
              <a:extLst>
                <a:ext uri="{FF2B5EF4-FFF2-40B4-BE49-F238E27FC236}">
                  <a16:creationId xmlns:a16="http://schemas.microsoft.com/office/drawing/2014/main" id="{BEEDD52E-3E44-0349-9DCF-71FC4B2F7809}"/>
                </a:ext>
              </a:extLst>
            </p:cNvPr>
            <p:cNvSpPr/>
            <p:nvPr/>
          </p:nvSpPr>
          <p:spPr bwMode="auto">
            <a:xfrm>
              <a:off x="4846638" y="5849937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3" name="ïŝḷîdé">
              <a:extLst>
                <a:ext uri="{FF2B5EF4-FFF2-40B4-BE49-F238E27FC236}">
                  <a16:creationId xmlns:a16="http://schemas.microsoft.com/office/drawing/2014/main" id="{EA5F6A41-3CE2-F141-A3C0-8EC476CFC3DB}"/>
                </a:ext>
              </a:extLst>
            </p:cNvPr>
            <p:cNvSpPr/>
            <p:nvPr/>
          </p:nvSpPr>
          <p:spPr bwMode="auto">
            <a:xfrm>
              <a:off x="4846638" y="5849937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4" name="îS1ïḓê">
              <a:extLst>
                <a:ext uri="{FF2B5EF4-FFF2-40B4-BE49-F238E27FC236}">
                  <a16:creationId xmlns:a16="http://schemas.microsoft.com/office/drawing/2014/main" id="{66AD2DEB-3183-2745-8C9C-64C21EFA63A5}"/>
                </a:ext>
              </a:extLst>
            </p:cNvPr>
            <p:cNvSpPr/>
            <p:nvPr/>
          </p:nvSpPr>
          <p:spPr bwMode="auto">
            <a:xfrm>
              <a:off x="4846638" y="5853112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71 w 71"/>
                <a:gd name="T3" fmla="*/ 0 h 42"/>
                <a:gd name="T4" fmla="*/ 71 w 71"/>
                <a:gd name="T5" fmla="*/ 0 h 42"/>
                <a:gd name="T6" fmla="*/ 2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5" name="ïṧļïḓé">
              <a:extLst>
                <a:ext uri="{FF2B5EF4-FFF2-40B4-BE49-F238E27FC236}">
                  <a16:creationId xmlns:a16="http://schemas.microsoft.com/office/drawing/2014/main" id="{640B4E34-64C0-F347-B2E5-9EBCD2229EAC}"/>
                </a:ext>
              </a:extLst>
            </p:cNvPr>
            <p:cNvSpPr/>
            <p:nvPr/>
          </p:nvSpPr>
          <p:spPr bwMode="auto">
            <a:xfrm>
              <a:off x="4846638" y="5853112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71 w 71"/>
                <a:gd name="T3" fmla="*/ 0 h 42"/>
                <a:gd name="T4" fmla="*/ 71 w 71"/>
                <a:gd name="T5" fmla="*/ 0 h 42"/>
                <a:gd name="T6" fmla="*/ 2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6" name="išḷîḓè">
              <a:extLst>
                <a:ext uri="{FF2B5EF4-FFF2-40B4-BE49-F238E27FC236}">
                  <a16:creationId xmlns:a16="http://schemas.microsoft.com/office/drawing/2014/main" id="{3FE1446D-5DA9-7048-B2A2-DF5D423F8315}"/>
                </a:ext>
              </a:extLst>
            </p:cNvPr>
            <p:cNvSpPr/>
            <p:nvPr/>
          </p:nvSpPr>
          <p:spPr bwMode="auto">
            <a:xfrm>
              <a:off x="4849813" y="5853112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7" name="íšľíḓè">
              <a:extLst>
                <a:ext uri="{FF2B5EF4-FFF2-40B4-BE49-F238E27FC236}">
                  <a16:creationId xmlns:a16="http://schemas.microsoft.com/office/drawing/2014/main" id="{A96FD9B4-187C-EF42-9996-710E5099FA76}"/>
                </a:ext>
              </a:extLst>
            </p:cNvPr>
            <p:cNvSpPr/>
            <p:nvPr/>
          </p:nvSpPr>
          <p:spPr bwMode="auto">
            <a:xfrm>
              <a:off x="4849813" y="5853112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8" name="ïśḻíḍe">
              <a:extLst>
                <a:ext uri="{FF2B5EF4-FFF2-40B4-BE49-F238E27FC236}">
                  <a16:creationId xmlns:a16="http://schemas.microsoft.com/office/drawing/2014/main" id="{55A78CFA-9E07-1C4D-A411-F4A043A163F6}"/>
                </a:ext>
              </a:extLst>
            </p:cNvPr>
            <p:cNvSpPr/>
            <p:nvPr/>
          </p:nvSpPr>
          <p:spPr bwMode="auto">
            <a:xfrm>
              <a:off x="4849813" y="5856287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9" name="ïşḻïḑé">
              <a:extLst>
                <a:ext uri="{FF2B5EF4-FFF2-40B4-BE49-F238E27FC236}">
                  <a16:creationId xmlns:a16="http://schemas.microsoft.com/office/drawing/2014/main" id="{37F38C7C-AFA3-C346-BC12-6F5C4E321891}"/>
                </a:ext>
              </a:extLst>
            </p:cNvPr>
            <p:cNvSpPr/>
            <p:nvPr/>
          </p:nvSpPr>
          <p:spPr bwMode="auto">
            <a:xfrm>
              <a:off x="4849813" y="5856287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0" name="i$líḋé">
              <a:extLst>
                <a:ext uri="{FF2B5EF4-FFF2-40B4-BE49-F238E27FC236}">
                  <a16:creationId xmlns:a16="http://schemas.microsoft.com/office/drawing/2014/main" id="{1B627821-B5E3-2642-8F66-4DECD7A6D9B5}"/>
                </a:ext>
              </a:extLst>
            </p:cNvPr>
            <p:cNvSpPr/>
            <p:nvPr/>
          </p:nvSpPr>
          <p:spPr bwMode="auto">
            <a:xfrm>
              <a:off x="4849813" y="5859462"/>
              <a:ext cx="109538" cy="63500"/>
            </a:xfrm>
            <a:custGeom>
              <a:avLst/>
              <a:gdLst>
                <a:gd name="T0" fmla="*/ 0 w 69"/>
                <a:gd name="T1" fmla="*/ 40 h 40"/>
                <a:gd name="T2" fmla="*/ 69 w 69"/>
                <a:gd name="T3" fmla="*/ 0 h 40"/>
                <a:gd name="T4" fmla="*/ 69 w 69"/>
                <a:gd name="T5" fmla="*/ 0 h 40"/>
                <a:gd name="T6" fmla="*/ 0 w 69"/>
                <a:gd name="T7" fmla="*/ 40 h 40"/>
                <a:gd name="T8" fmla="*/ 0 w 6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0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1" name="ïṩḷïḍê">
              <a:extLst>
                <a:ext uri="{FF2B5EF4-FFF2-40B4-BE49-F238E27FC236}">
                  <a16:creationId xmlns:a16="http://schemas.microsoft.com/office/drawing/2014/main" id="{2341566D-2C6F-694E-99E7-84A651CA35E5}"/>
                </a:ext>
              </a:extLst>
            </p:cNvPr>
            <p:cNvSpPr/>
            <p:nvPr/>
          </p:nvSpPr>
          <p:spPr bwMode="auto">
            <a:xfrm>
              <a:off x="4849813" y="5859462"/>
              <a:ext cx="109538" cy="63500"/>
            </a:xfrm>
            <a:custGeom>
              <a:avLst/>
              <a:gdLst>
                <a:gd name="T0" fmla="*/ 0 w 69"/>
                <a:gd name="T1" fmla="*/ 40 h 40"/>
                <a:gd name="T2" fmla="*/ 69 w 69"/>
                <a:gd name="T3" fmla="*/ 0 h 40"/>
                <a:gd name="T4" fmla="*/ 69 w 69"/>
                <a:gd name="T5" fmla="*/ 0 h 40"/>
                <a:gd name="T6" fmla="*/ 0 w 69"/>
                <a:gd name="T7" fmla="*/ 40 h 40"/>
                <a:gd name="T8" fmla="*/ 0 w 6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0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2" name="iṡḻîdè">
              <a:extLst>
                <a:ext uri="{FF2B5EF4-FFF2-40B4-BE49-F238E27FC236}">
                  <a16:creationId xmlns:a16="http://schemas.microsoft.com/office/drawing/2014/main" id="{384DBC5B-7DCC-0A40-88CE-ECE86AD2CD64}"/>
                </a:ext>
              </a:extLst>
            </p:cNvPr>
            <p:cNvSpPr/>
            <p:nvPr/>
          </p:nvSpPr>
          <p:spPr bwMode="auto">
            <a:xfrm>
              <a:off x="4849813" y="5859462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3" name="iślïďè">
              <a:extLst>
                <a:ext uri="{FF2B5EF4-FFF2-40B4-BE49-F238E27FC236}">
                  <a16:creationId xmlns:a16="http://schemas.microsoft.com/office/drawing/2014/main" id="{BDC202D2-111A-8B46-B1AD-2BFAD33A4E04}"/>
                </a:ext>
              </a:extLst>
            </p:cNvPr>
            <p:cNvSpPr/>
            <p:nvPr/>
          </p:nvSpPr>
          <p:spPr bwMode="auto">
            <a:xfrm>
              <a:off x="4849813" y="5859462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4" name="ïṡľídê">
              <a:extLst>
                <a:ext uri="{FF2B5EF4-FFF2-40B4-BE49-F238E27FC236}">
                  <a16:creationId xmlns:a16="http://schemas.microsoft.com/office/drawing/2014/main" id="{DE07BFC2-0A44-6242-A42D-71C9BAB5154D}"/>
                </a:ext>
              </a:extLst>
            </p:cNvPr>
            <p:cNvSpPr/>
            <p:nvPr/>
          </p:nvSpPr>
          <p:spPr bwMode="auto">
            <a:xfrm>
              <a:off x="4849813" y="5862637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5" name="ïSliḍé">
              <a:extLst>
                <a:ext uri="{FF2B5EF4-FFF2-40B4-BE49-F238E27FC236}">
                  <a16:creationId xmlns:a16="http://schemas.microsoft.com/office/drawing/2014/main" id="{5F0983AE-DA59-2F45-ADDA-EB87535CA353}"/>
                </a:ext>
              </a:extLst>
            </p:cNvPr>
            <p:cNvSpPr/>
            <p:nvPr/>
          </p:nvSpPr>
          <p:spPr bwMode="auto">
            <a:xfrm>
              <a:off x="4849813" y="5862637"/>
              <a:ext cx="109538" cy="66675"/>
            </a:xfrm>
            <a:custGeom>
              <a:avLst/>
              <a:gdLst>
                <a:gd name="T0" fmla="*/ 0 w 69"/>
                <a:gd name="T1" fmla="*/ 40 h 42"/>
                <a:gd name="T2" fmla="*/ 69 w 69"/>
                <a:gd name="T3" fmla="*/ 0 h 42"/>
                <a:gd name="T4" fmla="*/ 69 w 69"/>
                <a:gd name="T5" fmla="*/ 0 h 42"/>
                <a:gd name="T6" fmla="*/ 0 w 69"/>
                <a:gd name="T7" fmla="*/ 42 h 42"/>
                <a:gd name="T8" fmla="*/ 0 w 69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6" name="isļïḍè">
              <a:extLst>
                <a:ext uri="{FF2B5EF4-FFF2-40B4-BE49-F238E27FC236}">
                  <a16:creationId xmlns:a16="http://schemas.microsoft.com/office/drawing/2014/main" id="{975E1B9A-9F8E-0544-9388-444213009D68}"/>
                </a:ext>
              </a:extLst>
            </p:cNvPr>
            <p:cNvSpPr/>
            <p:nvPr/>
          </p:nvSpPr>
          <p:spPr bwMode="auto">
            <a:xfrm>
              <a:off x="4849813" y="5862637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7" name="îšḻïḍe">
              <a:extLst>
                <a:ext uri="{FF2B5EF4-FFF2-40B4-BE49-F238E27FC236}">
                  <a16:creationId xmlns:a16="http://schemas.microsoft.com/office/drawing/2014/main" id="{AE9BE5F8-BBCE-0E44-95B0-1F5656BF8C52}"/>
                </a:ext>
              </a:extLst>
            </p:cNvPr>
            <p:cNvSpPr/>
            <p:nvPr/>
          </p:nvSpPr>
          <p:spPr bwMode="auto">
            <a:xfrm>
              <a:off x="4849813" y="5862637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2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8" name="íṡḷîďè">
              <a:extLst>
                <a:ext uri="{FF2B5EF4-FFF2-40B4-BE49-F238E27FC236}">
                  <a16:creationId xmlns:a16="http://schemas.microsoft.com/office/drawing/2014/main" id="{64F01DAC-3739-5447-B3DD-9DC71793E2F3}"/>
                </a:ext>
              </a:extLst>
            </p:cNvPr>
            <p:cNvSpPr/>
            <p:nvPr/>
          </p:nvSpPr>
          <p:spPr bwMode="auto">
            <a:xfrm>
              <a:off x="4849813" y="5865812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69 w 71"/>
                <a:gd name="T3" fmla="*/ 0 h 42"/>
                <a:gd name="T4" fmla="*/ 71 w 71"/>
                <a:gd name="T5" fmla="*/ 0 h 42"/>
                <a:gd name="T6" fmla="*/ 0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9" name="iṡlîḍê">
              <a:extLst>
                <a:ext uri="{FF2B5EF4-FFF2-40B4-BE49-F238E27FC236}">
                  <a16:creationId xmlns:a16="http://schemas.microsoft.com/office/drawing/2014/main" id="{557369AD-C9B4-384C-ABE7-41DCB014244A}"/>
                </a:ext>
              </a:extLst>
            </p:cNvPr>
            <p:cNvSpPr/>
            <p:nvPr/>
          </p:nvSpPr>
          <p:spPr bwMode="auto">
            <a:xfrm>
              <a:off x="4849813" y="5865812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69 w 71"/>
                <a:gd name="T3" fmla="*/ 0 h 42"/>
                <a:gd name="T4" fmla="*/ 71 w 71"/>
                <a:gd name="T5" fmla="*/ 0 h 42"/>
                <a:gd name="T6" fmla="*/ 0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0" name="íŝľïdè">
              <a:extLst>
                <a:ext uri="{FF2B5EF4-FFF2-40B4-BE49-F238E27FC236}">
                  <a16:creationId xmlns:a16="http://schemas.microsoft.com/office/drawing/2014/main" id="{74C66CE1-A8C6-B547-A6BC-5304CFF4A71B}"/>
                </a:ext>
              </a:extLst>
            </p:cNvPr>
            <p:cNvSpPr/>
            <p:nvPr/>
          </p:nvSpPr>
          <p:spPr bwMode="auto">
            <a:xfrm>
              <a:off x="4849813" y="5865812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3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3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1" name="îšḻíḍe">
              <a:extLst>
                <a:ext uri="{FF2B5EF4-FFF2-40B4-BE49-F238E27FC236}">
                  <a16:creationId xmlns:a16="http://schemas.microsoft.com/office/drawing/2014/main" id="{B2DD033C-76BF-5149-92AF-1E0903077FF0}"/>
                </a:ext>
              </a:extLst>
            </p:cNvPr>
            <p:cNvSpPr/>
            <p:nvPr/>
          </p:nvSpPr>
          <p:spPr bwMode="auto">
            <a:xfrm>
              <a:off x="4849813" y="5865812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3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3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2" name="îśḷiḋe">
              <a:extLst>
                <a:ext uri="{FF2B5EF4-FFF2-40B4-BE49-F238E27FC236}">
                  <a16:creationId xmlns:a16="http://schemas.microsoft.com/office/drawing/2014/main" id="{10F0533C-C296-1E4C-8A88-D363DF0314F2}"/>
                </a:ext>
              </a:extLst>
            </p:cNvPr>
            <p:cNvSpPr/>
            <p:nvPr/>
          </p:nvSpPr>
          <p:spPr bwMode="auto">
            <a:xfrm>
              <a:off x="4849813" y="5870574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71 w 71"/>
                <a:gd name="T5" fmla="*/ 0 h 41"/>
                <a:gd name="T6" fmla="*/ 2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545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3" name="îšḻídé">
              <a:extLst>
                <a:ext uri="{FF2B5EF4-FFF2-40B4-BE49-F238E27FC236}">
                  <a16:creationId xmlns:a16="http://schemas.microsoft.com/office/drawing/2014/main" id="{F4874209-1348-CD48-B6A2-2D67C2211F34}"/>
                </a:ext>
              </a:extLst>
            </p:cNvPr>
            <p:cNvSpPr/>
            <p:nvPr/>
          </p:nvSpPr>
          <p:spPr bwMode="auto">
            <a:xfrm>
              <a:off x="4849813" y="5870574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71 w 71"/>
                <a:gd name="T5" fmla="*/ 0 h 41"/>
                <a:gd name="T6" fmla="*/ 2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4" name="ïṡ1iďe">
              <a:extLst>
                <a:ext uri="{FF2B5EF4-FFF2-40B4-BE49-F238E27FC236}">
                  <a16:creationId xmlns:a16="http://schemas.microsoft.com/office/drawing/2014/main" id="{9193A087-FF5F-AA4A-AA12-64210D4D1B85}"/>
                </a:ext>
              </a:extLst>
            </p:cNvPr>
            <p:cNvSpPr/>
            <p:nvPr/>
          </p:nvSpPr>
          <p:spPr bwMode="auto">
            <a:xfrm>
              <a:off x="4852988" y="5870574"/>
              <a:ext cx="109538" cy="65088"/>
            </a:xfrm>
            <a:custGeom>
              <a:avLst/>
              <a:gdLst>
                <a:gd name="T0" fmla="*/ 0 w 69"/>
                <a:gd name="T1" fmla="*/ 41 h 41"/>
                <a:gd name="T2" fmla="*/ 69 w 69"/>
                <a:gd name="T3" fmla="*/ 0 h 41"/>
                <a:gd name="T4" fmla="*/ 69 w 69"/>
                <a:gd name="T5" fmla="*/ 2 h 41"/>
                <a:gd name="T6" fmla="*/ 0 w 69"/>
                <a:gd name="T7" fmla="*/ 41 h 41"/>
                <a:gd name="T8" fmla="*/ 0 w 69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41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5" name="íṡļïḍé">
              <a:extLst>
                <a:ext uri="{FF2B5EF4-FFF2-40B4-BE49-F238E27FC236}">
                  <a16:creationId xmlns:a16="http://schemas.microsoft.com/office/drawing/2014/main" id="{E8B907BC-A33E-6B46-A565-F6FEDF851CD4}"/>
                </a:ext>
              </a:extLst>
            </p:cNvPr>
            <p:cNvSpPr/>
            <p:nvPr/>
          </p:nvSpPr>
          <p:spPr bwMode="auto">
            <a:xfrm>
              <a:off x="4852988" y="5870574"/>
              <a:ext cx="109538" cy="65088"/>
            </a:xfrm>
            <a:custGeom>
              <a:avLst/>
              <a:gdLst>
                <a:gd name="T0" fmla="*/ 0 w 69"/>
                <a:gd name="T1" fmla="*/ 41 h 41"/>
                <a:gd name="T2" fmla="*/ 69 w 69"/>
                <a:gd name="T3" fmla="*/ 0 h 41"/>
                <a:gd name="T4" fmla="*/ 69 w 69"/>
                <a:gd name="T5" fmla="*/ 2 h 41"/>
                <a:gd name="T6" fmla="*/ 0 w 69"/>
                <a:gd name="T7" fmla="*/ 41 h 41"/>
                <a:gd name="T8" fmla="*/ 0 w 69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41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6" name="ïṥḷîḍé">
              <a:extLst>
                <a:ext uri="{FF2B5EF4-FFF2-40B4-BE49-F238E27FC236}">
                  <a16:creationId xmlns:a16="http://schemas.microsoft.com/office/drawing/2014/main" id="{9A4DE35B-A588-254B-9F9B-AB038F30558A}"/>
                </a:ext>
              </a:extLst>
            </p:cNvPr>
            <p:cNvSpPr/>
            <p:nvPr/>
          </p:nvSpPr>
          <p:spPr bwMode="auto">
            <a:xfrm>
              <a:off x="4852988" y="5873749"/>
              <a:ext cx="109538" cy="65088"/>
            </a:xfrm>
            <a:custGeom>
              <a:avLst/>
              <a:gdLst>
                <a:gd name="T0" fmla="*/ 0 w 69"/>
                <a:gd name="T1" fmla="*/ 39 h 41"/>
                <a:gd name="T2" fmla="*/ 69 w 69"/>
                <a:gd name="T3" fmla="*/ 0 h 41"/>
                <a:gd name="T4" fmla="*/ 69 w 69"/>
                <a:gd name="T5" fmla="*/ 0 h 41"/>
                <a:gd name="T6" fmla="*/ 0 w 69"/>
                <a:gd name="T7" fmla="*/ 41 h 41"/>
                <a:gd name="T8" fmla="*/ 0 w 69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7" name="işḻïďé">
              <a:extLst>
                <a:ext uri="{FF2B5EF4-FFF2-40B4-BE49-F238E27FC236}">
                  <a16:creationId xmlns:a16="http://schemas.microsoft.com/office/drawing/2014/main" id="{7FB4F249-D44E-E349-9CE5-60C5E01D7260}"/>
                </a:ext>
              </a:extLst>
            </p:cNvPr>
            <p:cNvSpPr/>
            <p:nvPr/>
          </p:nvSpPr>
          <p:spPr bwMode="auto">
            <a:xfrm>
              <a:off x="4852988" y="5873749"/>
              <a:ext cx="109538" cy="65088"/>
            </a:xfrm>
            <a:custGeom>
              <a:avLst/>
              <a:gdLst>
                <a:gd name="T0" fmla="*/ 0 w 69"/>
                <a:gd name="T1" fmla="*/ 39 h 41"/>
                <a:gd name="T2" fmla="*/ 69 w 69"/>
                <a:gd name="T3" fmla="*/ 0 h 41"/>
                <a:gd name="T4" fmla="*/ 69 w 69"/>
                <a:gd name="T5" fmla="*/ 0 h 41"/>
                <a:gd name="T6" fmla="*/ 0 w 69"/>
                <a:gd name="T7" fmla="*/ 41 h 41"/>
                <a:gd name="T8" fmla="*/ 0 w 69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39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8" name="í$1iḋé">
              <a:extLst>
                <a:ext uri="{FF2B5EF4-FFF2-40B4-BE49-F238E27FC236}">
                  <a16:creationId xmlns:a16="http://schemas.microsoft.com/office/drawing/2014/main" id="{8F9B0F27-19A1-C747-8D3F-55B24EADB167}"/>
                </a:ext>
              </a:extLst>
            </p:cNvPr>
            <p:cNvSpPr/>
            <p:nvPr/>
          </p:nvSpPr>
          <p:spPr bwMode="auto">
            <a:xfrm>
              <a:off x="4852988" y="5873749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69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9" name="ïşḷïdê">
              <a:extLst>
                <a:ext uri="{FF2B5EF4-FFF2-40B4-BE49-F238E27FC236}">
                  <a16:creationId xmlns:a16="http://schemas.microsoft.com/office/drawing/2014/main" id="{632265EB-D9AD-784D-90B6-BBC95C72242B}"/>
                </a:ext>
              </a:extLst>
            </p:cNvPr>
            <p:cNvSpPr/>
            <p:nvPr/>
          </p:nvSpPr>
          <p:spPr bwMode="auto">
            <a:xfrm>
              <a:off x="4852988" y="5873749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69 w 71"/>
                <a:gd name="T3" fmla="*/ 0 h 41"/>
                <a:gd name="T4" fmla="*/ 71 w 71"/>
                <a:gd name="T5" fmla="*/ 2 h 41"/>
                <a:gd name="T6" fmla="*/ 0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0" name="iṥḻïďe">
              <a:extLst>
                <a:ext uri="{FF2B5EF4-FFF2-40B4-BE49-F238E27FC236}">
                  <a16:creationId xmlns:a16="http://schemas.microsoft.com/office/drawing/2014/main" id="{352F2308-7BE3-9A43-87B4-A10D1693D878}"/>
                </a:ext>
              </a:extLst>
            </p:cNvPr>
            <p:cNvSpPr/>
            <p:nvPr/>
          </p:nvSpPr>
          <p:spPr bwMode="auto">
            <a:xfrm>
              <a:off x="4852988" y="5876924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71 w 71"/>
                <a:gd name="T5" fmla="*/ 0 h 41"/>
                <a:gd name="T6" fmla="*/ 0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52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1" name="íšḷiḋé">
              <a:extLst>
                <a:ext uri="{FF2B5EF4-FFF2-40B4-BE49-F238E27FC236}">
                  <a16:creationId xmlns:a16="http://schemas.microsoft.com/office/drawing/2014/main" id="{0C22A0EA-78D2-0944-A17E-3CCCE693ED1D}"/>
                </a:ext>
              </a:extLst>
            </p:cNvPr>
            <p:cNvSpPr/>
            <p:nvPr/>
          </p:nvSpPr>
          <p:spPr bwMode="auto">
            <a:xfrm>
              <a:off x="4852988" y="5876924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71 w 71"/>
                <a:gd name="T3" fmla="*/ 0 h 41"/>
                <a:gd name="T4" fmla="*/ 71 w 71"/>
                <a:gd name="T5" fmla="*/ 0 h 41"/>
                <a:gd name="T6" fmla="*/ 0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2" name="íšļíḋe">
              <a:extLst>
                <a:ext uri="{FF2B5EF4-FFF2-40B4-BE49-F238E27FC236}">
                  <a16:creationId xmlns:a16="http://schemas.microsoft.com/office/drawing/2014/main" id="{A27F314F-D223-7C4E-98F5-DB0CEFC04208}"/>
                </a:ext>
              </a:extLst>
            </p:cNvPr>
            <p:cNvSpPr/>
            <p:nvPr/>
          </p:nvSpPr>
          <p:spPr bwMode="auto">
            <a:xfrm>
              <a:off x="4852988" y="5876924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71 w 71"/>
                <a:gd name="T3" fmla="*/ 0 h 41"/>
                <a:gd name="T4" fmla="*/ 71 w 71"/>
                <a:gd name="T5" fmla="*/ 2 h 41"/>
                <a:gd name="T6" fmla="*/ 2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2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575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3" name="î$ľíḑê">
              <a:extLst>
                <a:ext uri="{FF2B5EF4-FFF2-40B4-BE49-F238E27FC236}">
                  <a16:creationId xmlns:a16="http://schemas.microsoft.com/office/drawing/2014/main" id="{9C6F62B8-0094-4740-B050-696A1B361E32}"/>
                </a:ext>
              </a:extLst>
            </p:cNvPr>
            <p:cNvSpPr/>
            <p:nvPr/>
          </p:nvSpPr>
          <p:spPr bwMode="auto">
            <a:xfrm>
              <a:off x="4852988" y="5876924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71 w 71"/>
                <a:gd name="T3" fmla="*/ 0 h 41"/>
                <a:gd name="T4" fmla="*/ 71 w 71"/>
                <a:gd name="T5" fmla="*/ 2 h 41"/>
                <a:gd name="T6" fmla="*/ 2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2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4" name="ï$liďé">
              <a:extLst>
                <a:ext uri="{FF2B5EF4-FFF2-40B4-BE49-F238E27FC236}">
                  <a16:creationId xmlns:a16="http://schemas.microsoft.com/office/drawing/2014/main" id="{63400C8F-41D5-AA40-AE34-1CF3A69B0033}"/>
                </a:ext>
              </a:extLst>
            </p:cNvPr>
            <p:cNvSpPr/>
            <p:nvPr/>
          </p:nvSpPr>
          <p:spPr bwMode="auto">
            <a:xfrm>
              <a:off x="4856163" y="5880099"/>
              <a:ext cx="109538" cy="65088"/>
            </a:xfrm>
            <a:custGeom>
              <a:avLst/>
              <a:gdLst>
                <a:gd name="T0" fmla="*/ 0 w 69"/>
                <a:gd name="T1" fmla="*/ 39 h 41"/>
                <a:gd name="T2" fmla="*/ 69 w 69"/>
                <a:gd name="T3" fmla="*/ 0 h 41"/>
                <a:gd name="T4" fmla="*/ 69 w 69"/>
                <a:gd name="T5" fmla="*/ 2 h 41"/>
                <a:gd name="T6" fmla="*/ 0 w 69"/>
                <a:gd name="T7" fmla="*/ 41 h 41"/>
                <a:gd name="T8" fmla="*/ 0 w 69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39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5C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5" name="işļiḍê">
              <a:extLst>
                <a:ext uri="{FF2B5EF4-FFF2-40B4-BE49-F238E27FC236}">
                  <a16:creationId xmlns:a16="http://schemas.microsoft.com/office/drawing/2014/main" id="{13E96022-B95C-C147-B92F-63E9B6EC4EF0}"/>
                </a:ext>
              </a:extLst>
            </p:cNvPr>
            <p:cNvSpPr/>
            <p:nvPr/>
          </p:nvSpPr>
          <p:spPr bwMode="auto">
            <a:xfrm>
              <a:off x="4856163" y="5880099"/>
              <a:ext cx="109538" cy="65088"/>
            </a:xfrm>
            <a:custGeom>
              <a:avLst/>
              <a:gdLst>
                <a:gd name="T0" fmla="*/ 0 w 69"/>
                <a:gd name="T1" fmla="*/ 39 h 41"/>
                <a:gd name="T2" fmla="*/ 69 w 69"/>
                <a:gd name="T3" fmla="*/ 0 h 41"/>
                <a:gd name="T4" fmla="*/ 69 w 69"/>
                <a:gd name="T5" fmla="*/ 2 h 41"/>
                <a:gd name="T6" fmla="*/ 0 w 69"/>
                <a:gd name="T7" fmla="*/ 41 h 41"/>
                <a:gd name="T8" fmla="*/ 0 w 69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39"/>
                  </a:moveTo>
                  <a:lnTo>
                    <a:pt x="69" y="0"/>
                  </a:lnTo>
                  <a:lnTo>
                    <a:pt x="69" y="2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6" name="îś1ïḋê">
              <a:extLst>
                <a:ext uri="{FF2B5EF4-FFF2-40B4-BE49-F238E27FC236}">
                  <a16:creationId xmlns:a16="http://schemas.microsoft.com/office/drawing/2014/main" id="{08027987-E76B-9448-B081-4B6B26039C64}"/>
                </a:ext>
              </a:extLst>
            </p:cNvPr>
            <p:cNvSpPr/>
            <p:nvPr/>
          </p:nvSpPr>
          <p:spPr bwMode="auto">
            <a:xfrm>
              <a:off x="4856163" y="5883274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69 w 71"/>
                <a:gd name="T3" fmla="*/ 0 h 41"/>
                <a:gd name="T4" fmla="*/ 71 w 71"/>
                <a:gd name="T5" fmla="*/ 0 h 41"/>
                <a:gd name="T6" fmla="*/ 2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2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5F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7" name="ïṡḻíďè">
              <a:extLst>
                <a:ext uri="{FF2B5EF4-FFF2-40B4-BE49-F238E27FC236}">
                  <a16:creationId xmlns:a16="http://schemas.microsoft.com/office/drawing/2014/main" id="{273A7BAE-BD30-8E4D-AC78-3EDF07C8C34C}"/>
                </a:ext>
              </a:extLst>
            </p:cNvPr>
            <p:cNvSpPr/>
            <p:nvPr/>
          </p:nvSpPr>
          <p:spPr bwMode="auto">
            <a:xfrm>
              <a:off x="4856163" y="5883274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69 w 71"/>
                <a:gd name="T3" fmla="*/ 0 h 41"/>
                <a:gd name="T4" fmla="*/ 71 w 71"/>
                <a:gd name="T5" fmla="*/ 0 h 41"/>
                <a:gd name="T6" fmla="*/ 2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2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8" name="iṩḷîḋê">
              <a:extLst>
                <a:ext uri="{FF2B5EF4-FFF2-40B4-BE49-F238E27FC236}">
                  <a16:creationId xmlns:a16="http://schemas.microsoft.com/office/drawing/2014/main" id="{5502498B-8544-EA4C-AC98-0DC496F0255B}"/>
                </a:ext>
              </a:extLst>
            </p:cNvPr>
            <p:cNvSpPr/>
            <p:nvPr/>
          </p:nvSpPr>
          <p:spPr bwMode="auto">
            <a:xfrm>
              <a:off x="4859338" y="5883274"/>
              <a:ext cx="112713" cy="68263"/>
            </a:xfrm>
            <a:custGeom>
              <a:avLst/>
              <a:gdLst>
                <a:gd name="T0" fmla="*/ 0 w 34"/>
                <a:gd name="T1" fmla="*/ 20 h 21"/>
                <a:gd name="T2" fmla="*/ 33 w 34"/>
                <a:gd name="T3" fmla="*/ 0 h 21"/>
                <a:gd name="T4" fmla="*/ 34 w 34"/>
                <a:gd name="T5" fmla="*/ 2 h 21"/>
                <a:gd name="T6" fmla="*/ 0 w 34"/>
                <a:gd name="T7" fmla="*/ 21 h 21"/>
                <a:gd name="T8" fmla="*/ 0 w 34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1">
                  <a:moveTo>
                    <a:pt x="0" y="2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3" y="1"/>
                    <a:pt x="33" y="1"/>
                    <a:pt x="34" y="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0"/>
                    <a:pt x="0" y="20"/>
                  </a:cubicBezTo>
                </a:path>
              </a:pathLst>
            </a:custGeom>
            <a:solidFill>
              <a:srgbClr val="63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9" name="íŝḻiḓé">
              <a:extLst>
                <a:ext uri="{FF2B5EF4-FFF2-40B4-BE49-F238E27FC236}">
                  <a16:creationId xmlns:a16="http://schemas.microsoft.com/office/drawing/2014/main" id="{C1FB6DC4-A9B4-C049-B768-58775AADB5DF}"/>
                </a:ext>
              </a:extLst>
            </p:cNvPr>
            <p:cNvSpPr/>
            <p:nvPr/>
          </p:nvSpPr>
          <p:spPr bwMode="auto">
            <a:xfrm>
              <a:off x="4859338" y="5889624"/>
              <a:ext cx="112713" cy="66675"/>
            </a:xfrm>
            <a:custGeom>
              <a:avLst/>
              <a:gdLst>
                <a:gd name="T0" fmla="*/ 0 w 71"/>
                <a:gd name="T1" fmla="*/ 39 h 42"/>
                <a:gd name="T2" fmla="*/ 71 w 71"/>
                <a:gd name="T3" fmla="*/ 0 h 42"/>
                <a:gd name="T4" fmla="*/ 71 w 71"/>
                <a:gd name="T5" fmla="*/ 2 h 42"/>
                <a:gd name="T6" fmla="*/ 3 w 71"/>
                <a:gd name="T7" fmla="*/ 42 h 42"/>
                <a:gd name="T8" fmla="*/ 0 w 71"/>
                <a:gd name="T9" fmla="*/ 3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39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3" y="42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5F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0" name="ïṡ1ídè">
              <a:extLst>
                <a:ext uri="{FF2B5EF4-FFF2-40B4-BE49-F238E27FC236}">
                  <a16:creationId xmlns:a16="http://schemas.microsoft.com/office/drawing/2014/main" id="{271821C8-A909-184D-920B-B0EB23E7D5D1}"/>
                </a:ext>
              </a:extLst>
            </p:cNvPr>
            <p:cNvSpPr/>
            <p:nvPr/>
          </p:nvSpPr>
          <p:spPr bwMode="auto">
            <a:xfrm>
              <a:off x="4859338" y="5889624"/>
              <a:ext cx="112713" cy="66675"/>
            </a:xfrm>
            <a:custGeom>
              <a:avLst/>
              <a:gdLst>
                <a:gd name="T0" fmla="*/ 0 w 71"/>
                <a:gd name="T1" fmla="*/ 39 h 42"/>
                <a:gd name="T2" fmla="*/ 71 w 71"/>
                <a:gd name="T3" fmla="*/ 0 h 42"/>
                <a:gd name="T4" fmla="*/ 71 w 71"/>
                <a:gd name="T5" fmla="*/ 2 h 42"/>
                <a:gd name="T6" fmla="*/ 3 w 71"/>
                <a:gd name="T7" fmla="*/ 42 h 42"/>
                <a:gd name="T8" fmla="*/ 0 w 71"/>
                <a:gd name="T9" fmla="*/ 3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39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3" y="42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1" name="i$ľîďê">
              <a:extLst>
                <a:ext uri="{FF2B5EF4-FFF2-40B4-BE49-F238E27FC236}">
                  <a16:creationId xmlns:a16="http://schemas.microsoft.com/office/drawing/2014/main" id="{0D9A6B67-1CB3-9A4F-92E9-348F0EB62796}"/>
                </a:ext>
              </a:extLst>
            </p:cNvPr>
            <p:cNvSpPr/>
            <p:nvPr/>
          </p:nvSpPr>
          <p:spPr bwMode="auto">
            <a:xfrm>
              <a:off x="4864100" y="5892799"/>
              <a:ext cx="111125" cy="66675"/>
            </a:xfrm>
            <a:custGeom>
              <a:avLst/>
              <a:gdLst>
                <a:gd name="T0" fmla="*/ 0 w 70"/>
                <a:gd name="T1" fmla="*/ 40 h 42"/>
                <a:gd name="T2" fmla="*/ 68 w 70"/>
                <a:gd name="T3" fmla="*/ 0 h 42"/>
                <a:gd name="T4" fmla="*/ 70 w 70"/>
                <a:gd name="T5" fmla="*/ 0 h 42"/>
                <a:gd name="T6" fmla="*/ 0 w 70"/>
                <a:gd name="T7" fmla="*/ 42 h 42"/>
                <a:gd name="T8" fmla="*/ 0 w 70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2">
                  <a:moveTo>
                    <a:pt x="0" y="40"/>
                  </a:moveTo>
                  <a:lnTo>
                    <a:pt x="68" y="0"/>
                  </a:lnTo>
                  <a:lnTo>
                    <a:pt x="70" y="0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5C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2" name="iŝḻíḓe">
              <a:extLst>
                <a:ext uri="{FF2B5EF4-FFF2-40B4-BE49-F238E27FC236}">
                  <a16:creationId xmlns:a16="http://schemas.microsoft.com/office/drawing/2014/main" id="{005125DD-E36C-4847-B4A3-6C79554B3D8A}"/>
                </a:ext>
              </a:extLst>
            </p:cNvPr>
            <p:cNvSpPr/>
            <p:nvPr/>
          </p:nvSpPr>
          <p:spPr bwMode="auto">
            <a:xfrm>
              <a:off x="4864100" y="5892799"/>
              <a:ext cx="111125" cy="66675"/>
            </a:xfrm>
            <a:custGeom>
              <a:avLst/>
              <a:gdLst>
                <a:gd name="T0" fmla="*/ 0 w 70"/>
                <a:gd name="T1" fmla="*/ 40 h 42"/>
                <a:gd name="T2" fmla="*/ 68 w 70"/>
                <a:gd name="T3" fmla="*/ 0 h 42"/>
                <a:gd name="T4" fmla="*/ 70 w 70"/>
                <a:gd name="T5" fmla="*/ 0 h 42"/>
                <a:gd name="T6" fmla="*/ 0 w 70"/>
                <a:gd name="T7" fmla="*/ 42 h 42"/>
                <a:gd name="T8" fmla="*/ 0 w 70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2">
                  <a:moveTo>
                    <a:pt x="0" y="40"/>
                  </a:moveTo>
                  <a:lnTo>
                    <a:pt x="68" y="0"/>
                  </a:lnTo>
                  <a:lnTo>
                    <a:pt x="70" y="0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3" name="ïṥľïďè">
              <a:extLst>
                <a:ext uri="{FF2B5EF4-FFF2-40B4-BE49-F238E27FC236}">
                  <a16:creationId xmlns:a16="http://schemas.microsoft.com/office/drawing/2014/main" id="{C8F24CDA-1579-F040-ACA5-346F5F535511}"/>
                </a:ext>
              </a:extLst>
            </p:cNvPr>
            <p:cNvSpPr/>
            <p:nvPr/>
          </p:nvSpPr>
          <p:spPr bwMode="auto">
            <a:xfrm>
              <a:off x="4864100" y="5892799"/>
              <a:ext cx="111125" cy="66675"/>
            </a:xfrm>
            <a:custGeom>
              <a:avLst/>
              <a:gdLst>
                <a:gd name="T0" fmla="*/ 0 w 70"/>
                <a:gd name="T1" fmla="*/ 42 h 42"/>
                <a:gd name="T2" fmla="*/ 70 w 70"/>
                <a:gd name="T3" fmla="*/ 0 h 42"/>
                <a:gd name="T4" fmla="*/ 70 w 70"/>
                <a:gd name="T5" fmla="*/ 2 h 42"/>
                <a:gd name="T6" fmla="*/ 2 w 70"/>
                <a:gd name="T7" fmla="*/ 42 h 42"/>
                <a:gd name="T8" fmla="*/ 0 w 70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2">
                  <a:moveTo>
                    <a:pt x="0" y="42"/>
                  </a:moveTo>
                  <a:lnTo>
                    <a:pt x="70" y="0"/>
                  </a:lnTo>
                  <a:lnTo>
                    <a:pt x="70" y="2"/>
                  </a:lnTo>
                  <a:lnTo>
                    <a:pt x="2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575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4" name="ïṩḷîḓé">
              <a:extLst>
                <a:ext uri="{FF2B5EF4-FFF2-40B4-BE49-F238E27FC236}">
                  <a16:creationId xmlns:a16="http://schemas.microsoft.com/office/drawing/2014/main" id="{27B5B385-ABBD-C34B-9A13-4F6F9DA2D8CB}"/>
                </a:ext>
              </a:extLst>
            </p:cNvPr>
            <p:cNvSpPr/>
            <p:nvPr/>
          </p:nvSpPr>
          <p:spPr bwMode="auto">
            <a:xfrm>
              <a:off x="4864100" y="5892799"/>
              <a:ext cx="111125" cy="66675"/>
            </a:xfrm>
            <a:custGeom>
              <a:avLst/>
              <a:gdLst>
                <a:gd name="T0" fmla="*/ 0 w 70"/>
                <a:gd name="T1" fmla="*/ 42 h 42"/>
                <a:gd name="T2" fmla="*/ 70 w 70"/>
                <a:gd name="T3" fmla="*/ 0 h 42"/>
                <a:gd name="T4" fmla="*/ 70 w 70"/>
                <a:gd name="T5" fmla="*/ 2 h 42"/>
                <a:gd name="T6" fmla="*/ 2 w 70"/>
                <a:gd name="T7" fmla="*/ 42 h 42"/>
                <a:gd name="T8" fmla="*/ 0 w 70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2">
                  <a:moveTo>
                    <a:pt x="0" y="42"/>
                  </a:moveTo>
                  <a:lnTo>
                    <a:pt x="70" y="0"/>
                  </a:lnTo>
                  <a:lnTo>
                    <a:pt x="70" y="2"/>
                  </a:lnTo>
                  <a:lnTo>
                    <a:pt x="2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5" name="ïṩļídê">
              <a:extLst>
                <a:ext uri="{FF2B5EF4-FFF2-40B4-BE49-F238E27FC236}">
                  <a16:creationId xmlns:a16="http://schemas.microsoft.com/office/drawing/2014/main" id="{4406542B-1F60-7149-AA5E-5A325FD327C3}"/>
                </a:ext>
              </a:extLst>
            </p:cNvPr>
            <p:cNvSpPr/>
            <p:nvPr/>
          </p:nvSpPr>
          <p:spPr bwMode="auto">
            <a:xfrm>
              <a:off x="4867275" y="5895974"/>
              <a:ext cx="111125" cy="66675"/>
            </a:xfrm>
            <a:custGeom>
              <a:avLst/>
              <a:gdLst>
                <a:gd name="T0" fmla="*/ 0 w 70"/>
                <a:gd name="T1" fmla="*/ 40 h 42"/>
                <a:gd name="T2" fmla="*/ 68 w 70"/>
                <a:gd name="T3" fmla="*/ 0 h 42"/>
                <a:gd name="T4" fmla="*/ 70 w 70"/>
                <a:gd name="T5" fmla="*/ 0 h 42"/>
                <a:gd name="T6" fmla="*/ 0 w 70"/>
                <a:gd name="T7" fmla="*/ 42 h 42"/>
                <a:gd name="T8" fmla="*/ 0 w 70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2">
                  <a:moveTo>
                    <a:pt x="0" y="40"/>
                  </a:moveTo>
                  <a:lnTo>
                    <a:pt x="68" y="0"/>
                  </a:lnTo>
                  <a:lnTo>
                    <a:pt x="70" y="0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52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6" name="ïṥľîḋé">
              <a:extLst>
                <a:ext uri="{FF2B5EF4-FFF2-40B4-BE49-F238E27FC236}">
                  <a16:creationId xmlns:a16="http://schemas.microsoft.com/office/drawing/2014/main" id="{C84E5B20-7437-934C-BD3B-5964B6BA70FE}"/>
                </a:ext>
              </a:extLst>
            </p:cNvPr>
            <p:cNvSpPr/>
            <p:nvPr/>
          </p:nvSpPr>
          <p:spPr bwMode="auto">
            <a:xfrm>
              <a:off x="4867275" y="5895974"/>
              <a:ext cx="111125" cy="66675"/>
            </a:xfrm>
            <a:custGeom>
              <a:avLst/>
              <a:gdLst>
                <a:gd name="T0" fmla="*/ 0 w 70"/>
                <a:gd name="T1" fmla="*/ 40 h 42"/>
                <a:gd name="T2" fmla="*/ 68 w 70"/>
                <a:gd name="T3" fmla="*/ 0 h 42"/>
                <a:gd name="T4" fmla="*/ 70 w 70"/>
                <a:gd name="T5" fmla="*/ 0 h 42"/>
                <a:gd name="T6" fmla="*/ 0 w 70"/>
                <a:gd name="T7" fmla="*/ 42 h 42"/>
                <a:gd name="T8" fmla="*/ 0 w 70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2">
                  <a:moveTo>
                    <a:pt x="0" y="40"/>
                  </a:moveTo>
                  <a:lnTo>
                    <a:pt x="68" y="0"/>
                  </a:lnTo>
                  <a:lnTo>
                    <a:pt x="70" y="0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7" name="ïṡļîḑé">
              <a:extLst>
                <a:ext uri="{FF2B5EF4-FFF2-40B4-BE49-F238E27FC236}">
                  <a16:creationId xmlns:a16="http://schemas.microsoft.com/office/drawing/2014/main" id="{52ED736E-20AE-A147-B0E0-52070B7F3A87}"/>
                </a:ext>
              </a:extLst>
            </p:cNvPr>
            <p:cNvSpPr/>
            <p:nvPr/>
          </p:nvSpPr>
          <p:spPr bwMode="auto">
            <a:xfrm>
              <a:off x="4867275" y="5895974"/>
              <a:ext cx="111125" cy="66675"/>
            </a:xfrm>
            <a:custGeom>
              <a:avLst/>
              <a:gdLst>
                <a:gd name="T0" fmla="*/ 0 w 70"/>
                <a:gd name="T1" fmla="*/ 42 h 42"/>
                <a:gd name="T2" fmla="*/ 70 w 70"/>
                <a:gd name="T3" fmla="*/ 0 h 42"/>
                <a:gd name="T4" fmla="*/ 70 w 70"/>
                <a:gd name="T5" fmla="*/ 2 h 42"/>
                <a:gd name="T6" fmla="*/ 2 w 70"/>
                <a:gd name="T7" fmla="*/ 42 h 42"/>
                <a:gd name="T8" fmla="*/ 0 w 70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2">
                  <a:moveTo>
                    <a:pt x="0" y="42"/>
                  </a:moveTo>
                  <a:lnTo>
                    <a:pt x="70" y="0"/>
                  </a:lnTo>
                  <a:lnTo>
                    <a:pt x="70" y="2"/>
                  </a:lnTo>
                  <a:lnTo>
                    <a:pt x="2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8" name="ïš1ïḋè">
              <a:extLst>
                <a:ext uri="{FF2B5EF4-FFF2-40B4-BE49-F238E27FC236}">
                  <a16:creationId xmlns:a16="http://schemas.microsoft.com/office/drawing/2014/main" id="{B67AFC23-21E6-FC4B-A0E9-340FFBD32BE6}"/>
                </a:ext>
              </a:extLst>
            </p:cNvPr>
            <p:cNvSpPr/>
            <p:nvPr/>
          </p:nvSpPr>
          <p:spPr bwMode="auto">
            <a:xfrm>
              <a:off x="4867275" y="5895974"/>
              <a:ext cx="111125" cy="66675"/>
            </a:xfrm>
            <a:custGeom>
              <a:avLst/>
              <a:gdLst>
                <a:gd name="T0" fmla="*/ 0 w 70"/>
                <a:gd name="T1" fmla="*/ 42 h 42"/>
                <a:gd name="T2" fmla="*/ 70 w 70"/>
                <a:gd name="T3" fmla="*/ 0 h 42"/>
                <a:gd name="T4" fmla="*/ 70 w 70"/>
                <a:gd name="T5" fmla="*/ 2 h 42"/>
                <a:gd name="T6" fmla="*/ 2 w 70"/>
                <a:gd name="T7" fmla="*/ 42 h 42"/>
                <a:gd name="T8" fmla="*/ 0 w 70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2">
                  <a:moveTo>
                    <a:pt x="0" y="42"/>
                  </a:moveTo>
                  <a:lnTo>
                    <a:pt x="70" y="0"/>
                  </a:lnTo>
                  <a:lnTo>
                    <a:pt x="70" y="2"/>
                  </a:lnTo>
                  <a:lnTo>
                    <a:pt x="2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9" name="íṧľîḍé">
              <a:extLst>
                <a:ext uri="{FF2B5EF4-FFF2-40B4-BE49-F238E27FC236}">
                  <a16:creationId xmlns:a16="http://schemas.microsoft.com/office/drawing/2014/main" id="{1616F004-857E-9744-88F8-95E7650AF7A2}"/>
                </a:ext>
              </a:extLst>
            </p:cNvPr>
            <p:cNvSpPr/>
            <p:nvPr/>
          </p:nvSpPr>
          <p:spPr bwMode="auto">
            <a:xfrm>
              <a:off x="4870450" y="5899149"/>
              <a:ext cx="107950" cy="63500"/>
            </a:xfrm>
            <a:custGeom>
              <a:avLst/>
              <a:gdLst>
                <a:gd name="T0" fmla="*/ 0 w 68"/>
                <a:gd name="T1" fmla="*/ 40 h 40"/>
                <a:gd name="T2" fmla="*/ 68 w 68"/>
                <a:gd name="T3" fmla="*/ 0 h 40"/>
                <a:gd name="T4" fmla="*/ 68 w 68"/>
                <a:gd name="T5" fmla="*/ 0 h 40"/>
                <a:gd name="T6" fmla="*/ 0 w 68"/>
                <a:gd name="T7" fmla="*/ 40 h 40"/>
                <a:gd name="T8" fmla="*/ 0 w 68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0">
                  <a:moveTo>
                    <a:pt x="0" y="4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0" name="îṩľïďè">
              <a:extLst>
                <a:ext uri="{FF2B5EF4-FFF2-40B4-BE49-F238E27FC236}">
                  <a16:creationId xmlns:a16="http://schemas.microsoft.com/office/drawing/2014/main" id="{39B852AF-C6B7-4848-A31A-9E287789C89C}"/>
                </a:ext>
              </a:extLst>
            </p:cNvPr>
            <p:cNvSpPr/>
            <p:nvPr/>
          </p:nvSpPr>
          <p:spPr bwMode="auto">
            <a:xfrm>
              <a:off x="4870450" y="5899149"/>
              <a:ext cx="107950" cy="63500"/>
            </a:xfrm>
            <a:custGeom>
              <a:avLst/>
              <a:gdLst>
                <a:gd name="T0" fmla="*/ 0 w 68"/>
                <a:gd name="T1" fmla="*/ 40 h 40"/>
                <a:gd name="T2" fmla="*/ 68 w 68"/>
                <a:gd name="T3" fmla="*/ 0 h 40"/>
                <a:gd name="T4" fmla="*/ 68 w 68"/>
                <a:gd name="T5" fmla="*/ 0 h 40"/>
                <a:gd name="T6" fmla="*/ 0 w 68"/>
                <a:gd name="T7" fmla="*/ 40 h 40"/>
                <a:gd name="T8" fmla="*/ 0 w 68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0">
                  <a:moveTo>
                    <a:pt x="0" y="4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1" name="íŝļïḍe">
              <a:extLst>
                <a:ext uri="{FF2B5EF4-FFF2-40B4-BE49-F238E27FC236}">
                  <a16:creationId xmlns:a16="http://schemas.microsoft.com/office/drawing/2014/main" id="{8841B82C-3B9B-5F48-964B-6EE1D3D521C3}"/>
                </a:ext>
              </a:extLst>
            </p:cNvPr>
            <p:cNvSpPr/>
            <p:nvPr/>
          </p:nvSpPr>
          <p:spPr bwMode="auto">
            <a:xfrm>
              <a:off x="4870450" y="5899149"/>
              <a:ext cx="111125" cy="66675"/>
            </a:xfrm>
            <a:custGeom>
              <a:avLst/>
              <a:gdLst>
                <a:gd name="T0" fmla="*/ 0 w 70"/>
                <a:gd name="T1" fmla="*/ 40 h 42"/>
                <a:gd name="T2" fmla="*/ 68 w 70"/>
                <a:gd name="T3" fmla="*/ 0 h 42"/>
                <a:gd name="T4" fmla="*/ 70 w 70"/>
                <a:gd name="T5" fmla="*/ 2 h 42"/>
                <a:gd name="T6" fmla="*/ 2 w 70"/>
                <a:gd name="T7" fmla="*/ 42 h 42"/>
                <a:gd name="T8" fmla="*/ 0 w 70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2">
                  <a:moveTo>
                    <a:pt x="0" y="40"/>
                  </a:moveTo>
                  <a:lnTo>
                    <a:pt x="68" y="0"/>
                  </a:lnTo>
                  <a:lnTo>
                    <a:pt x="70" y="2"/>
                  </a:lnTo>
                  <a:lnTo>
                    <a:pt x="2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2" name="ï$lïḋé">
              <a:extLst>
                <a:ext uri="{FF2B5EF4-FFF2-40B4-BE49-F238E27FC236}">
                  <a16:creationId xmlns:a16="http://schemas.microsoft.com/office/drawing/2014/main" id="{92276994-E2DF-0B4F-918E-79D6CCF3408F}"/>
                </a:ext>
              </a:extLst>
            </p:cNvPr>
            <p:cNvSpPr/>
            <p:nvPr/>
          </p:nvSpPr>
          <p:spPr bwMode="auto">
            <a:xfrm>
              <a:off x="4870450" y="5899149"/>
              <a:ext cx="111125" cy="66675"/>
            </a:xfrm>
            <a:custGeom>
              <a:avLst/>
              <a:gdLst>
                <a:gd name="T0" fmla="*/ 0 w 70"/>
                <a:gd name="T1" fmla="*/ 40 h 42"/>
                <a:gd name="T2" fmla="*/ 68 w 70"/>
                <a:gd name="T3" fmla="*/ 0 h 42"/>
                <a:gd name="T4" fmla="*/ 70 w 70"/>
                <a:gd name="T5" fmla="*/ 2 h 42"/>
                <a:gd name="T6" fmla="*/ 2 w 70"/>
                <a:gd name="T7" fmla="*/ 42 h 42"/>
                <a:gd name="T8" fmla="*/ 0 w 70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2">
                  <a:moveTo>
                    <a:pt x="0" y="40"/>
                  </a:moveTo>
                  <a:lnTo>
                    <a:pt x="68" y="0"/>
                  </a:lnTo>
                  <a:lnTo>
                    <a:pt x="70" y="2"/>
                  </a:lnTo>
                  <a:lnTo>
                    <a:pt x="2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3" name="ïsḷiḓê">
              <a:extLst>
                <a:ext uri="{FF2B5EF4-FFF2-40B4-BE49-F238E27FC236}">
                  <a16:creationId xmlns:a16="http://schemas.microsoft.com/office/drawing/2014/main" id="{BF046CC7-6225-7742-B3F6-BCA95FE32365}"/>
                </a:ext>
              </a:extLst>
            </p:cNvPr>
            <p:cNvSpPr/>
            <p:nvPr/>
          </p:nvSpPr>
          <p:spPr bwMode="auto">
            <a:xfrm>
              <a:off x="4873625" y="5902324"/>
              <a:ext cx="107950" cy="63500"/>
            </a:xfrm>
            <a:custGeom>
              <a:avLst/>
              <a:gdLst>
                <a:gd name="T0" fmla="*/ 0 w 68"/>
                <a:gd name="T1" fmla="*/ 40 h 40"/>
                <a:gd name="T2" fmla="*/ 68 w 68"/>
                <a:gd name="T3" fmla="*/ 0 h 40"/>
                <a:gd name="T4" fmla="*/ 68 w 68"/>
                <a:gd name="T5" fmla="*/ 0 h 40"/>
                <a:gd name="T6" fmla="*/ 0 w 68"/>
                <a:gd name="T7" fmla="*/ 40 h 40"/>
                <a:gd name="T8" fmla="*/ 0 w 68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0">
                  <a:moveTo>
                    <a:pt x="0" y="4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545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4" name="îSlíďè">
              <a:extLst>
                <a:ext uri="{FF2B5EF4-FFF2-40B4-BE49-F238E27FC236}">
                  <a16:creationId xmlns:a16="http://schemas.microsoft.com/office/drawing/2014/main" id="{7A858ECF-893F-DA40-ABBA-B87A3740787C}"/>
                </a:ext>
              </a:extLst>
            </p:cNvPr>
            <p:cNvSpPr/>
            <p:nvPr/>
          </p:nvSpPr>
          <p:spPr bwMode="auto">
            <a:xfrm>
              <a:off x="4873625" y="5902324"/>
              <a:ext cx="107950" cy="63500"/>
            </a:xfrm>
            <a:custGeom>
              <a:avLst/>
              <a:gdLst>
                <a:gd name="T0" fmla="*/ 0 w 68"/>
                <a:gd name="T1" fmla="*/ 40 h 40"/>
                <a:gd name="T2" fmla="*/ 68 w 68"/>
                <a:gd name="T3" fmla="*/ 0 h 40"/>
                <a:gd name="T4" fmla="*/ 68 w 68"/>
                <a:gd name="T5" fmla="*/ 0 h 40"/>
                <a:gd name="T6" fmla="*/ 0 w 68"/>
                <a:gd name="T7" fmla="*/ 40 h 40"/>
                <a:gd name="T8" fmla="*/ 0 w 68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0">
                  <a:moveTo>
                    <a:pt x="0" y="4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5" name="îṡ1îďê">
              <a:extLst>
                <a:ext uri="{FF2B5EF4-FFF2-40B4-BE49-F238E27FC236}">
                  <a16:creationId xmlns:a16="http://schemas.microsoft.com/office/drawing/2014/main" id="{9BB71554-9381-9F4C-B529-1BA65610B7EE}"/>
                </a:ext>
              </a:extLst>
            </p:cNvPr>
            <p:cNvSpPr/>
            <p:nvPr/>
          </p:nvSpPr>
          <p:spPr bwMode="auto">
            <a:xfrm>
              <a:off x="4873625" y="5902324"/>
              <a:ext cx="111125" cy="66675"/>
            </a:xfrm>
            <a:custGeom>
              <a:avLst/>
              <a:gdLst>
                <a:gd name="T0" fmla="*/ 0 w 70"/>
                <a:gd name="T1" fmla="*/ 40 h 42"/>
                <a:gd name="T2" fmla="*/ 68 w 70"/>
                <a:gd name="T3" fmla="*/ 0 h 42"/>
                <a:gd name="T4" fmla="*/ 70 w 70"/>
                <a:gd name="T5" fmla="*/ 0 h 42"/>
                <a:gd name="T6" fmla="*/ 2 w 70"/>
                <a:gd name="T7" fmla="*/ 42 h 42"/>
                <a:gd name="T8" fmla="*/ 0 w 70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2">
                  <a:moveTo>
                    <a:pt x="0" y="40"/>
                  </a:moveTo>
                  <a:lnTo>
                    <a:pt x="68" y="0"/>
                  </a:lnTo>
                  <a:lnTo>
                    <a:pt x="70" y="0"/>
                  </a:lnTo>
                  <a:lnTo>
                    <a:pt x="2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6" name="iSľiḋê">
              <a:extLst>
                <a:ext uri="{FF2B5EF4-FFF2-40B4-BE49-F238E27FC236}">
                  <a16:creationId xmlns:a16="http://schemas.microsoft.com/office/drawing/2014/main" id="{A1DD8203-95EF-5647-BFEE-C76EB31655B4}"/>
                </a:ext>
              </a:extLst>
            </p:cNvPr>
            <p:cNvSpPr/>
            <p:nvPr/>
          </p:nvSpPr>
          <p:spPr bwMode="auto">
            <a:xfrm>
              <a:off x="4873625" y="5902324"/>
              <a:ext cx="111125" cy="66675"/>
            </a:xfrm>
            <a:custGeom>
              <a:avLst/>
              <a:gdLst>
                <a:gd name="T0" fmla="*/ 0 w 70"/>
                <a:gd name="T1" fmla="*/ 40 h 42"/>
                <a:gd name="T2" fmla="*/ 68 w 70"/>
                <a:gd name="T3" fmla="*/ 0 h 42"/>
                <a:gd name="T4" fmla="*/ 70 w 70"/>
                <a:gd name="T5" fmla="*/ 0 h 42"/>
                <a:gd name="T6" fmla="*/ 2 w 70"/>
                <a:gd name="T7" fmla="*/ 42 h 42"/>
                <a:gd name="T8" fmla="*/ 0 w 70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2">
                  <a:moveTo>
                    <a:pt x="0" y="40"/>
                  </a:moveTo>
                  <a:lnTo>
                    <a:pt x="68" y="0"/>
                  </a:lnTo>
                  <a:lnTo>
                    <a:pt x="70" y="0"/>
                  </a:lnTo>
                  <a:lnTo>
                    <a:pt x="2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7" name="isľïďe">
              <a:extLst>
                <a:ext uri="{FF2B5EF4-FFF2-40B4-BE49-F238E27FC236}">
                  <a16:creationId xmlns:a16="http://schemas.microsoft.com/office/drawing/2014/main" id="{6CCD0CB9-99EF-3542-A966-C093871BB00B}"/>
                </a:ext>
              </a:extLst>
            </p:cNvPr>
            <p:cNvSpPr/>
            <p:nvPr/>
          </p:nvSpPr>
          <p:spPr bwMode="auto">
            <a:xfrm>
              <a:off x="4876800" y="5902324"/>
              <a:ext cx="107950" cy="66675"/>
            </a:xfrm>
            <a:custGeom>
              <a:avLst/>
              <a:gdLst>
                <a:gd name="T0" fmla="*/ 0 w 68"/>
                <a:gd name="T1" fmla="*/ 42 h 42"/>
                <a:gd name="T2" fmla="*/ 68 w 68"/>
                <a:gd name="T3" fmla="*/ 0 h 42"/>
                <a:gd name="T4" fmla="*/ 68 w 68"/>
                <a:gd name="T5" fmla="*/ 2 h 42"/>
                <a:gd name="T6" fmla="*/ 0 w 68"/>
                <a:gd name="T7" fmla="*/ 42 h 42"/>
                <a:gd name="T8" fmla="*/ 0 w 68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2">
                  <a:moveTo>
                    <a:pt x="0" y="42"/>
                  </a:moveTo>
                  <a:lnTo>
                    <a:pt x="68" y="0"/>
                  </a:lnTo>
                  <a:lnTo>
                    <a:pt x="68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8" name="ïṥļïḓè">
              <a:extLst>
                <a:ext uri="{FF2B5EF4-FFF2-40B4-BE49-F238E27FC236}">
                  <a16:creationId xmlns:a16="http://schemas.microsoft.com/office/drawing/2014/main" id="{A43F461D-7B60-2A44-A60E-2698A07924CD}"/>
                </a:ext>
              </a:extLst>
            </p:cNvPr>
            <p:cNvSpPr/>
            <p:nvPr/>
          </p:nvSpPr>
          <p:spPr bwMode="auto">
            <a:xfrm>
              <a:off x="4876800" y="5902324"/>
              <a:ext cx="107950" cy="66675"/>
            </a:xfrm>
            <a:custGeom>
              <a:avLst/>
              <a:gdLst>
                <a:gd name="T0" fmla="*/ 0 w 68"/>
                <a:gd name="T1" fmla="*/ 42 h 42"/>
                <a:gd name="T2" fmla="*/ 68 w 68"/>
                <a:gd name="T3" fmla="*/ 0 h 42"/>
                <a:gd name="T4" fmla="*/ 68 w 68"/>
                <a:gd name="T5" fmla="*/ 2 h 42"/>
                <a:gd name="T6" fmla="*/ 0 w 68"/>
                <a:gd name="T7" fmla="*/ 42 h 42"/>
                <a:gd name="T8" fmla="*/ 0 w 68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2">
                  <a:moveTo>
                    <a:pt x="0" y="42"/>
                  </a:moveTo>
                  <a:lnTo>
                    <a:pt x="68" y="0"/>
                  </a:lnTo>
                  <a:lnTo>
                    <a:pt x="68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9" name="ïṩḷîdê">
              <a:extLst>
                <a:ext uri="{FF2B5EF4-FFF2-40B4-BE49-F238E27FC236}">
                  <a16:creationId xmlns:a16="http://schemas.microsoft.com/office/drawing/2014/main" id="{CC08DB22-D742-2140-A629-2C16C38A6F52}"/>
                </a:ext>
              </a:extLst>
            </p:cNvPr>
            <p:cNvSpPr/>
            <p:nvPr/>
          </p:nvSpPr>
          <p:spPr bwMode="auto">
            <a:xfrm>
              <a:off x="4876800" y="5905499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68 w 71"/>
                <a:gd name="T3" fmla="*/ 0 h 40"/>
                <a:gd name="T4" fmla="*/ 71 w 71"/>
                <a:gd name="T5" fmla="*/ 0 h 40"/>
                <a:gd name="T6" fmla="*/ 0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68" y="0"/>
                  </a:lnTo>
                  <a:lnTo>
                    <a:pt x="71" y="0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0" name="i$ḷiḋe">
              <a:extLst>
                <a:ext uri="{FF2B5EF4-FFF2-40B4-BE49-F238E27FC236}">
                  <a16:creationId xmlns:a16="http://schemas.microsoft.com/office/drawing/2014/main" id="{178F98F2-7740-D24E-B5E3-FE3E8D7BAC7E}"/>
                </a:ext>
              </a:extLst>
            </p:cNvPr>
            <p:cNvSpPr/>
            <p:nvPr/>
          </p:nvSpPr>
          <p:spPr bwMode="auto">
            <a:xfrm>
              <a:off x="4876800" y="5905499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68 w 71"/>
                <a:gd name="T3" fmla="*/ 0 h 40"/>
                <a:gd name="T4" fmla="*/ 71 w 71"/>
                <a:gd name="T5" fmla="*/ 0 h 40"/>
                <a:gd name="T6" fmla="*/ 0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68" y="0"/>
                  </a:lnTo>
                  <a:lnTo>
                    <a:pt x="71" y="0"/>
                  </a:lnTo>
                  <a:lnTo>
                    <a:pt x="0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1" name="islíḑe">
              <a:extLst>
                <a:ext uri="{FF2B5EF4-FFF2-40B4-BE49-F238E27FC236}">
                  <a16:creationId xmlns:a16="http://schemas.microsoft.com/office/drawing/2014/main" id="{3FDD01CB-4A39-B548-87A4-016C68939888}"/>
                </a:ext>
              </a:extLst>
            </p:cNvPr>
            <p:cNvSpPr/>
            <p:nvPr/>
          </p:nvSpPr>
          <p:spPr bwMode="auto">
            <a:xfrm>
              <a:off x="4876800" y="5905499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71 w 71"/>
                <a:gd name="T3" fmla="*/ 0 h 42"/>
                <a:gd name="T4" fmla="*/ 71 w 71"/>
                <a:gd name="T5" fmla="*/ 0 h 42"/>
                <a:gd name="T6" fmla="*/ 2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2" name="iṣḷïdé">
              <a:extLst>
                <a:ext uri="{FF2B5EF4-FFF2-40B4-BE49-F238E27FC236}">
                  <a16:creationId xmlns:a16="http://schemas.microsoft.com/office/drawing/2014/main" id="{9EF64616-2461-6241-96D6-638F21E4935C}"/>
                </a:ext>
              </a:extLst>
            </p:cNvPr>
            <p:cNvSpPr/>
            <p:nvPr/>
          </p:nvSpPr>
          <p:spPr bwMode="auto">
            <a:xfrm>
              <a:off x="4876800" y="5905499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71 w 71"/>
                <a:gd name="T3" fmla="*/ 0 h 42"/>
                <a:gd name="T4" fmla="*/ 71 w 71"/>
                <a:gd name="T5" fmla="*/ 0 h 42"/>
                <a:gd name="T6" fmla="*/ 2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3" name="îṧ1iḋè">
              <a:extLst>
                <a:ext uri="{FF2B5EF4-FFF2-40B4-BE49-F238E27FC236}">
                  <a16:creationId xmlns:a16="http://schemas.microsoft.com/office/drawing/2014/main" id="{FC6F4B9E-2B84-0B4B-ADEE-E89579FA7D5D}"/>
                </a:ext>
              </a:extLst>
            </p:cNvPr>
            <p:cNvSpPr/>
            <p:nvPr/>
          </p:nvSpPr>
          <p:spPr bwMode="auto">
            <a:xfrm>
              <a:off x="4879975" y="5905499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69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4" name="îṧḷïďè">
              <a:extLst>
                <a:ext uri="{FF2B5EF4-FFF2-40B4-BE49-F238E27FC236}">
                  <a16:creationId xmlns:a16="http://schemas.microsoft.com/office/drawing/2014/main" id="{ADE6E162-C0EF-0F4C-826F-04C158A96823}"/>
                </a:ext>
              </a:extLst>
            </p:cNvPr>
            <p:cNvSpPr/>
            <p:nvPr/>
          </p:nvSpPr>
          <p:spPr bwMode="auto">
            <a:xfrm>
              <a:off x="4879975" y="5905499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69 w 71"/>
                <a:gd name="T3" fmla="*/ 0 h 42"/>
                <a:gd name="T4" fmla="*/ 71 w 71"/>
                <a:gd name="T5" fmla="*/ 2 h 42"/>
                <a:gd name="T6" fmla="*/ 0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5" name="iṣḻîde">
              <a:extLst>
                <a:ext uri="{FF2B5EF4-FFF2-40B4-BE49-F238E27FC236}">
                  <a16:creationId xmlns:a16="http://schemas.microsoft.com/office/drawing/2014/main" id="{8871448F-31CE-9944-B43F-24F8AE91B4EF}"/>
                </a:ext>
              </a:extLst>
            </p:cNvPr>
            <p:cNvSpPr/>
            <p:nvPr/>
          </p:nvSpPr>
          <p:spPr bwMode="auto">
            <a:xfrm>
              <a:off x="4879975" y="5908674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71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6" name="išḷíḓê">
              <a:extLst>
                <a:ext uri="{FF2B5EF4-FFF2-40B4-BE49-F238E27FC236}">
                  <a16:creationId xmlns:a16="http://schemas.microsoft.com/office/drawing/2014/main" id="{2D242308-FDC4-B646-9FB0-C9BE8CEABCE8}"/>
                </a:ext>
              </a:extLst>
            </p:cNvPr>
            <p:cNvSpPr/>
            <p:nvPr/>
          </p:nvSpPr>
          <p:spPr bwMode="auto">
            <a:xfrm>
              <a:off x="4879975" y="5908674"/>
              <a:ext cx="112713" cy="63500"/>
            </a:xfrm>
            <a:custGeom>
              <a:avLst/>
              <a:gdLst>
                <a:gd name="T0" fmla="*/ 0 w 71"/>
                <a:gd name="T1" fmla="*/ 40 h 40"/>
                <a:gd name="T2" fmla="*/ 71 w 71"/>
                <a:gd name="T3" fmla="*/ 0 h 40"/>
                <a:gd name="T4" fmla="*/ 71 w 71"/>
                <a:gd name="T5" fmla="*/ 0 h 40"/>
                <a:gd name="T6" fmla="*/ 2 w 71"/>
                <a:gd name="T7" fmla="*/ 40 h 40"/>
                <a:gd name="T8" fmla="*/ 0 w 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0">
                  <a:moveTo>
                    <a:pt x="0" y="40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7" name="ïṥḻîḑe">
              <a:extLst>
                <a:ext uri="{FF2B5EF4-FFF2-40B4-BE49-F238E27FC236}">
                  <a16:creationId xmlns:a16="http://schemas.microsoft.com/office/drawing/2014/main" id="{C8855D87-3C50-7343-85C0-49D8252A945A}"/>
                </a:ext>
              </a:extLst>
            </p:cNvPr>
            <p:cNvSpPr/>
            <p:nvPr/>
          </p:nvSpPr>
          <p:spPr bwMode="auto">
            <a:xfrm>
              <a:off x="4883150" y="5908674"/>
              <a:ext cx="109538" cy="63500"/>
            </a:xfrm>
            <a:custGeom>
              <a:avLst/>
              <a:gdLst>
                <a:gd name="T0" fmla="*/ 0 w 69"/>
                <a:gd name="T1" fmla="*/ 40 h 40"/>
                <a:gd name="T2" fmla="*/ 69 w 69"/>
                <a:gd name="T3" fmla="*/ 0 h 40"/>
                <a:gd name="T4" fmla="*/ 69 w 69"/>
                <a:gd name="T5" fmla="*/ 0 h 40"/>
                <a:gd name="T6" fmla="*/ 0 w 69"/>
                <a:gd name="T7" fmla="*/ 40 h 40"/>
                <a:gd name="T8" fmla="*/ 0 w 6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0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8" name="íşľiďe">
              <a:extLst>
                <a:ext uri="{FF2B5EF4-FFF2-40B4-BE49-F238E27FC236}">
                  <a16:creationId xmlns:a16="http://schemas.microsoft.com/office/drawing/2014/main" id="{BFF63A1D-C335-2E4E-8826-8793DB8A8C60}"/>
                </a:ext>
              </a:extLst>
            </p:cNvPr>
            <p:cNvSpPr/>
            <p:nvPr/>
          </p:nvSpPr>
          <p:spPr bwMode="auto">
            <a:xfrm>
              <a:off x="4883150" y="5908674"/>
              <a:ext cx="109538" cy="63500"/>
            </a:xfrm>
            <a:custGeom>
              <a:avLst/>
              <a:gdLst>
                <a:gd name="T0" fmla="*/ 0 w 69"/>
                <a:gd name="T1" fmla="*/ 40 h 40"/>
                <a:gd name="T2" fmla="*/ 69 w 69"/>
                <a:gd name="T3" fmla="*/ 0 h 40"/>
                <a:gd name="T4" fmla="*/ 69 w 69"/>
                <a:gd name="T5" fmla="*/ 0 h 40"/>
                <a:gd name="T6" fmla="*/ 0 w 69"/>
                <a:gd name="T7" fmla="*/ 40 h 40"/>
                <a:gd name="T8" fmla="*/ 0 w 6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0">
                  <a:moveTo>
                    <a:pt x="0" y="4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0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9" name="ïşḻíḍé">
              <a:extLst>
                <a:ext uri="{FF2B5EF4-FFF2-40B4-BE49-F238E27FC236}">
                  <a16:creationId xmlns:a16="http://schemas.microsoft.com/office/drawing/2014/main" id="{D6ADBB74-D844-1040-A1AB-16C619CD22D3}"/>
                </a:ext>
              </a:extLst>
            </p:cNvPr>
            <p:cNvSpPr/>
            <p:nvPr/>
          </p:nvSpPr>
          <p:spPr bwMode="auto">
            <a:xfrm>
              <a:off x="4883150" y="5908674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69 w 71"/>
                <a:gd name="T3" fmla="*/ 0 h 42"/>
                <a:gd name="T4" fmla="*/ 71 w 71"/>
                <a:gd name="T5" fmla="*/ 0 h 42"/>
                <a:gd name="T6" fmla="*/ 0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0" name="í$lïḍê">
              <a:extLst>
                <a:ext uri="{FF2B5EF4-FFF2-40B4-BE49-F238E27FC236}">
                  <a16:creationId xmlns:a16="http://schemas.microsoft.com/office/drawing/2014/main" id="{0291F3A0-B8FC-834E-AB64-ED540DD5D6F9}"/>
                </a:ext>
              </a:extLst>
            </p:cNvPr>
            <p:cNvSpPr/>
            <p:nvPr/>
          </p:nvSpPr>
          <p:spPr bwMode="auto">
            <a:xfrm>
              <a:off x="4883150" y="5908674"/>
              <a:ext cx="112713" cy="66675"/>
            </a:xfrm>
            <a:custGeom>
              <a:avLst/>
              <a:gdLst>
                <a:gd name="T0" fmla="*/ 0 w 71"/>
                <a:gd name="T1" fmla="*/ 40 h 42"/>
                <a:gd name="T2" fmla="*/ 69 w 71"/>
                <a:gd name="T3" fmla="*/ 0 h 42"/>
                <a:gd name="T4" fmla="*/ 71 w 71"/>
                <a:gd name="T5" fmla="*/ 0 h 42"/>
                <a:gd name="T6" fmla="*/ 0 w 71"/>
                <a:gd name="T7" fmla="*/ 42 h 42"/>
                <a:gd name="T8" fmla="*/ 0 w 71"/>
                <a:gd name="T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0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2"/>
                  </a:lnTo>
                  <a:lnTo>
                    <a:pt x="0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1" name="iṥļîḑe">
              <a:extLst>
                <a:ext uri="{FF2B5EF4-FFF2-40B4-BE49-F238E27FC236}">
                  <a16:creationId xmlns:a16="http://schemas.microsoft.com/office/drawing/2014/main" id="{2E322ACF-F342-2046-AE34-7CB232180016}"/>
                </a:ext>
              </a:extLst>
            </p:cNvPr>
            <p:cNvSpPr/>
            <p:nvPr/>
          </p:nvSpPr>
          <p:spPr bwMode="auto">
            <a:xfrm>
              <a:off x="4883150" y="5908674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0 h 42"/>
                <a:gd name="T6" fmla="*/ 2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2" name="ï$1íḍê">
              <a:extLst>
                <a:ext uri="{FF2B5EF4-FFF2-40B4-BE49-F238E27FC236}">
                  <a16:creationId xmlns:a16="http://schemas.microsoft.com/office/drawing/2014/main" id="{2F4CBC53-C0D9-5C45-AA40-083B65F664E4}"/>
                </a:ext>
              </a:extLst>
            </p:cNvPr>
            <p:cNvSpPr/>
            <p:nvPr/>
          </p:nvSpPr>
          <p:spPr bwMode="auto">
            <a:xfrm>
              <a:off x="4883150" y="5908674"/>
              <a:ext cx="112713" cy="66675"/>
            </a:xfrm>
            <a:custGeom>
              <a:avLst/>
              <a:gdLst>
                <a:gd name="T0" fmla="*/ 0 w 71"/>
                <a:gd name="T1" fmla="*/ 42 h 42"/>
                <a:gd name="T2" fmla="*/ 71 w 71"/>
                <a:gd name="T3" fmla="*/ 0 h 42"/>
                <a:gd name="T4" fmla="*/ 71 w 71"/>
                <a:gd name="T5" fmla="*/ 0 h 42"/>
                <a:gd name="T6" fmla="*/ 2 w 71"/>
                <a:gd name="T7" fmla="*/ 42 h 42"/>
                <a:gd name="T8" fmla="*/ 0 w 7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0" y="42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3" name="íslîḍê">
              <a:extLst>
                <a:ext uri="{FF2B5EF4-FFF2-40B4-BE49-F238E27FC236}">
                  <a16:creationId xmlns:a16="http://schemas.microsoft.com/office/drawing/2014/main" id="{A69047A0-BD6B-2745-985B-39B4A3DBBD58}"/>
                </a:ext>
              </a:extLst>
            </p:cNvPr>
            <p:cNvSpPr/>
            <p:nvPr/>
          </p:nvSpPr>
          <p:spPr bwMode="auto">
            <a:xfrm>
              <a:off x="4886325" y="5908674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3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3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4" name="iṧļîďe">
              <a:extLst>
                <a:ext uri="{FF2B5EF4-FFF2-40B4-BE49-F238E27FC236}">
                  <a16:creationId xmlns:a16="http://schemas.microsoft.com/office/drawing/2014/main" id="{318A8674-2ACF-DF4A-9332-AD96D2D85D94}"/>
                </a:ext>
              </a:extLst>
            </p:cNvPr>
            <p:cNvSpPr/>
            <p:nvPr/>
          </p:nvSpPr>
          <p:spPr bwMode="auto">
            <a:xfrm>
              <a:off x="4886325" y="5908674"/>
              <a:ext cx="109538" cy="66675"/>
            </a:xfrm>
            <a:custGeom>
              <a:avLst/>
              <a:gdLst>
                <a:gd name="T0" fmla="*/ 0 w 69"/>
                <a:gd name="T1" fmla="*/ 42 h 42"/>
                <a:gd name="T2" fmla="*/ 69 w 69"/>
                <a:gd name="T3" fmla="*/ 0 h 42"/>
                <a:gd name="T4" fmla="*/ 69 w 69"/>
                <a:gd name="T5" fmla="*/ 3 h 42"/>
                <a:gd name="T6" fmla="*/ 0 w 69"/>
                <a:gd name="T7" fmla="*/ 42 h 42"/>
                <a:gd name="T8" fmla="*/ 0 w 6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2">
                  <a:moveTo>
                    <a:pt x="0" y="42"/>
                  </a:moveTo>
                  <a:lnTo>
                    <a:pt x="69" y="0"/>
                  </a:lnTo>
                  <a:lnTo>
                    <a:pt x="69" y="3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5" name="işľíďé">
              <a:extLst>
                <a:ext uri="{FF2B5EF4-FFF2-40B4-BE49-F238E27FC236}">
                  <a16:creationId xmlns:a16="http://schemas.microsoft.com/office/drawing/2014/main" id="{4B6486B3-8302-D542-8F61-C16CF1806823}"/>
                </a:ext>
              </a:extLst>
            </p:cNvPr>
            <p:cNvSpPr/>
            <p:nvPr/>
          </p:nvSpPr>
          <p:spPr bwMode="auto">
            <a:xfrm>
              <a:off x="4886325" y="5913437"/>
              <a:ext cx="112713" cy="61913"/>
            </a:xfrm>
            <a:custGeom>
              <a:avLst/>
              <a:gdLst>
                <a:gd name="T0" fmla="*/ 0 w 71"/>
                <a:gd name="T1" fmla="*/ 39 h 39"/>
                <a:gd name="T2" fmla="*/ 69 w 71"/>
                <a:gd name="T3" fmla="*/ 0 h 39"/>
                <a:gd name="T4" fmla="*/ 71 w 71"/>
                <a:gd name="T5" fmla="*/ 0 h 39"/>
                <a:gd name="T6" fmla="*/ 0 w 71"/>
                <a:gd name="T7" fmla="*/ 39 h 39"/>
                <a:gd name="T8" fmla="*/ 0 w 71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9">
                  <a:moveTo>
                    <a:pt x="0" y="39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6" name="îS1iḍe">
              <a:extLst>
                <a:ext uri="{FF2B5EF4-FFF2-40B4-BE49-F238E27FC236}">
                  <a16:creationId xmlns:a16="http://schemas.microsoft.com/office/drawing/2014/main" id="{C51F5428-9B6D-9E42-B428-7D007C2F3C62}"/>
                </a:ext>
              </a:extLst>
            </p:cNvPr>
            <p:cNvSpPr/>
            <p:nvPr/>
          </p:nvSpPr>
          <p:spPr bwMode="auto">
            <a:xfrm>
              <a:off x="4886325" y="5913437"/>
              <a:ext cx="112713" cy="61913"/>
            </a:xfrm>
            <a:custGeom>
              <a:avLst/>
              <a:gdLst>
                <a:gd name="T0" fmla="*/ 0 w 71"/>
                <a:gd name="T1" fmla="*/ 39 h 39"/>
                <a:gd name="T2" fmla="*/ 69 w 71"/>
                <a:gd name="T3" fmla="*/ 0 h 39"/>
                <a:gd name="T4" fmla="*/ 71 w 71"/>
                <a:gd name="T5" fmla="*/ 0 h 39"/>
                <a:gd name="T6" fmla="*/ 0 w 71"/>
                <a:gd name="T7" fmla="*/ 39 h 39"/>
                <a:gd name="T8" fmla="*/ 0 w 71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9">
                  <a:moveTo>
                    <a:pt x="0" y="39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39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7" name="îṧliḍé">
              <a:extLst>
                <a:ext uri="{FF2B5EF4-FFF2-40B4-BE49-F238E27FC236}">
                  <a16:creationId xmlns:a16="http://schemas.microsoft.com/office/drawing/2014/main" id="{A034F166-3EE1-5940-B761-B1DF1B453B8D}"/>
                </a:ext>
              </a:extLst>
            </p:cNvPr>
            <p:cNvSpPr/>
            <p:nvPr/>
          </p:nvSpPr>
          <p:spPr bwMode="auto">
            <a:xfrm>
              <a:off x="4886325" y="5913437"/>
              <a:ext cx="112713" cy="61913"/>
            </a:xfrm>
            <a:custGeom>
              <a:avLst/>
              <a:gdLst>
                <a:gd name="T0" fmla="*/ 0 w 71"/>
                <a:gd name="T1" fmla="*/ 39 h 39"/>
                <a:gd name="T2" fmla="*/ 71 w 71"/>
                <a:gd name="T3" fmla="*/ 0 h 39"/>
                <a:gd name="T4" fmla="*/ 71 w 71"/>
                <a:gd name="T5" fmla="*/ 0 h 39"/>
                <a:gd name="T6" fmla="*/ 2 w 71"/>
                <a:gd name="T7" fmla="*/ 39 h 39"/>
                <a:gd name="T8" fmla="*/ 0 w 71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9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8" name="iṩļiḓè">
              <a:extLst>
                <a:ext uri="{FF2B5EF4-FFF2-40B4-BE49-F238E27FC236}">
                  <a16:creationId xmlns:a16="http://schemas.microsoft.com/office/drawing/2014/main" id="{F3345D31-3DE1-4448-94ED-0D8F0E6A5DD2}"/>
                </a:ext>
              </a:extLst>
            </p:cNvPr>
            <p:cNvSpPr/>
            <p:nvPr/>
          </p:nvSpPr>
          <p:spPr bwMode="auto">
            <a:xfrm>
              <a:off x="4886325" y="5913437"/>
              <a:ext cx="112713" cy="61913"/>
            </a:xfrm>
            <a:custGeom>
              <a:avLst/>
              <a:gdLst>
                <a:gd name="T0" fmla="*/ 0 w 71"/>
                <a:gd name="T1" fmla="*/ 39 h 39"/>
                <a:gd name="T2" fmla="*/ 71 w 71"/>
                <a:gd name="T3" fmla="*/ 0 h 39"/>
                <a:gd name="T4" fmla="*/ 71 w 71"/>
                <a:gd name="T5" fmla="*/ 0 h 39"/>
                <a:gd name="T6" fmla="*/ 2 w 71"/>
                <a:gd name="T7" fmla="*/ 39 h 39"/>
                <a:gd name="T8" fmla="*/ 0 w 71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9">
                  <a:moveTo>
                    <a:pt x="0" y="39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39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9" name="íṧḻíḓé">
              <a:extLst>
                <a:ext uri="{FF2B5EF4-FFF2-40B4-BE49-F238E27FC236}">
                  <a16:creationId xmlns:a16="http://schemas.microsoft.com/office/drawing/2014/main" id="{0B2150EE-ACF4-D543-A60F-F0580246D860}"/>
                </a:ext>
              </a:extLst>
            </p:cNvPr>
            <p:cNvSpPr/>
            <p:nvPr/>
          </p:nvSpPr>
          <p:spPr bwMode="auto">
            <a:xfrm>
              <a:off x="4889500" y="5913437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69 w 71"/>
                <a:gd name="T3" fmla="*/ 0 h 41"/>
                <a:gd name="T4" fmla="*/ 71 w 71"/>
                <a:gd name="T5" fmla="*/ 0 h 41"/>
                <a:gd name="T6" fmla="*/ 0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42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0" name="íṩḷíḍé">
              <a:extLst>
                <a:ext uri="{FF2B5EF4-FFF2-40B4-BE49-F238E27FC236}">
                  <a16:creationId xmlns:a16="http://schemas.microsoft.com/office/drawing/2014/main" id="{6BA8F064-73BE-BB4F-99D6-81F9073B6A66}"/>
                </a:ext>
              </a:extLst>
            </p:cNvPr>
            <p:cNvSpPr/>
            <p:nvPr/>
          </p:nvSpPr>
          <p:spPr bwMode="auto">
            <a:xfrm>
              <a:off x="4889500" y="5913437"/>
              <a:ext cx="112713" cy="65088"/>
            </a:xfrm>
            <a:custGeom>
              <a:avLst/>
              <a:gdLst>
                <a:gd name="T0" fmla="*/ 0 w 71"/>
                <a:gd name="T1" fmla="*/ 39 h 41"/>
                <a:gd name="T2" fmla="*/ 69 w 71"/>
                <a:gd name="T3" fmla="*/ 0 h 41"/>
                <a:gd name="T4" fmla="*/ 71 w 71"/>
                <a:gd name="T5" fmla="*/ 0 h 41"/>
                <a:gd name="T6" fmla="*/ 0 w 71"/>
                <a:gd name="T7" fmla="*/ 41 h 41"/>
                <a:gd name="T8" fmla="*/ 0 w 7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39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1"/>
                  </a:lnTo>
                  <a:lnTo>
                    <a:pt x="0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1" name="ïṥlíḓè">
              <a:extLst>
                <a:ext uri="{FF2B5EF4-FFF2-40B4-BE49-F238E27FC236}">
                  <a16:creationId xmlns:a16="http://schemas.microsoft.com/office/drawing/2014/main" id="{2D546751-457C-1D49-8253-01D69FF8ADE8}"/>
                </a:ext>
              </a:extLst>
            </p:cNvPr>
            <p:cNvSpPr/>
            <p:nvPr/>
          </p:nvSpPr>
          <p:spPr bwMode="auto">
            <a:xfrm>
              <a:off x="4889500" y="5913437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71 w 71"/>
                <a:gd name="T3" fmla="*/ 0 h 41"/>
                <a:gd name="T4" fmla="*/ 71 w 71"/>
                <a:gd name="T5" fmla="*/ 0 h 41"/>
                <a:gd name="T6" fmla="*/ 2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2" name="îṩḷiďé">
              <a:extLst>
                <a:ext uri="{FF2B5EF4-FFF2-40B4-BE49-F238E27FC236}">
                  <a16:creationId xmlns:a16="http://schemas.microsoft.com/office/drawing/2014/main" id="{147D840F-0DC7-2446-854A-F332BC1CE8F4}"/>
                </a:ext>
              </a:extLst>
            </p:cNvPr>
            <p:cNvSpPr/>
            <p:nvPr/>
          </p:nvSpPr>
          <p:spPr bwMode="auto">
            <a:xfrm>
              <a:off x="4889500" y="5913437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71 w 71"/>
                <a:gd name="T3" fmla="*/ 0 h 41"/>
                <a:gd name="T4" fmla="*/ 71 w 71"/>
                <a:gd name="T5" fmla="*/ 0 h 41"/>
                <a:gd name="T6" fmla="*/ 2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3" name="îşľïḍè">
              <a:extLst>
                <a:ext uri="{FF2B5EF4-FFF2-40B4-BE49-F238E27FC236}">
                  <a16:creationId xmlns:a16="http://schemas.microsoft.com/office/drawing/2014/main" id="{A6F23D86-3AE9-4D43-8F79-C50F9EFB22A4}"/>
                </a:ext>
              </a:extLst>
            </p:cNvPr>
            <p:cNvSpPr/>
            <p:nvPr/>
          </p:nvSpPr>
          <p:spPr bwMode="auto">
            <a:xfrm>
              <a:off x="4892675" y="5913437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69 w 71"/>
                <a:gd name="T3" fmla="*/ 0 h 41"/>
                <a:gd name="T4" fmla="*/ 71 w 71"/>
                <a:gd name="T5" fmla="*/ 0 h 41"/>
                <a:gd name="T6" fmla="*/ 0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4" name="îs1iďe">
              <a:extLst>
                <a:ext uri="{FF2B5EF4-FFF2-40B4-BE49-F238E27FC236}">
                  <a16:creationId xmlns:a16="http://schemas.microsoft.com/office/drawing/2014/main" id="{E552955B-28D0-E24A-AB2E-20E561A5A506}"/>
                </a:ext>
              </a:extLst>
            </p:cNvPr>
            <p:cNvSpPr/>
            <p:nvPr/>
          </p:nvSpPr>
          <p:spPr bwMode="auto">
            <a:xfrm>
              <a:off x="4892675" y="5913437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69 w 71"/>
                <a:gd name="T3" fmla="*/ 0 h 41"/>
                <a:gd name="T4" fmla="*/ 71 w 71"/>
                <a:gd name="T5" fmla="*/ 0 h 41"/>
                <a:gd name="T6" fmla="*/ 0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5" name="îśľíḓê">
              <a:extLst>
                <a:ext uri="{FF2B5EF4-FFF2-40B4-BE49-F238E27FC236}">
                  <a16:creationId xmlns:a16="http://schemas.microsoft.com/office/drawing/2014/main" id="{A3B22A81-6E90-A341-9EE1-116E2EA9BE0D}"/>
                </a:ext>
              </a:extLst>
            </p:cNvPr>
            <p:cNvSpPr/>
            <p:nvPr/>
          </p:nvSpPr>
          <p:spPr bwMode="auto">
            <a:xfrm>
              <a:off x="4892675" y="5913437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71 w 71"/>
                <a:gd name="T3" fmla="*/ 0 h 41"/>
                <a:gd name="T4" fmla="*/ 71 w 71"/>
                <a:gd name="T5" fmla="*/ 0 h 41"/>
                <a:gd name="T6" fmla="*/ 2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6" name="í$ľîḋê">
              <a:extLst>
                <a:ext uri="{FF2B5EF4-FFF2-40B4-BE49-F238E27FC236}">
                  <a16:creationId xmlns:a16="http://schemas.microsoft.com/office/drawing/2014/main" id="{906357D3-81EF-874B-8FC0-E5BF04F362D0}"/>
                </a:ext>
              </a:extLst>
            </p:cNvPr>
            <p:cNvSpPr/>
            <p:nvPr/>
          </p:nvSpPr>
          <p:spPr bwMode="auto">
            <a:xfrm>
              <a:off x="4892675" y="5913437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71 w 71"/>
                <a:gd name="T3" fmla="*/ 0 h 41"/>
                <a:gd name="T4" fmla="*/ 71 w 71"/>
                <a:gd name="T5" fmla="*/ 0 h 41"/>
                <a:gd name="T6" fmla="*/ 2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2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7" name="íṧļiḍè">
              <a:extLst>
                <a:ext uri="{FF2B5EF4-FFF2-40B4-BE49-F238E27FC236}">
                  <a16:creationId xmlns:a16="http://schemas.microsoft.com/office/drawing/2014/main" id="{B64763D0-A571-1042-A856-2A3C97616AD5}"/>
                </a:ext>
              </a:extLst>
            </p:cNvPr>
            <p:cNvSpPr/>
            <p:nvPr/>
          </p:nvSpPr>
          <p:spPr bwMode="auto">
            <a:xfrm>
              <a:off x="4895850" y="5913437"/>
              <a:ext cx="109538" cy="65088"/>
            </a:xfrm>
            <a:custGeom>
              <a:avLst/>
              <a:gdLst>
                <a:gd name="T0" fmla="*/ 0 w 69"/>
                <a:gd name="T1" fmla="*/ 41 h 41"/>
                <a:gd name="T2" fmla="*/ 69 w 69"/>
                <a:gd name="T3" fmla="*/ 0 h 41"/>
                <a:gd name="T4" fmla="*/ 69 w 69"/>
                <a:gd name="T5" fmla="*/ 0 h 41"/>
                <a:gd name="T6" fmla="*/ 0 w 69"/>
                <a:gd name="T7" fmla="*/ 41 h 41"/>
                <a:gd name="T8" fmla="*/ 0 w 69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41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1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8" name="î$ḷíḑé">
              <a:extLst>
                <a:ext uri="{FF2B5EF4-FFF2-40B4-BE49-F238E27FC236}">
                  <a16:creationId xmlns:a16="http://schemas.microsoft.com/office/drawing/2014/main" id="{11DCF03E-86D9-D54C-8B75-09494831C971}"/>
                </a:ext>
              </a:extLst>
            </p:cNvPr>
            <p:cNvSpPr/>
            <p:nvPr/>
          </p:nvSpPr>
          <p:spPr bwMode="auto">
            <a:xfrm>
              <a:off x="4895850" y="5913437"/>
              <a:ext cx="109538" cy="65088"/>
            </a:xfrm>
            <a:custGeom>
              <a:avLst/>
              <a:gdLst>
                <a:gd name="T0" fmla="*/ 0 w 69"/>
                <a:gd name="T1" fmla="*/ 41 h 41"/>
                <a:gd name="T2" fmla="*/ 69 w 69"/>
                <a:gd name="T3" fmla="*/ 0 h 41"/>
                <a:gd name="T4" fmla="*/ 69 w 69"/>
                <a:gd name="T5" fmla="*/ 0 h 41"/>
                <a:gd name="T6" fmla="*/ 0 w 69"/>
                <a:gd name="T7" fmla="*/ 41 h 41"/>
                <a:gd name="T8" fmla="*/ 0 w 69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41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0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9" name="íṩḻíḓè">
              <a:extLst>
                <a:ext uri="{FF2B5EF4-FFF2-40B4-BE49-F238E27FC236}">
                  <a16:creationId xmlns:a16="http://schemas.microsoft.com/office/drawing/2014/main" id="{C90DD08C-B2CB-8B42-95E6-5D95D9B29A43}"/>
                </a:ext>
              </a:extLst>
            </p:cNvPr>
            <p:cNvSpPr/>
            <p:nvPr/>
          </p:nvSpPr>
          <p:spPr bwMode="auto">
            <a:xfrm>
              <a:off x="4895850" y="5913437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69 w 71"/>
                <a:gd name="T3" fmla="*/ 0 h 41"/>
                <a:gd name="T4" fmla="*/ 71 w 71"/>
                <a:gd name="T5" fmla="*/ 2 h 41"/>
                <a:gd name="T6" fmla="*/ 2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2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1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0" name="îṧļiḓè">
              <a:extLst>
                <a:ext uri="{FF2B5EF4-FFF2-40B4-BE49-F238E27FC236}">
                  <a16:creationId xmlns:a16="http://schemas.microsoft.com/office/drawing/2014/main" id="{908C7D39-3525-ED4F-82CC-67B0BE9F2F05}"/>
                </a:ext>
              </a:extLst>
            </p:cNvPr>
            <p:cNvSpPr/>
            <p:nvPr/>
          </p:nvSpPr>
          <p:spPr bwMode="auto">
            <a:xfrm>
              <a:off x="4895850" y="5913437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69 w 71"/>
                <a:gd name="T3" fmla="*/ 0 h 41"/>
                <a:gd name="T4" fmla="*/ 71 w 71"/>
                <a:gd name="T5" fmla="*/ 2 h 41"/>
                <a:gd name="T6" fmla="*/ 2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69" y="0"/>
                  </a:lnTo>
                  <a:lnTo>
                    <a:pt x="71" y="2"/>
                  </a:lnTo>
                  <a:lnTo>
                    <a:pt x="2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1" name="iṡḷïḓê">
              <a:extLst>
                <a:ext uri="{FF2B5EF4-FFF2-40B4-BE49-F238E27FC236}">
                  <a16:creationId xmlns:a16="http://schemas.microsoft.com/office/drawing/2014/main" id="{666D5C75-AC88-8542-BE92-F3FAC8B4980E}"/>
                </a:ext>
              </a:extLst>
            </p:cNvPr>
            <p:cNvSpPr/>
            <p:nvPr/>
          </p:nvSpPr>
          <p:spPr bwMode="auto">
            <a:xfrm>
              <a:off x="4899025" y="5913437"/>
              <a:ext cx="109538" cy="65088"/>
            </a:xfrm>
            <a:custGeom>
              <a:avLst/>
              <a:gdLst>
                <a:gd name="T0" fmla="*/ 0 w 69"/>
                <a:gd name="T1" fmla="*/ 41 h 41"/>
                <a:gd name="T2" fmla="*/ 69 w 69"/>
                <a:gd name="T3" fmla="*/ 2 h 41"/>
                <a:gd name="T4" fmla="*/ 69 w 69"/>
                <a:gd name="T5" fmla="*/ 0 h 41"/>
                <a:gd name="T6" fmla="*/ 0 w 69"/>
                <a:gd name="T7" fmla="*/ 41 h 41"/>
                <a:gd name="T8" fmla="*/ 0 w 69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41"/>
                  </a:moveTo>
                  <a:lnTo>
                    <a:pt x="69" y="2"/>
                  </a:lnTo>
                  <a:lnTo>
                    <a:pt x="69" y="0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2" name="iSļîḍé">
              <a:extLst>
                <a:ext uri="{FF2B5EF4-FFF2-40B4-BE49-F238E27FC236}">
                  <a16:creationId xmlns:a16="http://schemas.microsoft.com/office/drawing/2014/main" id="{8F0C2589-ED78-4846-8B94-3C309670F8B8}"/>
                </a:ext>
              </a:extLst>
            </p:cNvPr>
            <p:cNvSpPr/>
            <p:nvPr/>
          </p:nvSpPr>
          <p:spPr bwMode="auto">
            <a:xfrm>
              <a:off x="4899025" y="5913437"/>
              <a:ext cx="109538" cy="65088"/>
            </a:xfrm>
            <a:custGeom>
              <a:avLst/>
              <a:gdLst>
                <a:gd name="T0" fmla="*/ 0 w 69"/>
                <a:gd name="T1" fmla="*/ 41 h 41"/>
                <a:gd name="T2" fmla="*/ 69 w 69"/>
                <a:gd name="T3" fmla="*/ 2 h 41"/>
                <a:gd name="T4" fmla="*/ 69 w 69"/>
                <a:gd name="T5" fmla="*/ 0 h 41"/>
                <a:gd name="T6" fmla="*/ 0 w 69"/>
                <a:gd name="T7" fmla="*/ 41 h 41"/>
                <a:gd name="T8" fmla="*/ 0 w 69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0" y="41"/>
                  </a:moveTo>
                  <a:lnTo>
                    <a:pt x="69" y="2"/>
                  </a:lnTo>
                  <a:lnTo>
                    <a:pt x="69" y="0"/>
                  </a:lnTo>
                  <a:lnTo>
                    <a:pt x="0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3" name="ïṡḷîḍé">
              <a:extLst>
                <a:ext uri="{FF2B5EF4-FFF2-40B4-BE49-F238E27FC236}">
                  <a16:creationId xmlns:a16="http://schemas.microsoft.com/office/drawing/2014/main" id="{74A7910C-CE57-EC4D-854B-5E1F580F26E0}"/>
                </a:ext>
              </a:extLst>
            </p:cNvPr>
            <p:cNvSpPr/>
            <p:nvPr/>
          </p:nvSpPr>
          <p:spPr bwMode="auto">
            <a:xfrm>
              <a:off x="4899025" y="5913437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69 w 71"/>
                <a:gd name="T3" fmla="*/ 0 h 41"/>
                <a:gd name="T4" fmla="*/ 71 w 71"/>
                <a:gd name="T5" fmla="*/ 0 h 41"/>
                <a:gd name="T6" fmla="*/ 2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2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4" name="íśḷîdè">
              <a:extLst>
                <a:ext uri="{FF2B5EF4-FFF2-40B4-BE49-F238E27FC236}">
                  <a16:creationId xmlns:a16="http://schemas.microsoft.com/office/drawing/2014/main" id="{D1B9D798-7C02-784D-94AC-603D04C2AB0F}"/>
                </a:ext>
              </a:extLst>
            </p:cNvPr>
            <p:cNvSpPr/>
            <p:nvPr/>
          </p:nvSpPr>
          <p:spPr bwMode="auto">
            <a:xfrm>
              <a:off x="4899025" y="5913437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69 w 71"/>
                <a:gd name="T3" fmla="*/ 0 h 41"/>
                <a:gd name="T4" fmla="*/ 71 w 71"/>
                <a:gd name="T5" fmla="*/ 0 h 41"/>
                <a:gd name="T6" fmla="*/ 2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2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5" name="isľidè">
              <a:extLst>
                <a:ext uri="{FF2B5EF4-FFF2-40B4-BE49-F238E27FC236}">
                  <a16:creationId xmlns:a16="http://schemas.microsoft.com/office/drawing/2014/main" id="{A68C42C6-CBFF-5C46-8AEA-84688991B012}"/>
                </a:ext>
              </a:extLst>
            </p:cNvPr>
            <p:cNvSpPr/>
            <p:nvPr/>
          </p:nvSpPr>
          <p:spPr bwMode="auto">
            <a:xfrm>
              <a:off x="4902200" y="5913437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69 w 71"/>
                <a:gd name="T3" fmla="*/ 0 h 41"/>
                <a:gd name="T4" fmla="*/ 71 w 71"/>
                <a:gd name="T5" fmla="*/ 0 h 41"/>
                <a:gd name="T6" fmla="*/ 0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6" name="íśḻiḋe">
              <a:extLst>
                <a:ext uri="{FF2B5EF4-FFF2-40B4-BE49-F238E27FC236}">
                  <a16:creationId xmlns:a16="http://schemas.microsoft.com/office/drawing/2014/main" id="{C97B42A6-5FC9-3441-BEBC-2ADC480CA885}"/>
                </a:ext>
              </a:extLst>
            </p:cNvPr>
            <p:cNvSpPr/>
            <p:nvPr/>
          </p:nvSpPr>
          <p:spPr bwMode="auto">
            <a:xfrm>
              <a:off x="4902200" y="5913437"/>
              <a:ext cx="112713" cy="65088"/>
            </a:xfrm>
            <a:custGeom>
              <a:avLst/>
              <a:gdLst>
                <a:gd name="T0" fmla="*/ 0 w 71"/>
                <a:gd name="T1" fmla="*/ 41 h 41"/>
                <a:gd name="T2" fmla="*/ 69 w 71"/>
                <a:gd name="T3" fmla="*/ 0 h 41"/>
                <a:gd name="T4" fmla="*/ 71 w 71"/>
                <a:gd name="T5" fmla="*/ 0 h 41"/>
                <a:gd name="T6" fmla="*/ 0 w 71"/>
                <a:gd name="T7" fmla="*/ 41 h 41"/>
                <a:gd name="T8" fmla="*/ 0 w 71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0" y="41"/>
                  </a:moveTo>
                  <a:lnTo>
                    <a:pt x="69" y="0"/>
                  </a:lnTo>
                  <a:lnTo>
                    <a:pt x="71" y="0"/>
                  </a:lnTo>
                  <a:lnTo>
                    <a:pt x="0" y="41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7" name="îŝļiḋé">
              <a:extLst>
                <a:ext uri="{FF2B5EF4-FFF2-40B4-BE49-F238E27FC236}">
                  <a16:creationId xmlns:a16="http://schemas.microsoft.com/office/drawing/2014/main" id="{0100499F-56CF-4548-BFA5-FE067FBE803F}"/>
                </a:ext>
              </a:extLst>
            </p:cNvPr>
            <p:cNvSpPr/>
            <p:nvPr/>
          </p:nvSpPr>
          <p:spPr bwMode="auto">
            <a:xfrm>
              <a:off x="4902200" y="5913437"/>
              <a:ext cx="115888" cy="65088"/>
            </a:xfrm>
            <a:custGeom>
              <a:avLst/>
              <a:gdLst>
                <a:gd name="T0" fmla="*/ 0 w 73"/>
                <a:gd name="T1" fmla="*/ 41 h 41"/>
                <a:gd name="T2" fmla="*/ 71 w 73"/>
                <a:gd name="T3" fmla="*/ 0 h 41"/>
                <a:gd name="T4" fmla="*/ 73 w 73"/>
                <a:gd name="T5" fmla="*/ 0 h 41"/>
                <a:gd name="T6" fmla="*/ 3 w 73"/>
                <a:gd name="T7" fmla="*/ 39 h 41"/>
                <a:gd name="T8" fmla="*/ 0 w 73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1">
                  <a:moveTo>
                    <a:pt x="0" y="41"/>
                  </a:moveTo>
                  <a:lnTo>
                    <a:pt x="71" y="0"/>
                  </a:lnTo>
                  <a:lnTo>
                    <a:pt x="73" y="0"/>
                  </a:lnTo>
                  <a:lnTo>
                    <a:pt x="3" y="39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40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8" name="iŝḻiḍè">
              <a:extLst>
                <a:ext uri="{FF2B5EF4-FFF2-40B4-BE49-F238E27FC236}">
                  <a16:creationId xmlns:a16="http://schemas.microsoft.com/office/drawing/2014/main" id="{51E1F85D-3CFF-FD47-B055-A6F4F44AA28F}"/>
                </a:ext>
              </a:extLst>
            </p:cNvPr>
            <p:cNvSpPr/>
            <p:nvPr/>
          </p:nvSpPr>
          <p:spPr bwMode="auto">
            <a:xfrm>
              <a:off x="4902200" y="5913437"/>
              <a:ext cx="115888" cy="65088"/>
            </a:xfrm>
            <a:custGeom>
              <a:avLst/>
              <a:gdLst>
                <a:gd name="T0" fmla="*/ 0 w 73"/>
                <a:gd name="T1" fmla="*/ 41 h 41"/>
                <a:gd name="T2" fmla="*/ 71 w 73"/>
                <a:gd name="T3" fmla="*/ 0 h 41"/>
                <a:gd name="T4" fmla="*/ 73 w 73"/>
                <a:gd name="T5" fmla="*/ 0 h 41"/>
                <a:gd name="T6" fmla="*/ 3 w 73"/>
                <a:gd name="T7" fmla="*/ 39 h 41"/>
                <a:gd name="T8" fmla="*/ 0 w 73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1">
                  <a:moveTo>
                    <a:pt x="0" y="41"/>
                  </a:moveTo>
                  <a:lnTo>
                    <a:pt x="71" y="0"/>
                  </a:lnTo>
                  <a:lnTo>
                    <a:pt x="73" y="0"/>
                  </a:lnTo>
                  <a:lnTo>
                    <a:pt x="3" y="39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9" name="îšľïďé">
              <a:extLst>
                <a:ext uri="{FF2B5EF4-FFF2-40B4-BE49-F238E27FC236}">
                  <a16:creationId xmlns:a16="http://schemas.microsoft.com/office/drawing/2014/main" id="{434D2B24-0C94-F844-93C1-A4FE0131C0EE}"/>
                </a:ext>
              </a:extLst>
            </p:cNvPr>
            <p:cNvSpPr/>
            <p:nvPr/>
          </p:nvSpPr>
          <p:spPr bwMode="auto">
            <a:xfrm>
              <a:off x="4938713" y="5834062"/>
              <a:ext cx="139700" cy="211138"/>
            </a:xfrm>
            <a:custGeom>
              <a:avLst/>
              <a:gdLst>
                <a:gd name="T0" fmla="*/ 38 w 88"/>
                <a:gd name="T1" fmla="*/ 133 h 133"/>
                <a:gd name="T2" fmla="*/ 75 w 88"/>
                <a:gd name="T3" fmla="*/ 110 h 133"/>
                <a:gd name="T4" fmla="*/ 88 w 88"/>
                <a:gd name="T5" fmla="*/ 39 h 133"/>
                <a:gd name="T6" fmla="*/ 29 w 88"/>
                <a:gd name="T7" fmla="*/ 0 h 133"/>
                <a:gd name="T8" fmla="*/ 4 w 88"/>
                <a:gd name="T9" fmla="*/ 0 h 133"/>
                <a:gd name="T10" fmla="*/ 0 w 88"/>
                <a:gd name="T11" fmla="*/ 8 h 133"/>
                <a:gd name="T12" fmla="*/ 38 w 88"/>
                <a:gd name="T13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33">
                  <a:moveTo>
                    <a:pt x="38" y="133"/>
                  </a:moveTo>
                  <a:lnTo>
                    <a:pt x="75" y="110"/>
                  </a:lnTo>
                  <a:lnTo>
                    <a:pt x="88" y="39"/>
                  </a:lnTo>
                  <a:lnTo>
                    <a:pt x="29" y="0"/>
                  </a:lnTo>
                  <a:lnTo>
                    <a:pt x="4" y="0"/>
                  </a:lnTo>
                  <a:lnTo>
                    <a:pt x="0" y="8"/>
                  </a:lnTo>
                  <a:lnTo>
                    <a:pt x="38" y="133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0" name="ïṩlíďé">
              <a:extLst>
                <a:ext uri="{FF2B5EF4-FFF2-40B4-BE49-F238E27FC236}">
                  <a16:creationId xmlns:a16="http://schemas.microsoft.com/office/drawing/2014/main" id="{099FFAE4-6F4D-784A-B033-9A357AB6C7A6}"/>
                </a:ext>
              </a:extLst>
            </p:cNvPr>
            <p:cNvSpPr/>
            <p:nvPr/>
          </p:nvSpPr>
          <p:spPr bwMode="auto">
            <a:xfrm>
              <a:off x="4797425" y="5714999"/>
              <a:ext cx="317500" cy="365125"/>
            </a:xfrm>
            <a:custGeom>
              <a:avLst/>
              <a:gdLst>
                <a:gd name="T0" fmla="*/ 96 w 96"/>
                <a:gd name="T1" fmla="*/ 64 h 111"/>
                <a:gd name="T2" fmla="*/ 95 w 96"/>
                <a:gd name="T3" fmla="*/ 61 h 111"/>
                <a:gd name="T4" fmla="*/ 95 w 96"/>
                <a:gd name="T5" fmla="*/ 57 h 111"/>
                <a:gd name="T6" fmla="*/ 94 w 96"/>
                <a:gd name="T7" fmla="*/ 52 h 111"/>
                <a:gd name="T8" fmla="*/ 93 w 96"/>
                <a:gd name="T9" fmla="*/ 50 h 111"/>
                <a:gd name="T10" fmla="*/ 91 w 96"/>
                <a:gd name="T11" fmla="*/ 44 h 111"/>
                <a:gd name="T12" fmla="*/ 90 w 96"/>
                <a:gd name="T13" fmla="*/ 42 h 111"/>
                <a:gd name="T14" fmla="*/ 88 w 96"/>
                <a:gd name="T15" fmla="*/ 37 h 111"/>
                <a:gd name="T16" fmla="*/ 87 w 96"/>
                <a:gd name="T17" fmla="*/ 35 h 111"/>
                <a:gd name="T18" fmla="*/ 82 w 96"/>
                <a:gd name="T19" fmla="*/ 28 h 111"/>
                <a:gd name="T20" fmla="*/ 78 w 96"/>
                <a:gd name="T21" fmla="*/ 22 h 111"/>
                <a:gd name="T22" fmla="*/ 77 w 96"/>
                <a:gd name="T23" fmla="*/ 20 h 111"/>
                <a:gd name="T24" fmla="*/ 72 w 96"/>
                <a:gd name="T25" fmla="*/ 15 h 111"/>
                <a:gd name="T26" fmla="*/ 71 w 96"/>
                <a:gd name="T27" fmla="*/ 14 h 111"/>
                <a:gd name="T28" fmla="*/ 66 w 96"/>
                <a:gd name="T29" fmla="*/ 9 h 111"/>
                <a:gd name="T30" fmla="*/ 64 w 96"/>
                <a:gd name="T31" fmla="*/ 8 h 111"/>
                <a:gd name="T32" fmla="*/ 60 w 96"/>
                <a:gd name="T33" fmla="*/ 5 h 111"/>
                <a:gd name="T34" fmla="*/ 57 w 96"/>
                <a:gd name="T35" fmla="*/ 3 h 111"/>
                <a:gd name="T36" fmla="*/ 55 w 96"/>
                <a:gd name="T37" fmla="*/ 3 h 111"/>
                <a:gd name="T38" fmla="*/ 52 w 96"/>
                <a:gd name="T39" fmla="*/ 1 h 111"/>
                <a:gd name="T40" fmla="*/ 49 w 96"/>
                <a:gd name="T41" fmla="*/ 1 h 111"/>
                <a:gd name="T42" fmla="*/ 48 w 96"/>
                <a:gd name="T43" fmla="*/ 0 h 111"/>
                <a:gd name="T44" fmla="*/ 45 w 96"/>
                <a:gd name="T45" fmla="*/ 0 h 111"/>
                <a:gd name="T46" fmla="*/ 42 w 96"/>
                <a:gd name="T47" fmla="*/ 0 h 111"/>
                <a:gd name="T48" fmla="*/ 39 w 96"/>
                <a:gd name="T49" fmla="*/ 0 h 111"/>
                <a:gd name="T50" fmla="*/ 36 w 96"/>
                <a:gd name="T51" fmla="*/ 1 h 111"/>
                <a:gd name="T52" fmla="*/ 0 w 96"/>
                <a:gd name="T53" fmla="*/ 22 h 111"/>
                <a:gd name="T54" fmla="*/ 5 w 96"/>
                <a:gd name="T55" fmla="*/ 20 h 111"/>
                <a:gd name="T56" fmla="*/ 12 w 96"/>
                <a:gd name="T57" fmla="*/ 19 h 111"/>
                <a:gd name="T58" fmla="*/ 15 w 96"/>
                <a:gd name="T59" fmla="*/ 20 h 111"/>
                <a:gd name="T60" fmla="*/ 22 w 96"/>
                <a:gd name="T61" fmla="*/ 22 h 111"/>
                <a:gd name="T62" fmla="*/ 32 w 96"/>
                <a:gd name="T63" fmla="*/ 29 h 111"/>
                <a:gd name="T64" fmla="*/ 39 w 96"/>
                <a:gd name="T65" fmla="*/ 34 h 111"/>
                <a:gd name="T66" fmla="*/ 49 w 96"/>
                <a:gd name="T67" fmla="*/ 47 h 111"/>
                <a:gd name="T68" fmla="*/ 54 w 96"/>
                <a:gd name="T69" fmla="*/ 55 h 111"/>
                <a:gd name="T70" fmla="*/ 60 w 96"/>
                <a:gd name="T71" fmla="*/ 71 h 111"/>
                <a:gd name="T72" fmla="*/ 62 w 96"/>
                <a:gd name="T73" fmla="*/ 83 h 111"/>
                <a:gd name="T74" fmla="*/ 62 w 96"/>
                <a:gd name="T75" fmla="*/ 92 h 111"/>
                <a:gd name="T76" fmla="*/ 62 w 96"/>
                <a:gd name="T77" fmla="*/ 96 h 111"/>
                <a:gd name="T78" fmla="*/ 60 w 96"/>
                <a:gd name="T79" fmla="*/ 102 h 111"/>
                <a:gd name="T80" fmla="*/ 56 w 96"/>
                <a:gd name="T81" fmla="*/ 108 h 111"/>
                <a:gd name="T82" fmla="*/ 85 w 96"/>
                <a:gd name="T83" fmla="*/ 92 h 111"/>
                <a:gd name="T84" fmla="*/ 92 w 96"/>
                <a:gd name="T85" fmla="*/ 86 h 111"/>
                <a:gd name="T86" fmla="*/ 93 w 96"/>
                <a:gd name="T87" fmla="*/ 83 h 111"/>
                <a:gd name="T88" fmla="*/ 94 w 96"/>
                <a:gd name="T89" fmla="*/ 80 h 111"/>
                <a:gd name="T90" fmla="*/ 95 w 96"/>
                <a:gd name="T91" fmla="*/ 77 h 111"/>
                <a:gd name="T92" fmla="*/ 95 w 96"/>
                <a:gd name="T93" fmla="*/ 75 h 111"/>
                <a:gd name="T94" fmla="*/ 96 w 96"/>
                <a:gd name="T95" fmla="*/ 72 h 111"/>
                <a:gd name="T96" fmla="*/ 96 w 96"/>
                <a:gd name="T97" fmla="*/ 6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6" h="111">
                  <a:moveTo>
                    <a:pt x="96" y="67"/>
                  </a:moveTo>
                  <a:cubicBezTo>
                    <a:pt x="96" y="66"/>
                    <a:pt x="96" y="65"/>
                    <a:pt x="96" y="65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6" y="63"/>
                    <a:pt x="96" y="62"/>
                    <a:pt x="95" y="61"/>
                  </a:cubicBezTo>
                  <a:cubicBezTo>
                    <a:pt x="95" y="61"/>
                    <a:pt x="95" y="60"/>
                    <a:pt x="95" y="60"/>
                  </a:cubicBezTo>
                  <a:cubicBezTo>
                    <a:pt x="95" y="59"/>
                    <a:pt x="95" y="59"/>
                    <a:pt x="95" y="59"/>
                  </a:cubicBezTo>
                  <a:cubicBezTo>
                    <a:pt x="95" y="59"/>
                    <a:pt x="95" y="58"/>
                    <a:pt x="95" y="57"/>
                  </a:cubicBezTo>
                  <a:cubicBezTo>
                    <a:pt x="95" y="57"/>
                    <a:pt x="95" y="56"/>
                    <a:pt x="94" y="56"/>
                  </a:cubicBezTo>
                  <a:cubicBezTo>
                    <a:pt x="94" y="55"/>
                    <a:pt x="94" y="54"/>
                    <a:pt x="94" y="54"/>
                  </a:cubicBezTo>
                  <a:cubicBezTo>
                    <a:pt x="94" y="53"/>
                    <a:pt x="94" y="52"/>
                    <a:pt x="94" y="52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3" y="50"/>
                    <a:pt x="93" y="50"/>
                  </a:cubicBezTo>
                  <a:cubicBezTo>
                    <a:pt x="93" y="49"/>
                    <a:pt x="93" y="48"/>
                    <a:pt x="92" y="48"/>
                  </a:cubicBezTo>
                  <a:cubicBezTo>
                    <a:pt x="92" y="47"/>
                    <a:pt x="92" y="47"/>
                    <a:pt x="92" y="46"/>
                  </a:cubicBezTo>
                  <a:cubicBezTo>
                    <a:pt x="91" y="45"/>
                    <a:pt x="91" y="45"/>
                    <a:pt x="91" y="44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90" y="42"/>
                    <a:pt x="90" y="42"/>
                    <a:pt x="90" y="42"/>
                  </a:cubicBezTo>
                  <a:cubicBezTo>
                    <a:pt x="90" y="42"/>
                    <a:pt x="90" y="41"/>
                    <a:pt x="90" y="41"/>
                  </a:cubicBezTo>
                  <a:cubicBezTo>
                    <a:pt x="89" y="40"/>
                    <a:pt x="89" y="39"/>
                    <a:pt x="89" y="39"/>
                  </a:cubicBezTo>
                  <a:cubicBezTo>
                    <a:pt x="88" y="38"/>
                    <a:pt x="88" y="38"/>
                    <a:pt x="88" y="37"/>
                  </a:cubicBezTo>
                  <a:cubicBezTo>
                    <a:pt x="88" y="37"/>
                    <a:pt x="87" y="36"/>
                    <a:pt x="87" y="36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86" y="34"/>
                    <a:pt x="86" y="33"/>
                    <a:pt x="85" y="32"/>
                  </a:cubicBezTo>
                  <a:cubicBezTo>
                    <a:pt x="84" y="31"/>
                    <a:pt x="84" y="30"/>
                    <a:pt x="83" y="29"/>
                  </a:cubicBezTo>
                  <a:cubicBezTo>
                    <a:pt x="83" y="28"/>
                    <a:pt x="83" y="28"/>
                    <a:pt x="82" y="28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1" y="26"/>
                    <a:pt x="81" y="25"/>
                    <a:pt x="80" y="24"/>
                  </a:cubicBezTo>
                  <a:cubicBezTo>
                    <a:pt x="79" y="23"/>
                    <a:pt x="79" y="22"/>
                    <a:pt x="78" y="22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6" y="19"/>
                    <a:pt x="76" y="19"/>
                    <a:pt x="75" y="18"/>
                  </a:cubicBezTo>
                  <a:cubicBezTo>
                    <a:pt x="75" y="18"/>
                    <a:pt x="74" y="17"/>
                    <a:pt x="74" y="17"/>
                  </a:cubicBezTo>
                  <a:cubicBezTo>
                    <a:pt x="73" y="16"/>
                    <a:pt x="73" y="16"/>
                    <a:pt x="72" y="15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0" y="13"/>
                    <a:pt x="70" y="13"/>
                    <a:pt x="69" y="12"/>
                  </a:cubicBezTo>
                  <a:cubicBezTo>
                    <a:pt x="69" y="12"/>
                    <a:pt x="68" y="11"/>
                    <a:pt x="68" y="11"/>
                  </a:cubicBezTo>
                  <a:cubicBezTo>
                    <a:pt x="67" y="10"/>
                    <a:pt x="67" y="10"/>
                    <a:pt x="66" y="9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5" y="9"/>
                    <a:pt x="65" y="9"/>
                    <a:pt x="64" y="8"/>
                  </a:cubicBezTo>
                  <a:cubicBezTo>
                    <a:pt x="64" y="8"/>
                    <a:pt x="63" y="7"/>
                    <a:pt x="63" y="7"/>
                  </a:cubicBezTo>
                  <a:cubicBezTo>
                    <a:pt x="62" y="7"/>
                    <a:pt x="62" y="6"/>
                    <a:pt x="61" y="6"/>
                  </a:cubicBezTo>
                  <a:cubicBezTo>
                    <a:pt x="61" y="6"/>
                    <a:pt x="60" y="5"/>
                    <a:pt x="60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5"/>
                    <a:pt x="59" y="4"/>
                    <a:pt x="58" y="4"/>
                  </a:cubicBezTo>
                  <a:cubicBezTo>
                    <a:pt x="58" y="4"/>
                    <a:pt x="57" y="4"/>
                    <a:pt x="57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3"/>
                    <a:pt x="54" y="2"/>
                    <a:pt x="54" y="2"/>
                  </a:cubicBezTo>
                  <a:cubicBezTo>
                    <a:pt x="53" y="2"/>
                    <a:pt x="53" y="2"/>
                    <a:pt x="52" y="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0" y="1"/>
                    <a:pt x="50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7" y="0"/>
                    <a:pt x="47" y="0"/>
                    <a:pt x="4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1"/>
                    <a:pt x="37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4" y="2"/>
                    <a:pt x="33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4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19"/>
                    <a:pt x="7" y="19"/>
                    <a:pt x="8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0" y="19"/>
                    <a:pt x="11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3" y="19"/>
                    <a:pt x="14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6" y="20"/>
                    <a:pt x="17" y="20"/>
                    <a:pt x="18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0" y="21"/>
                    <a:pt x="21" y="22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4" y="23"/>
                    <a:pt x="25" y="24"/>
                    <a:pt x="26" y="24"/>
                  </a:cubicBezTo>
                  <a:cubicBezTo>
                    <a:pt x="28" y="26"/>
                    <a:pt x="30" y="27"/>
                    <a:pt x="32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5" y="30"/>
                    <a:pt x="37" y="32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1" y="36"/>
                    <a:pt x="42" y="38"/>
                    <a:pt x="44" y="40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6" y="43"/>
                    <a:pt x="48" y="45"/>
                    <a:pt x="49" y="47"/>
                  </a:cubicBezTo>
                  <a:cubicBezTo>
                    <a:pt x="49" y="47"/>
                    <a:pt x="50" y="48"/>
                    <a:pt x="50" y="48"/>
                  </a:cubicBezTo>
                  <a:cubicBezTo>
                    <a:pt x="51" y="50"/>
                    <a:pt x="52" y="52"/>
                    <a:pt x="54" y="55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5" y="58"/>
                    <a:pt x="56" y="60"/>
                    <a:pt x="57" y="63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58" y="65"/>
                    <a:pt x="59" y="68"/>
                    <a:pt x="60" y="71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3"/>
                    <a:pt x="61" y="76"/>
                    <a:pt x="62" y="79"/>
                  </a:cubicBezTo>
                  <a:cubicBezTo>
                    <a:pt x="62" y="80"/>
                    <a:pt x="62" y="82"/>
                    <a:pt x="62" y="83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63" y="85"/>
                    <a:pt x="63" y="86"/>
                    <a:pt x="63" y="88"/>
                  </a:cubicBezTo>
                  <a:cubicBezTo>
                    <a:pt x="63" y="89"/>
                    <a:pt x="63" y="90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3"/>
                    <a:pt x="62" y="94"/>
                    <a:pt x="62" y="95"/>
                  </a:cubicBezTo>
                  <a:cubicBezTo>
                    <a:pt x="62" y="96"/>
                    <a:pt x="62" y="96"/>
                    <a:pt x="62" y="96"/>
                  </a:cubicBezTo>
                  <a:cubicBezTo>
                    <a:pt x="62" y="97"/>
                    <a:pt x="61" y="98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100"/>
                    <a:pt x="60" y="101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59" y="103"/>
                    <a:pt x="59" y="104"/>
                    <a:pt x="58" y="105"/>
                  </a:cubicBezTo>
                  <a:cubicBezTo>
                    <a:pt x="57" y="106"/>
                    <a:pt x="57" y="107"/>
                    <a:pt x="56" y="108"/>
                  </a:cubicBezTo>
                  <a:cubicBezTo>
                    <a:pt x="55" y="109"/>
                    <a:pt x="55" y="109"/>
                    <a:pt x="55" y="109"/>
                  </a:cubicBezTo>
                  <a:cubicBezTo>
                    <a:pt x="54" y="110"/>
                    <a:pt x="53" y="110"/>
                    <a:pt x="52" y="111"/>
                  </a:cubicBezTo>
                  <a:cubicBezTo>
                    <a:pt x="85" y="92"/>
                    <a:pt x="85" y="92"/>
                    <a:pt x="85" y="92"/>
                  </a:cubicBezTo>
                  <a:cubicBezTo>
                    <a:pt x="86" y="91"/>
                    <a:pt x="87" y="90"/>
                    <a:pt x="88" y="89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90" y="88"/>
                    <a:pt x="91" y="87"/>
                    <a:pt x="92" y="86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92" y="85"/>
                    <a:pt x="93" y="84"/>
                    <a:pt x="93" y="83"/>
                  </a:cubicBezTo>
                  <a:cubicBezTo>
                    <a:pt x="93" y="83"/>
                    <a:pt x="93" y="83"/>
                    <a:pt x="93" y="83"/>
                  </a:cubicBezTo>
                  <a:cubicBezTo>
                    <a:pt x="93" y="83"/>
                    <a:pt x="93" y="83"/>
                    <a:pt x="93" y="83"/>
                  </a:cubicBezTo>
                  <a:cubicBezTo>
                    <a:pt x="93" y="82"/>
                    <a:pt x="94" y="82"/>
                    <a:pt x="94" y="81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79"/>
                    <a:pt x="94" y="79"/>
                    <a:pt x="94" y="79"/>
                  </a:cubicBezTo>
                  <a:cubicBezTo>
                    <a:pt x="94" y="79"/>
                    <a:pt x="94" y="79"/>
                    <a:pt x="94" y="79"/>
                  </a:cubicBezTo>
                  <a:cubicBezTo>
                    <a:pt x="95" y="78"/>
                    <a:pt x="95" y="78"/>
                    <a:pt x="95" y="77"/>
                  </a:cubicBezTo>
                  <a:cubicBezTo>
                    <a:pt x="95" y="76"/>
                    <a:pt x="95" y="76"/>
                    <a:pt x="95" y="76"/>
                  </a:cubicBezTo>
                  <a:cubicBezTo>
                    <a:pt x="95" y="76"/>
                    <a:pt x="95" y="76"/>
                    <a:pt x="95" y="76"/>
                  </a:cubicBezTo>
                  <a:cubicBezTo>
                    <a:pt x="95" y="75"/>
                    <a:pt x="95" y="75"/>
                    <a:pt x="95" y="75"/>
                  </a:cubicBezTo>
                  <a:cubicBezTo>
                    <a:pt x="95" y="75"/>
                    <a:pt x="96" y="74"/>
                    <a:pt x="96" y="74"/>
                  </a:cubicBezTo>
                  <a:cubicBezTo>
                    <a:pt x="96" y="73"/>
                    <a:pt x="96" y="73"/>
                    <a:pt x="96" y="73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6" y="71"/>
                    <a:pt x="96" y="71"/>
                    <a:pt x="96" y="70"/>
                  </a:cubicBezTo>
                  <a:cubicBezTo>
                    <a:pt x="96" y="70"/>
                    <a:pt x="96" y="69"/>
                    <a:pt x="96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6" y="68"/>
                    <a:pt x="96" y="67"/>
                    <a:pt x="96" y="67"/>
                  </a:cubicBezTo>
                  <a:close/>
                </a:path>
              </a:pathLst>
            </a:custGeom>
            <a:solidFill>
              <a:srgbClr val="3C3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1" name="íS1iḋe">
              <a:extLst>
                <a:ext uri="{FF2B5EF4-FFF2-40B4-BE49-F238E27FC236}">
                  <a16:creationId xmlns:a16="http://schemas.microsoft.com/office/drawing/2014/main" id="{0B694F05-1E31-2B45-8694-89185643BA12}"/>
                </a:ext>
              </a:extLst>
            </p:cNvPr>
            <p:cNvSpPr/>
            <p:nvPr/>
          </p:nvSpPr>
          <p:spPr bwMode="auto">
            <a:xfrm>
              <a:off x="4760913" y="5761037"/>
              <a:ext cx="244475" cy="349250"/>
            </a:xfrm>
            <a:custGeom>
              <a:avLst/>
              <a:gdLst>
                <a:gd name="T0" fmla="*/ 73 w 74"/>
                <a:gd name="T1" fmla="*/ 65 h 106"/>
                <a:gd name="T2" fmla="*/ 74 w 74"/>
                <a:gd name="T3" fmla="*/ 74 h 106"/>
                <a:gd name="T4" fmla="*/ 37 w 74"/>
                <a:gd name="T5" fmla="*/ 95 h 106"/>
                <a:gd name="T6" fmla="*/ 0 w 74"/>
                <a:gd name="T7" fmla="*/ 31 h 106"/>
                <a:gd name="T8" fmla="*/ 1 w 74"/>
                <a:gd name="T9" fmla="*/ 23 h 106"/>
                <a:gd name="T10" fmla="*/ 37 w 74"/>
                <a:gd name="T11" fmla="*/ 10 h 106"/>
                <a:gd name="T12" fmla="*/ 73 w 74"/>
                <a:gd name="T13" fmla="*/ 6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106">
                  <a:moveTo>
                    <a:pt x="73" y="65"/>
                  </a:moveTo>
                  <a:cubicBezTo>
                    <a:pt x="73" y="68"/>
                    <a:pt x="74" y="71"/>
                    <a:pt x="74" y="74"/>
                  </a:cubicBezTo>
                  <a:cubicBezTo>
                    <a:pt x="74" y="97"/>
                    <a:pt x="57" y="106"/>
                    <a:pt x="37" y="95"/>
                  </a:cubicBezTo>
                  <a:cubicBezTo>
                    <a:pt x="17" y="83"/>
                    <a:pt x="0" y="54"/>
                    <a:pt x="0" y="31"/>
                  </a:cubicBezTo>
                  <a:cubicBezTo>
                    <a:pt x="0" y="28"/>
                    <a:pt x="0" y="26"/>
                    <a:pt x="1" y="23"/>
                  </a:cubicBezTo>
                  <a:cubicBezTo>
                    <a:pt x="4" y="6"/>
                    <a:pt x="19" y="0"/>
                    <a:pt x="37" y="10"/>
                  </a:cubicBezTo>
                  <a:cubicBezTo>
                    <a:pt x="55" y="20"/>
                    <a:pt x="70" y="44"/>
                    <a:pt x="73" y="65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2" name="îṥlîdê">
              <a:extLst>
                <a:ext uri="{FF2B5EF4-FFF2-40B4-BE49-F238E27FC236}">
                  <a16:creationId xmlns:a16="http://schemas.microsoft.com/office/drawing/2014/main" id="{8FB41F04-3A9A-A54E-9ABF-A52ED712BE44}"/>
                </a:ext>
              </a:extLst>
            </p:cNvPr>
            <p:cNvSpPr/>
            <p:nvPr/>
          </p:nvSpPr>
          <p:spPr bwMode="auto">
            <a:xfrm>
              <a:off x="4810125" y="5837237"/>
              <a:ext cx="134938" cy="196850"/>
            </a:xfrm>
            <a:custGeom>
              <a:avLst/>
              <a:gdLst>
                <a:gd name="T0" fmla="*/ 40 w 41"/>
                <a:gd name="T1" fmla="*/ 36 h 60"/>
                <a:gd name="T2" fmla="*/ 41 w 41"/>
                <a:gd name="T3" fmla="*/ 41 h 60"/>
                <a:gd name="T4" fmla="*/ 20 w 41"/>
                <a:gd name="T5" fmla="*/ 53 h 60"/>
                <a:gd name="T6" fmla="*/ 0 w 41"/>
                <a:gd name="T7" fmla="*/ 18 h 60"/>
                <a:gd name="T8" fmla="*/ 0 w 41"/>
                <a:gd name="T9" fmla="*/ 13 h 60"/>
                <a:gd name="T10" fmla="*/ 20 w 41"/>
                <a:gd name="T11" fmla="*/ 6 h 60"/>
                <a:gd name="T12" fmla="*/ 40 w 41"/>
                <a:gd name="T13" fmla="*/ 3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0">
                  <a:moveTo>
                    <a:pt x="40" y="36"/>
                  </a:moveTo>
                  <a:cubicBezTo>
                    <a:pt x="41" y="38"/>
                    <a:pt x="41" y="40"/>
                    <a:pt x="41" y="41"/>
                  </a:cubicBezTo>
                  <a:cubicBezTo>
                    <a:pt x="41" y="54"/>
                    <a:pt x="31" y="60"/>
                    <a:pt x="20" y="53"/>
                  </a:cubicBezTo>
                  <a:cubicBezTo>
                    <a:pt x="9" y="46"/>
                    <a:pt x="0" y="31"/>
                    <a:pt x="0" y="18"/>
                  </a:cubicBezTo>
                  <a:cubicBezTo>
                    <a:pt x="0" y="16"/>
                    <a:pt x="0" y="14"/>
                    <a:pt x="0" y="13"/>
                  </a:cubicBezTo>
                  <a:cubicBezTo>
                    <a:pt x="2" y="3"/>
                    <a:pt x="10" y="0"/>
                    <a:pt x="20" y="6"/>
                  </a:cubicBezTo>
                  <a:cubicBezTo>
                    <a:pt x="30" y="12"/>
                    <a:pt x="38" y="24"/>
                    <a:pt x="40" y="36"/>
                  </a:cubicBezTo>
                  <a:close/>
                </a:path>
              </a:pathLst>
            </a:custGeom>
            <a:solidFill>
              <a:srgbClr val="8081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3" name="iś1iḍè">
              <a:extLst>
                <a:ext uri="{FF2B5EF4-FFF2-40B4-BE49-F238E27FC236}">
                  <a16:creationId xmlns:a16="http://schemas.microsoft.com/office/drawing/2014/main" id="{7D21C2BF-0BB7-2245-9E03-B5A9AFDA59A7}"/>
                </a:ext>
              </a:extLst>
            </p:cNvPr>
            <p:cNvSpPr/>
            <p:nvPr/>
          </p:nvSpPr>
          <p:spPr bwMode="auto">
            <a:xfrm>
              <a:off x="4810125" y="5846762"/>
              <a:ext cx="119063" cy="177800"/>
            </a:xfrm>
            <a:custGeom>
              <a:avLst/>
              <a:gdLst>
                <a:gd name="T0" fmla="*/ 25 w 36"/>
                <a:gd name="T1" fmla="*/ 48 h 54"/>
                <a:gd name="T2" fmla="*/ 5 w 36"/>
                <a:gd name="T3" fmla="*/ 13 h 54"/>
                <a:gd name="T4" fmla="*/ 5 w 36"/>
                <a:gd name="T5" fmla="*/ 8 h 54"/>
                <a:gd name="T6" fmla="*/ 10 w 36"/>
                <a:gd name="T7" fmla="*/ 0 h 54"/>
                <a:gd name="T8" fmla="*/ 0 w 36"/>
                <a:gd name="T9" fmla="*/ 10 h 54"/>
                <a:gd name="T10" fmla="*/ 0 w 36"/>
                <a:gd name="T11" fmla="*/ 15 h 54"/>
                <a:gd name="T12" fmla="*/ 20 w 36"/>
                <a:gd name="T13" fmla="*/ 50 h 54"/>
                <a:gd name="T14" fmla="*/ 36 w 36"/>
                <a:gd name="T15" fmla="*/ 51 h 54"/>
                <a:gd name="T16" fmla="*/ 25 w 36"/>
                <a:gd name="T17" fmla="*/ 4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54">
                  <a:moveTo>
                    <a:pt x="25" y="48"/>
                  </a:moveTo>
                  <a:cubicBezTo>
                    <a:pt x="14" y="42"/>
                    <a:pt x="5" y="26"/>
                    <a:pt x="5" y="13"/>
                  </a:cubicBezTo>
                  <a:cubicBezTo>
                    <a:pt x="5" y="11"/>
                    <a:pt x="5" y="10"/>
                    <a:pt x="5" y="8"/>
                  </a:cubicBezTo>
                  <a:cubicBezTo>
                    <a:pt x="6" y="4"/>
                    <a:pt x="8" y="2"/>
                    <a:pt x="10" y="0"/>
                  </a:cubicBezTo>
                  <a:cubicBezTo>
                    <a:pt x="5" y="1"/>
                    <a:pt x="1" y="4"/>
                    <a:pt x="0" y="10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8"/>
                    <a:pt x="9" y="43"/>
                    <a:pt x="20" y="50"/>
                  </a:cubicBezTo>
                  <a:cubicBezTo>
                    <a:pt x="26" y="54"/>
                    <a:pt x="32" y="54"/>
                    <a:pt x="36" y="51"/>
                  </a:cubicBezTo>
                  <a:cubicBezTo>
                    <a:pt x="32" y="51"/>
                    <a:pt x="29" y="50"/>
                    <a:pt x="25" y="48"/>
                  </a:cubicBez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4" name="íṧḷïḑe">
              <a:extLst>
                <a:ext uri="{FF2B5EF4-FFF2-40B4-BE49-F238E27FC236}">
                  <a16:creationId xmlns:a16="http://schemas.microsoft.com/office/drawing/2014/main" id="{757CD61C-1853-804A-BA48-4703CA055B99}"/>
                </a:ext>
              </a:extLst>
            </p:cNvPr>
            <p:cNvSpPr/>
            <p:nvPr/>
          </p:nvSpPr>
          <p:spPr bwMode="auto">
            <a:xfrm>
              <a:off x="5335588" y="5681662"/>
              <a:ext cx="685800" cy="461963"/>
            </a:xfrm>
            <a:custGeom>
              <a:avLst/>
              <a:gdLst>
                <a:gd name="T0" fmla="*/ 0 w 432"/>
                <a:gd name="T1" fmla="*/ 251 h 291"/>
                <a:gd name="T2" fmla="*/ 432 w 432"/>
                <a:gd name="T3" fmla="*/ 0 h 291"/>
                <a:gd name="T4" fmla="*/ 432 w 432"/>
                <a:gd name="T5" fmla="*/ 40 h 291"/>
                <a:gd name="T6" fmla="*/ 0 w 432"/>
                <a:gd name="T7" fmla="*/ 291 h 291"/>
                <a:gd name="T8" fmla="*/ 0 w 432"/>
                <a:gd name="T9" fmla="*/ 25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291">
                  <a:moveTo>
                    <a:pt x="0" y="251"/>
                  </a:moveTo>
                  <a:lnTo>
                    <a:pt x="432" y="0"/>
                  </a:lnTo>
                  <a:lnTo>
                    <a:pt x="432" y="40"/>
                  </a:lnTo>
                  <a:lnTo>
                    <a:pt x="0" y="291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5" name="iṡľíḍé">
              <a:extLst>
                <a:ext uri="{FF2B5EF4-FFF2-40B4-BE49-F238E27FC236}">
                  <a16:creationId xmlns:a16="http://schemas.microsoft.com/office/drawing/2014/main" id="{165CD311-3B53-E84A-8B10-720389314767}"/>
                </a:ext>
              </a:extLst>
            </p:cNvPr>
            <p:cNvSpPr/>
            <p:nvPr/>
          </p:nvSpPr>
          <p:spPr bwMode="auto">
            <a:xfrm>
              <a:off x="5173663" y="5589587"/>
              <a:ext cx="847725" cy="490538"/>
            </a:xfrm>
            <a:custGeom>
              <a:avLst/>
              <a:gdLst>
                <a:gd name="T0" fmla="*/ 0 w 534"/>
                <a:gd name="T1" fmla="*/ 251 h 309"/>
                <a:gd name="T2" fmla="*/ 434 w 534"/>
                <a:gd name="T3" fmla="*/ 0 h 309"/>
                <a:gd name="T4" fmla="*/ 534 w 534"/>
                <a:gd name="T5" fmla="*/ 58 h 309"/>
                <a:gd name="T6" fmla="*/ 102 w 534"/>
                <a:gd name="T7" fmla="*/ 309 h 309"/>
                <a:gd name="T8" fmla="*/ 0 w 534"/>
                <a:gd name="T9" fmla="*/ 25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4" h="309">
                  <a:moveTo>
                    <a:pt x="0" y="251"/>
                  </a:moveTo>
                  <a:lnTo>
                    <a:pt x="434" y="0"/>
                  </a:lnTo>
                  <a:lnTo>
                    <a:pt x="534" y="58"/>
                  </a:lnTo>
                  <a:lnTo>
                    <a:pt x="102" y="309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B9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6" name="îśḷiḑe">
              <a:extLst>
                <a:ext uri="{FF2B5EF4-FFF2-40B4-BE49-F238E27FC236}">
                  <a16:creationId xmlns:a16="http://schemas.microsoft.com/office/drawing/2014/main" id="{F9658F57-1043-6143-A71C-4A54C10762D4}"/>
                </a:ext>
              </a:extLst>
            </p:cNvPr>
            <p:cNvSpPr/>
            <p:nvPr/>
          </p:nvSpPr>
          <p:spPr bwMode="auto">
            <a:xfrm>
              <a:off x="5173663" y="5988049"/>
              <a:ext cx="161925" cy="155575"/>
            </a:xfrm>
            <a:custGeom>
              <a:avLst/>
              <a:gdLst>
                <a:gd name="T0" fmla="*/ 102 w 102"/>
                <a:gd name="T1" fmla="*/ 58 h 98"/>
                <a:gd name="T2" fmla="*/ 102 w 102"/>
                <a:gd name="T3" fmla="*/ 98 h 98"/>
                <a:gd name="T4" fmla="*/ 0 w 102"/>
                <a:gd name="T5" fmla="*/ 40 h 98"/>
                <a:gd name="T6" fmla="*/ 0 w 102"/>
                <a:gd name="T7" fmla="*/ 0 h 98"/>
                <a:gd name="T8" fmla="*/ 102 w 102"/>
                <a:gd name="T9" fmla="*/ 5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98">
                  <a:moveTo>
                    <a:pt x="102" y="58"/>
                  </a:moveTo>
                  <a:lnTo>
                    <a:pt x="102" y="98"/>
                  </a:lnTo>
                  <a:lnTo>
                    <a:pt x="0" y="40"/>
                  </a:lnTo>
                  <a:lnTo>
                    <a:pt x="0" y="0"/>
                  </a:lnTo>
                  <a:lnTo>
                    <a:pt x="102" y="58"/>
                  </a:lnTo>
                  <a:close/>
                </a:path>
              </a:pathLst>
            </a:cu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7" name="îSľïḍê">
              <a:extLst>
                <a:ext uri="{FF2B5EF4-FFF2-40B4-BE49-F238E27FC236}">
                  <a16:creationId xmlns:a16="http://schemas.microsoft.com/office/drawing/2014/main" id="{770A91F2-0673-6A45-AFC7-B87BD28BAF60}"/>
                </a:ext>
              </a:extLst>
            </p:cNvPr>
            <p:cNvSpPr/>
            <p:nvPr/>
          </p:nvSpPr>
          <p:spPr bwMode="auto">
            <a:xfrm>
              <a:off x="3292475" y="4502149"/>
              <a:ext cx="893763" cy="517525"/>
            </a:xfrm>
            <a:custGeom>
              <a:avLst/>
              <a:gdLst>
                <a:gd name="T0" fmla="*/ 0 w 563"/>
                <a:gd name="T1" fmla="*/ 251 h 326"/>
                <a:gd name="T2" fmla="*/ 432 w 563"/>
                <a:gd name="T3" fmla="*/ 0 h 326"/>
                <a:gd name="T4" fmla="*/ 563 w 563"/>
                <a:gd name="T5" fmla="*/ 75 h 326"/>
                <a:gd name="T6" fmla="*/ 131 w 563"/>
                <a:gd name="T7" fmla="*/ 326 h 326"/>
                <a:gd name="T8" fmla="*/ 0 w 563"/>
                <a:gd name="T9" fmla="*/ 251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3" h="326">
                  <a:moveTo>
                    <a:pt x="0" y="251"/>
                  </a:moveTo>
                  <a:lnTo>
                    <a:pt x="432" y="0"/>
                  </a:lnTo>
                  <a:lnTo>
                    <a:pt x="563" y="75"/>
                  </a:lnTo>
                  <a:lnTo>
                    <a:pt x="131" y="326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4F59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8" name="iṧḻîḓé">
              <a:extLst>
                <a:ext uri="{FF2B5EF4-FFF2-40B4-BE49-F238E27FC236}">
                  <a16:creationId xmlns:a16="http://schemas.microsoft.com/office/drawing/2014/main" id="{2578AA6D-886E-2749-8261-D19AA3AB3336}"/>
                </a:ext>
              </a:extLst>
            </p:cNvPr>
            <p:cNvSpPr/>
            <p:nvPr/>
          </p:nvSpPr>
          <p:spPr bwMode="auto">
            <a:xfrm>
              <a:off x="3681413" y="4729162"/>
              <a:ext cx="798513" cy="461963"/>
            </a:xfrm>
            <a:custGeom>
              <a:avLst/>
              <a:gdLst>
                <a:gd name="T0" fmla="*/ 0 w 503"/>
                <a:gd name="T1" fmla="*/ 251 h 291"/>
                <a:gd name="T2" fmla="*/ 435 w 503"/>
                <a:gd name="T3" fmla="*/ 0 h 291"/>
                <a:gd name="T4" fmla="*/ 503 w 503"/>
                <a:gd name="T5" fmla="*/ 40 h 291"/>
                <a:gd name="T6" fmla="*/ 71 w 503"/>
                <a:gd name="T7" fmla="*/ 291 h 291"/>
                <a:gd name="T8" fmla="*/ 0 w 503"/>
                <a:gd name="T9" fmla="*/ 25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3" h="291">
                  <a:moveTo>
                    <a:pt x="0" y="251"/>
                  </a:moveTo>
                  <a:lnTo>
                    <a:pt x="435" y="0"/>
                  </a:lnTo>
                  <a:lnTo>
                    <a:pt x="503" y="40"/>
                  </a:lnTo>
                  <a:lnTo>
                    <a:pt x="71" y="291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4F59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9" name="íṥḻïde">
              <a:extLst>
                <a:ext uri="{FF2B5EF4-FFF2-40B4-BE49-F238E27FC236}">
                  <a16:creationId xmlns:a16="http://schemas.microsoft.com/office/drawing/2014/main" id="{7B29F658-419F-064A-B8F7-E54E86DF707B}"/>
                </a:ext>
              </a:extLst>
            </p:cNvPr>
            <p:cNvSpPr/>
            <p:nvPr/>
          </p:nvSpPr>
          <p:spPr bwMode="auto">
            <a:xfrm>
              <a:off x="5283200" y="5289549"/>
              <a:ext cx="685800" cy="758825"/>
            </a:xfrm>
            <a:custGeom>
              <a:avLst/>
              <a:gdLst>
                <a:gd name="T0" fmla="*/ 0 w 432"/>
                <a:gd name="T1" fmla="*/ 251 h 478"/>
                <a:gd name="T2" fmla="*/ 432 w 432"/>
                <a:gd name="T3" fmla="*/ 0 h 478"/>
                <a:gd name="T4" fmla="*/ 432 w 432"/>
                <a:gd name="T5" fmla="*/ 226 h 478"/>
                <a:gd name="T6" fmla="*/ 0 w 432"/>
                <a:gd name="T7" fmla="*/ 478 h 478"/>
                <a:gd name="T8" fmla="*/ 0 w 432"/>
                <a:gd name="T9" fmla="*/ 25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478">
                  <a:moveTo>
                    <a:pt x="0" y="251"/>
                  </a:moveTo>
                  <a:lnTo>
                    <a:pt x="432" y="0"/>
                  </a:lnTo>
                  <a:lnTo>
                    <a:pt x="432" y="226"/>
                  </a:lnTo>
                  <a:lnTo>
                    <a:pt x="0" y="478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74B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0" name="ïṥļïďê">
              <a:extLst>
                <a:ext uri="{FF2B5EF4-FFF2-40B4-BE49-F238E27FC236}">
                  <a16:creationId xmlns:a16="http://schemas.microsoft.com/office/drawing/2014/main" id="{EA129CFA-77FF-914B-98CA-AFF53576856C}"/>
                </a:ext>
              </a:extLst>
            </p:cNvPr>
            <p:cNvSpPr/>
            <p:nvPr/>
          </p:nvSpPr>
          <p:spPr bwMode="auto">
            <a:xfrm>
              <a:off x="3295650" y="3549649"/>
              <a:ext cx="2068513" cy="1196975"/>
            </a:xfrm>
            <a:custGeom>
              <a:avLst/>
              <a:gdLst>
                <a:gd name="T0" fmla="*/ 0 w 1303"/>
                <a:gd name="T1" fmla="*/ 251 h 754"/>
                <a:gd name="T2" fmla="*/ 432 w 1303"/>
                <a:gd name="T3" fmla="*/ 0 h 754"/>
                <a:gd name="T4" fmla="*/ 1303 w 1303"/>
                <a:gd name="T5" fmla="*/ 502 h 754"/>
                <a:gd name="T6" fmla="*/ 871 w 1303"/>
                <a:gd name="T7" fmla="*/ 754 h 754"/>
                <a:gd name="T8" fmla="*/ 0 w 1303"/>
                <a:gd name="T9" fmla="*/ 251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3" h="754">
                  <a:moveTo>
                    <a:pt x="0" y="251"/>
                  </a:moveTo>
                  <a:lnTo>
                    <a:pt x="432" y="0"/>
                  </a:lnTo>
                  <a:lnTo>
                    <a:pt x="1303" y="502"/>
                  </a:lnTo>
                  <a:lnTo>
                    <a:pt x="871" y="754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1" name="îś1ídé">
              <a:extLst>
                <a:ext uri="{FF2B5EF4-FFF2-40B4-BE49-F238E27FC236}">
                  <a16:creationId xmlns:a16="http://schemas.microsoft.com/office/drawing/2014/main" id="{16A17E00-E6DB-B446-AD86-67F9868B78EB}"/>
                </a:ext>
              </a:extLst>
            </p:cNvPr>
            <p:cNvSpPr/>
            <p:nvPr/>
          </p:nvSpPr>
          <p:spPr bwMode="auto">
            <a:xfrm>
              <a:off x="3292475" y="3948112"/>
              <a:ext cx="1385888" cy="1754188"/>
            </a:xfrm>
            <a:custGeom>
              <a:avLst/>
              <a:gdLst>
                <a:gd name="T0" fmla="*/ 420 w 420"/>
                <a:gd name="T1" fmla="*/ 242 h 532"/>
                <a:gd name="T2" fmla="*/ 420 w 420"/>
                <a:gd name="T3" fmla="*/ 313 h 532"/>
                <a:gd name="T4" fmla="*/ 419 w 420"/>
                <a:gd name="T5" fmla="*/ 532 h 532"/>
                <a:gd name="T6" fmla="*/ 207 w 420"/>
                <a:gd name="T7" fmla="*/ 409 h 532"/>
                <a:gd name="T8" fmla="*/ 180 w 420"/>
                <a:gd name="T9" fmla="*/ 379 h 532"/>
                <a:gd name="T10" fmla="*/ 152 w 420"/>
                <a:gd name="T11" fmla="*/ 377 h 532"/>
                <a:gd name="T12" fmla="*/ 118 w 420"/>
                <a:gd name="T13" fmla="*/ 358 h 532"/>
                <a:gd name="T14" fmla="*/ 91 w 420"/>
                <a:gd name="T15" fmla="*/ 327 h 532"/>
                <a:gd name="T16" fmla="*/ 63 w 420"/>
                <a:gd name="T17" fmla="*/ 326 h 532"/>
                <a:gd name="T18" fmla="*/ 0 w 420"/>
                <a:gd name="T19" fmla="*/ 289 h 532"/>
                <a:gd name="T20" fmla="*/ 1 w 420"/>
                <a:gd name="T21" fmla="*/ 0 h 532"/>
                <a:gd name="T22" fmla="*/ 420 w 420"/>
                <a:gd name="T23" fmla="*/ 242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0" h="532">
                  <a:moveTo>
                    <a:pt x="420" y="242"/>
                  </a:moveTo>
                  <a:cubicBezTo>
                    <a:pt x="420" y="313"/>
                    <a:pt x="420" y="313"/>
                    <a:pt x="420" y="313"/>
                  </a:cubicBezTo>
                  <a:cubicBezTo>
                    <a:pt x="419" y="532"/>
                    <a:pt x="419" y="532"/>
                    <a:pt x="419" y="532"/>
                  </a:cubicBezTo>
                  <a:cubicBezTo>
                    <a:pt x="207" y="409"/>
                    <a:pt x="207" y="409"/>
                    <a:pt x="207" y="409"/>
                  </a:cubicBezTo>
                  <a:cubicBezTo>
                    <a:pt x="201" y="396"/>
                    <a:pt x="191" y="385"/>
                    <a:pt x="180" y="379"/>
                  </a:cubicBezTo>
                  <a:cubicBezTo>
                    <a:pt x="169" y="372"/>
                    <a:pt x="159" y="372"/>
                    <a:pt x="152" y="377"/>
                  </a:cubicBezTo>
                  <a:cubicBezTo>
                    <a:pt x="118" y="358"/>
                    <a:pt x="118" y="358"/>
                    <a:pt x="118" y="358"/>
                  </a:cubicBezTo>
                  <a:cubicBezTo>
                    <a:pt x="111" y="345"/>
                    <a:pt x="102" y="334"/>
                    <a:pt x="91" y="327"/>
                  </a:cubicBezTo>
                  <a:cubicBezTo>
                    <a:pt x="80" y="321"/>
                    <a:pt x="70" y="321"/>
                    <a:pt x="63" y="326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420" y="242"/>
                  </a:lnTo>
                  <a:close/>
                </a:path>
              </a:pathLst>
            </a:custGeom>
            <a:solidFill>
              <a:srgbClr val="CBCE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2" name="ïsḷïḓè">
              <a:extLst>
                <a:ext uri="{FF2B5EF4-FFF2-40B4-BE49-F238E27FC236}">
                  <a16:creationId xmlns:a16="http://schemas.microsoft.com/office/drawing/2014/main" id="{BAE18017-C537-0046-9FAB-6FC03903DB20}"/>
                </a:ext>
              </a:extLst>
            </p:cNvPr>
            <p:cNvSpPr/>
            <p:nvPr/>
          </p:nvSpPr>
          <p:spPr bwMode="auto">
            <a:xfrm>
              <a:off x="5170488" y="5227637"/>
              <a:ext cx="798513" cy="460375"/>
            </a:xfrm>
            <a:custGeom>
              <a:avLst/>
              <a:gdLst>
                <a:gd name="T0" fmla="*/ 0 w 503"/>
                <a:gd name="T1" fmla="*/ 251 h 290"/>
                <a:gd name="T2" fmla="*/ 434 w 503"/>
                <a:gd name="T3" fmla="*/ 0 h 290"/>
                <a:gd name="T4" fmla="*/ 503 w 503"/>
                <a:gd name="T5" fmla="*/ 39 h 290"/>
                <a:gd name="T6" fmla="*/ 71 w 503"/>
                <a:gd name="T7" fmla="*/ 290 h 290"/>
                <a:gd name="T8" fmla="*/ 0 w 503"/>
                <a:gd name="T9" fmla="*/ 251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3" h="290">
                  <a:moveTo>
                    <a:pt x="0" y="251"/>
                  </a:moveTo>
                  <a:lnTo>
                    <a:pt x="434" y="0"/>
                  </a:lnTo>
                  <a:lnTo>
                    <a:pt x="503" y="39"/>
                  </a:lnTo>
                  <a:lnTo>
                    <a:pt x="71" y="290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7BB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3" name="ïṥľîḑé">
              <a:extLst>
                <a:ext uri="{FF2B5EF4-FFF2-40B4-BE49-F238E27FC236}">
                  <a16:creationId xmlns:a16="http://schemas.microsoft.com/office/drawing/2014/main" id="{D8F026F8-DB1E-4E4B-9748-89339D67B957}"/>
                </a:ext>
              </a:extLst>
            </p:cNvPr>
            <p:cNvSpPr/>
            <p:nvPr/>
          </p:nvSpPr>
          <p:spPr bwMode="auto">
            <a:xfrm>
              <a:off x="4678363" y="4581524"/>
              <a:ext cx="987425" cy="573088"/>
            </a:xfrm>
            <a:custGeom>
              <a:avLst/>
              <a:gdLst>
                <a:gd name="T0" fmla="*/ 0 w 622"/>
                <a:gd name="T1" fmla="*/ 251 h 361"/>
                <a:gd name="T2" fmla="*/ 432 w 622"/>
                <a:gd name="T3" fmla="*/ 0 h 361"/>
                <a:gd name="T4" fmla="*/ 622 w 622"/>
                <a:gd name="T5" fmla="*/ 110 h 361"/>
                <a:gd name="T6" fmla="*/ 189 w 622"/>
                <a:gd name="T7" fmla="*/ 361 h 361"/>
                <a:gd name="T8" fmla="*/ 0 w 622"/>
                <a:gd name="T9" fmla="*/ 25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2" h="361">
                  <a:moveTo>
                    <a:pt x="0" y="251"/>
                  </a:moveTo>
                  <a:lnTo>
                    <a:pt x="432" y="0"/>
                  </a:lnTo>
                  <a:lnTo>
                    <a:pt x="622" y="110"/>
                  </a:lnTo>
                  <a:lnTo>
                    <a:pt x="189" y="361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7BB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4" name="íṣḷïdê">
              <a:extLst>
                <a:ext uri="{FF2B5EF4-FFF2-40B4-BE49-F238E27FC236}">
                  <a16:creationId xmlns:a16="http://schemas.microsoft.com/office/drawing/2014/main" id="{56ACA90A-39D0-DE44-B880-C517078F7508}"/>
                </a:ext>
              </a:extLst>
            </p:cNvPr>
            <p:cNvSpPr/>
            <p:nvPr/>
          </p:nvSpPr>
          <p:spPr bwMode="auto">
            <a:xfrm>
              <a:off x="4978400" y="4756149"/>
              <a:ext cx="881063" cy="869950"/>
            </a:xfrm>
            <a:custGeom>
              <a:avLst/>
              <a:gdLst>
                <a:gd name="T0" fmla="*/ 0 w 555"/>
                <a:gd name="T1" fmla="*/ 251 h 548"/>
                <a:gd name="T2" fmla="*/ 433 w 555"/>
                <a:gd name="T3" fmla="*/ 0 h 548"/>
                <a:gd name="T4" fmla="*/ 555 w 555"/>
                <a:gd name="T5" fmla="*/ 297 h 548"/>
                <a:gd name="T6" fmla="*/ 121 w 555"/>
                <a:gd name="T7" fmla="*/ 548 h 548"/>
                <a:gd name="T8" fmla="*/ 0 w 555"/>
                <a:gd name="T9" fmla="*/ 251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548">
                  <a:moveTo>
                    <a:pt x="0" y="251"/>
                  </a:moveTo>
                  <a:lnTo>
                    <a:pt x="433" y="0"/>
                  </a:lnTo>
                  <a:lnTo>
                    <a:pt x="555" y="297"/>
                  </a:lnTo>
                  <a:lnTo>
                    <a:pt x="121" y="548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74B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5" name="ïṧlïḋe">
              <a:extLst>
                <a:ext uri="{FF2B5EF4-FFF2-40B4-BE49-F238E27FC236}">
                  <a16:creationId xmlns:a16="http://schemas.microsoft.com/office/drawing/2014/main" id="{BCFBA254-3B1A-4B43-83A3-2E6F1DC7F698}"/>
                </a:ext>
              </a:extLst>
            </p:cNvPr>
            <p:cNvSpPr/>
            <p:nvPr/>
          </p:nvSpPr>
          <p:spPr bwMode="auto">
            <a:xfrm>
              <a:off x="5051425" y="4838699"/>
              <a:ext cx="736600" cy="704850"/>
            </a:xfrm>
            <a:custGeom>
              <a:avLst/>
              <a:gdLst>
                <a:gd name="T0" fmla="*/ 0 w 464"/>
                <a:gd name="T1" fmla="*/ 214 h 444"/>
                <a:gd name="T2" fmla="*/ 370 w 464"/>
                <a:gd name="T3" fmla="*/ 0 h 444"/>
                <a:gd name="T4" fmla="*/ 464 w 464"/>
                <a:gd name="T5" fmla="*/ 228 h 444"/>
                <a:gd name="T6" fmla="*/ 94 w 464"/>
                <a:gd name="T7" fmla="*/ 444 h 444"/>
                <a:gd name="T8" fmla="*/ 0 w 464"/>
                <a:gd name="T9" fmla="*/ 21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444">
                  <a:moveTo>
                    <a:pt x="0" y="214"/>
                  </a:moveTo>
                  <a:lnTo>
                    <a:pt x="370" y="0"/>
                  </a:lnTo>
                  <a:lnTo>
                    <a:pt x="464" y="228"/>
                  </a:lnTo>
                  <a:lnTo>
                    <a:pt x="94" y="44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6" name="îṣ1îde">
              <a:extLst>
                <a:ext uri="{FF2B5EF4-FFF2-40B4-BE49-F238E27FC236}">
                  <a16:creationId xmlns:a16="http://schemas.microsoft.com/office/drawing/2014/main" id="{8241C3C5-D7A3-3344-926F-997461D152E6}"/>
                </a:ext>
              </a:extLst>
            </p:cNvPr>
            <p:cNvSpPr/>
            <p:nvPr/>
          </p:nvSpPr>
          <p:spPr bwMode="auto">
            <a:xfrm>
              <a:off x="4714875" y="5078412"/>
              <a:ext cx="115888" cy="330200"/>
            </a:xfrm>
            <a:custGeom>
              <a:avLst/>
              <a:gdLst>
                <a:gd name="T0" fmla="*/ 73 w 73"/>
                <a:gd name="T1" fmla="*/ 191 h 208"/>
                <a:gd name="T2" fmla="*/ 73 w 73"/>
                <a:gd name="T3" fmla="*/ 191 h 208"/>
                <a:gd name="T4" fmla="*/ 73 w 73"/>
                <a:gd name="T5" fmla="*/ 42 h 208"/>
                <a:gd name="T6" fmla="*/ 2 w 73"/>
                <a:gd name="T7" fmla="*/ 0 h 208"/>
                <a:gd name="T8" fmla="*/ 0 w 73"/>
                <a:gd name="T9" fmla="*/ 166 h 208"/>
                <a:gd name="T10" fmla="*/ 73 w 73"/>
                <a:gd name="T11" fmla="*/ 208 h 208"/>
                <a:gd name="T12" fmla="*/ 73 w 73"/>
                <a:gd name="T13" fmla="*/ 191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208">
                  <a:moveTo>
                    <a:pt x="73" y="191"/>
                  </a:moveTo>
                  <a:lnTo>
                    <a:pt x="73" y="191"/>
                  </a:lnTo>
                  <a:lnTo>
                    <a:pt x="73" y="42"/>
                  </a:lnTo>
                  <a:lnTo>
                    <a:pt x="2" y="0"/>
                  </a:lnTo>
                  <a:lnTo>
                    <a:pt x="0" y="166"/>
                  </a:lnTo>
                  <a:lnTo>
                    <a:pt x="73" y="208"/>
                  </a:lnTo>
                  <a:lnTo>
                    <a:pt x="73" y="191"/>
                  </a:lnTo>
                  <a:close/>
                </a:path>
              </a:pathLst>
            </a:custGeom>
            <a:solidFill>
              <a:srgbClr val="89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7" name="ïṧḷiḑé">
              <a:extLst>
                <a:ext uri="{FF2B5EF4-FFF2-40B4-BE49-F238E27FC236}">
                  <a16:creationId xmlns:a16="http://schemas.microsoft.com/office/drawing/2014/main" id="{9966EFE1-38C4-6646-8335-F9A9209A9197}"/>
                </a:ext>
              </a:extLst>
            </p:cNvPr>
            <p:cNvSpPr/>
            <p:nvPr/>
          </p:nvSpPr>
          <p:spPr bwMode="auto">
            <a:xfrm>
              <a:off x="3546475" y="4525962"/>
              <a:ext cx="125413" cy="255588"/>
            </a:xfrm>
            <a:custGeom>
              <a:avLst/>
              <a:gdLst>
                <a:gd name="T0" fmla="*/ 19 w 38"/>
                <a:gd name="T1" fmla="*/ 4 h 78"/>
                <a:gd name="T2" fmla="*/ 28 w 38"/>
                <a:gd name="T3" fmla="*/ 12 h 78"/>
                <a:gd name="T4" fmla="*/ 34 w 38"/>
                <a:gd name="T5" fmla="*/ 21 h 78"/>
                <a:gd name="T6" fmla="*/ 36 w 38"/>
                <a:gd name="T7" fmla="*/ 31 h 78"/>
                <a:gd name="T8" fmla="*/ 35 w 38"/>
                <a:gd name="T9" fmla="*/ 38 h 78"/>
                <a:gd name="T10" fmla="*/ 31 w 38"/>
                <a:gd name="T11" fmla="*/ 44 h 78"/>
                <a:gd name="T12" fmla="*/ 21 w 38"/>
                <a:gd name="T13" fmla="*/ 49 h 78"/>
                <a:gd name="T14" fmla="*/ 14 w 38"/>
                <a:gd name="T15" fmla="*/ 53 h 78"/>
                <a:gd name="T16" fmla="*/ 14 w 38"/>
                <a:gd name="T17" fmla="*/ 54 h 78"/>
                <a:gd name="T18" fmla="*/ 38 w 38"/>
                <a:gd name="T19" fmla="*/ 67 h 78"/>
                <a:gd name="T20" fmla="*/ 38 w 38"/>
                <a:gd name="T21" fmla="*/ 78 h 78"/>
                <a:gd name="T22" fmla="*/ 0 w 38"/>
                <a:gd name="T23" fmla="*/ 56 h 78"/>
                <a:gd name="T24" fmla="*/ 0 w 38"/>
                <a:gd name="T25" fmla="*/ 47 h 78"/>
                <a:gd name="T26" fmla="*/ 13 w 38"/>
                <a:gd name="T27" fmla="*/ 39 h 78"/>
                <a:gd name="T28" fmla="*/ 21 w 38"/>
                <a:gd name="T29" fmla="*/ 34 h 78"/>
                <a:gd name="T30" fmla="*/ 24 w 38"/>
                <a:gd name="T31" fmla="*/ 31 h 78"/>
                <a:gd name="T32" fmla="*/ 25 w 38"/>
                <a:gd name="T33" fmla="*/ 26 h 78"/>
                <a:gd name="T34" fmla="*/ 23 w 38"/>
                <a:gd name="T35" fmla="*/ 19 h 78"/>
                <a:gd name="T36" fmla="*/ 18 w 38"/>
                <a:gd name="T37" fmla="*/ 15 h 78"/>
                <a:gd name="T38" fmla="*/ 12 w 38"/>
                <a:gd name="T39" fmla="*/ 13 h 78"/>
                <a:gd name="T40" fmla="*/ 6 w 38"/>
                <a:gd name="T41" fmla="*/ 14 h 78"/>
                <a:gd name="T42" fmla="*/ 0 w 38"/>
                <a:gd name="T43" fmla="*/ 2 h 78"/>
                <a:gd name="T44" fmla="*/ 6 w 38"/>
                <a:gd name="T45" fmla="*/ 0 h 78"/>
                <a:gd name="T46" fmla="*/ 12 w 38"/>
                <a:gd name="T47" fmla="*/ 1 h 78"/>
                <a:gd name="T48" fmla="*/ 19 w 38"/>
                <a:gd name="T49" fmla="*/ 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78">
                  <a:moveTo>
                    <a:pt x="19" y="4"/>
                  </a:moveTo>
                  <a:cubicBezTo>
                    <a:pt x="23" y="6"/>
                    <a:pt x="26" y="9"/>
                    <a:pt x="28" y="12"/>
                  </a:cubicBezTo>
                  <a:cubicBezTo>
                    <a:pt x="31" y="15"/>
                    <a:pt x="33" y="18"/>
                    <a:pt x="34" y="21"/>
                  </a:cubicBezTo>
                  <a:cubicBezTo>
                    <a:pt x="36" y="24"/>
                    <a:pt x="36" y="28"/>
                    <a:pt x="36" y="31"/>
                  </a:cubicBezTo>
                  <a:cubicBezTo>
                    <a:pt x="36" y="34"/>
                    <a:pt x="36" y="36"/>
                    <a:pt x="35" y="38"/>
                  </a:cubicBezTo>
                  <a:cubicBezTo>
                    <a:pt x="34" y="40"/>
                    <a:pt x="33" y="42"/>
                    <a:pt x="31" y="44"/>
                  </a:cubicBezTo>
                  <a:cubicBezTo>
                    <a:pt x="29" y="45"/>
                    <a:pt x="26" y="47"/>
                    <a:pt x="21" y="4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8" y="37"/>
                    <a:pt x="20" y="35"/>
                    <a:pt x="21" y="34"/>
                  </a:cubicBezTo>
                  <a:cubicBezTo>
                    <a:pt x="23" y="33"/>
                    <a:pt x="24" y="32"/>
                    <a:pt x="24" y="31"/>
                  </a:cubicBezTo>
                  <a:cubicBezTo>
                    <a:pt x="25" y="29"/>
                    <a:pt x="25" y="28"/>
                    <a:pt x="25" y="26"/>
                  </a:cubicBezTo>
                  <a:cubicBezTo>
                    <a:pt x="25" y="24"/>
                    <a:pt x="24" y="21"/>
                    <a:pt x="23" y="19"/>
                  </a:cubicBezTo>
                  <a:cubicBezTo>
                    <a:pt x="22" y="18"/>
                    <a:pt x="20" y="16"/>
                    <a:pt x="18" y="15"/>
                  </a:cubicBezTo>
                  <a:cubicBezTo>
                    <a:pt x="16" y="14"/>
                    <a:pt x="14" y="13"/>
                    <a:pt x="12" y="13"/>
                  </a:cubicBezTo>
                  <a:cubicBezTo>
                    <a:pt x="10" y="13"/>
                    <a:pt x="8" y="13"/>
                    <a:pt x="6" y="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5" y="0"/>
                    <a:pt x="6" y="0"/>
                  </a:cubicBezTo>
                  <a:cubicBezTo>
                    <a:pt x="8" y="0"/>
                    <a:pt x="10" y="1"/>
                    <a:pt x="12" y="1"/>
                  </a:cubicBezTo>
                  <a:cubicBezTo>
                    <a:pt x="14" y="2"/>
                    <a:pt x="17" y="3"/>
                    <a:pt x="19" y="4"/>
                  </a:cubicBez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8" name="ïṥḻîdé">
              <a:extLst>
                <a:ext uri="{FF2B5EF4-FFF2-40B4-BE49-F238E27FC236}">
                  <a16:creationId xmlns:a16="http://schemas.microsoft.com/office/drawing/2014/main" id="{CE5E6943-4150-954A-8478-4D369BEC0278}"/>
                </a:ext>
              </a:extLst>
            </p:cNvPr>
            <p:cNvSpPr/>
            <p:nvPr/>
          </p:nvSpPr>
          <p:spPr bwMode="auto">
            <a:xfrm>
              <a:off x="3681413" y="4630737"/>
              <a:ext cx="136525" cy="223838"/>
            </a:xfrm>
            <a:custGeom>
              <a:avLst/>
              <a:gdLst>
                <a:gd name="T0" fmla="*/ 35 w 41"/>
                <a:gd name="T1" fmla="*/ 45 h 68"/>
                <a:gd name="T2" fmla="*/ 41 w 41"/>
                <a:gd name="T3" fmla="*/ 49 h 68"/>
                <a:gd name="T4" fmla="*/ 41 w 41"/>
                <a:gd name="T5" fmla="*/ 59 h 68"/>
                <a:gd name="T6" fmla="*/ 35 w 41"/>
                <a:gd name="T7" fmla="*/ 55 h 68"/>
                <a:gd name="T8" fmla="*/ 35 w 41"/>
                <a:gd name="T9" fmla="*/ 68 h 68"/>
                <a:gd name="T10" fmla="*/ 24 w 41"/>
                <a:gd name="T11" fmla="*/ 62 h 68"/>
                <a:gd name="T12" fmla="*/ 24 w 41"/>
                <a:gd name="T13" fmla="*/ 49 h 68"/>
                <a:gd name="T14" fmla="*/ 0 w 41"/>
                <a:gd name="T15" fmla="*/ 36 h 68"/>
                <a:gd name="T16" fmla="*/ 0 w 41"/>
                <a:gd name="T17" fmla="*/ 26 h 68"/>
                <a:gd name="T18" fmla="*/ 24 w 41"/>
                <a:gd name="T19" fmla="*/ 0 h 68"/>
                <a:gd name="T20" fmla="*/ 35 w 41"/>
                <a:gd name="T21" fmla="*/ 6 h 68"/>
                <a:gd name="T22" fmla="*/ 35 w 41"/>
                <a:gd name="T23" fmla="*/ 45 h 68"/>
                <a:gd name="T24" fmla="*/ 24 w 41"/>
                <a:gd name="T25" fmla="*/ 21 h 68"/>
                <a:gd name="T26" fmla="*/ 24 w 41"/>
                <a:gd name="T27" fmla="*/ 15 h 68"/>
                <a:gd name="T28" fmla="*/ 24 w 41"/>
                <a:gd name="T29" fmla="*/ 15 h 68"/>
                <a:gd name="T30" fmla="*/ 20 w 41"/>
                <a:gd name="T31" fmla="*/ 20 h 68"/>
                <a:gd name="T32" fmla="*/ 11 w 41"/>
                <a:gd name="T33" fmla="*/ 31 h 68"/>
                <a:gd name="T34" fmla="*/ 24 w 41"/>
                <a:gd name="T35" fmla="*/ 39 h 68"/>
                <a:gd name="T36" fmla="*/ 24 w 41"/>
                <a:gd name="T37" fmla="*/ 28 h 68"/>
                <a:gd name="T38" fmla="*/ 24 w 41"/>
                <a:gd name="T39" fmla="*/ 2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" h="68">
                  <a:moveTo>
                    <a:pt x="35" y="45"/>
                  </a:moveTo>
                  <a:cubicBezTo>
                    <a:pt x="41" y="49"/>
                    <a:pt x="41" y="49"/>
                    <a:pt x="41" y="4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5" y="68"/>
                    <a:pt x="35" y="68"/>
                    <a:pt x="35" y="68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5" y="6"/>
                    <a:pt x="35" y="6"/>
                    <a:pt x="35" y="6"/>
                  </a:cubicBezTo>
                  <a:lnTo>
                    <a:pt x="35" y="45"/>
                  </a:lnTo>
                  <a:close/>
                  <a:moveTo>
                    <a:pt x="24" y="21"/>
                  </a:moveTo>
                  <a:cubicBezTo>
                    <a:pt x="24" y="17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3" y="17"/>
                    <a:pt x="22" y="18"/>
                    <a:pt x="20" y="20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6"/>
                    <a:pt x="24" y="24"/>
                    <a:pt x="24" y="21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9" name="îsḻïḑè">
              <a:extLst>
                <a:ext uri="{FF2B5EF4-FFF2-40B4-BE49-F238E27FC236}">
                  <a16:creationId xmlns:a16="http://schemas.microsoft.com/office/drawing/2014/main" id="{BB751D69-CE77-9A42-B253-716C9ED2CD56}"/>
                </a:ext>
              </a:extLst>
            </p:cNvPr>
            <p:cNvSpPr/>
            <p:nvPr/>
          </p:nvSpPr>
          <p:spPr bwMode="auto">
            <a:xfrm>
              <a:off x="3454400" y="4357687"/>
              <a:ext cx="449263" cy="658813"/>
            </a:xfrm>
            <a:custGeom>
              <a:avLst/>
              <a:gdLst>
                <a:gd name="T0" fmla="*/ 68 w 136"/>
                <a:gd name="T1" fmla="*/ 22 h 200"/>
                <a:gd name="T2" fmla="*/ 88 w 136"/>
                <a:gd name="T3" fmla="*/ 37 h 200"/>
                <a:gd name="T4" fmla="*/ 92 w 136"/>
                <a:gd name="T5" fmla="*/ 47 h 200"/>
                <a:gd name="T6" fmla="*/ 84 w 136"/>
                <a:gd name="T7" fmla="*/ 44 h 200"/>
                <a:gd name="T8" fmla="*/ 68 w 136"/>
                <a:gd name="T9" fmla="*/ 33 h 200"/>
                <a:gd name="T10" fmla="*/ 9 w 136"/>
                <a:gd name="T11" fmla="*/ 66 h 200"/>
                <a:gd name="T12" fmla="*/ 68 w 136"/>
                <a:gd name="T13" fmla="*/ 167 h 200"/>
                <a:gd name="T14" fmla="*/ 126 w 136"/>
                <a:gd name="T15" fmla="*/ 134 h 200"/>
                <a:gd name="T16" fmla="*/ 136 w 136"/>
                <a:gd name="T17" fmla="*/ 139 h 200"/>
                <a:gd name="T18" fmla="*/ 68 w 136"/>
                <a:gd name="T19" fmla="*/ 178 h 200"/>
                <a:gd name="T20" fmla="*/ 0 w 136"/>
                <a:gd name="T21" fmla="*/ 61 h 200"/>
                <a:gd name="T22" fmla="*/ 68 w 136"/>
                <a:gd name="T23" fmla="*/ 2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200">
                  <a:moveTo>
                    <a:pt x="68" y="22"/>
                  </a:moveTo>
                  <a:cubicBezTo>
                    <a:pt x="75" y="26"/>
                    <a:pt x="81" y="31"/>
                    <a:pt x="88" y="37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79" y="40"/>
                    <a:pt x="73" y="36"/>
                    <a:pt x="68" y="33"/>
                  </a:cubicBezTo>
                  <a:cubicBezTo>
                    <a:pt x="36" y="14"/>
                    <a:pt x="9" y="29"/>
                    <a:pt x="9" y="66"/>
                  </a:cubicBezTo>
                  <a:cubicBezTo>
                    <a:pt x="9" y="103"/>
                    <a:pt x="35" y="149"/>
                    <a:pt x="68" y="167"/>
                  </a:cubicBezTo>
                  <a:cubicBezTo>
                    <a:pt x="100" y="186"/>
                    <a:pt x="126" y="171"/>
                    <a:pt x="126" y="134"/>
                  </a:cubicBezTo>
                  <a:cubicBezTo>
                    <a:pt x="136" y="139"/>
                    <a:pt x="136" y="139"/>
                    <a:pt x="136" y="139"/>
                  </a:cubicBezTo>
                  <a:cubicBezTo>
                    <a:pt x="136" y="183"/>
                    <a:pt x="105" y="200"/>
                    <a:pt x="68" y="178"/>
                  </a:cubicBezTo>
                  <a:cubicBezTo>
                    <a:pt x="30" y="157"/>
                    <a:pt x="0" y="104"/>
                    <a:pt x="0" y="61"/>
                  </a:cubicBezTo>
                  <a:cubicBezTo>
                    <a:pt x="0" y="18"/>
                    <a:pt x="30" y="0"/>
                    <a:pt x="68" y="22"/>
                  </a:cubicBez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0" name="išliḓe">
              <a:extLst>
                <a:ext uri="{FF2B5EF4-FFF2-40B4-BE49-F238E27FC236}">
                  <a16:creationId xmlns:a16="http://schemas.microsoft.com/office/drawing/2014/main" id="{1FA99AC9-95D1-174D-BF3C-688CA5C9700B}"/>
                </a:ext>
              </a:extLst>
            </p:cNvPr>
            <p:cNvSpPr/>
            <p:nvPr/>
          </p:nvSpPr>
          <p:spPr bwMode="auto">
            <a:xfrm>
              <a:off x="3695700" y="4429124"/>
              <a:ext cx="111125" cy="139700"/>
            </a:xfrm>
            <a:custGeom>
              <a:avLst/>
              <a:gdLst>
                <a:gd name="T0" fmla="*/ 37 w 70"/>
                <a:gd name="T1" fmla="*/ 0 h 88"/>
                <a:gd name="T2" fmla="*/ 70 w 70"/>
                <a:gd name="T3" fmla="*/ 88 h 88"/>
                <a:gd name="T4" fmla="*/ 4 w 70"/>
                <a:gd name="T5" fmla="*/ 63 h 88"/>
                <a:gd name="T6" fmla="*/ 0 w 70"/>
                <a:gd name="T7" fmla="*/ 38 h 88"/>
                <a:gd name="T8" fmla="*/ 23 w 70"/>
                <a:gd name="T9" fmla="*/ 46 h 88"/>
                <a:gd name="T10" fmla="*/ 39 w 70"/>
                <a:gd name="T11" fmla="*/ 52 h 88"/>
                <a:gd name="T12" fmla="*/ 31 w 70"/>
                <a:gd name="T13" fmla="*/ 31 h 88"/>
                <a:gd name="T14" fmla="*/ 20 w 70"/>
                <a:gd name="T15" fmla="*/ 2 h 88"/>
                <a:gd name="T16" fmla="*/ 37 w 70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88">
                  <a:moveTo>
                    <a:pt x="37" y="0"/>
                  </a:moveTo>
                  <a:lnTo>
                    <a:pt x="70" y="88"/>
                  </a:lnTo>
                  <a:lnTo>
                    <a:pt x="4" y="63"/>
                  </a:lnTo>
                  <a:lnTo>
                    <a:pt x="0" y="38"/>
                  </a:lnTo>
                  <a:lnTo>
                    <a:pt x="23" y="46"/>
                  </a:lnTo>
                  <a:lnTo>
                    <a:pt x="39" y="52"/>
                  </a:lnTo>
                  <a:lnTo>
                    <a:pt x="31" y="31"/>
                  </a:lnTo>
                  <a:lnTo>
                    <a:pt x="20" y="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1" name="î$ḻîḋe">
              <a:extLst>
                <a:ext uri="{FF2B5EF4-FFF2-40B4-BE49-F238E27FC236}">
                  <a16:creationId xmlns:a16="http://schemas.microsoft.com/office/drawing/2014/main" id="{8DB29339-53F9-2141-AE99-AB32765675DF}"/>
                </a:ext>
              </a:extLst>
            </p:cNvPr>
            <p:cNvSpPr/>
            <p:nvPr/>
          </p:nvSpPr>
          <p:spPr bwMode="auto">
            <a:xfrm>
              <a:off x="3836988" y="4667249"/>
              <a:ext cx="63500" cy="107950"/>
            </a:xfrm>
            <a:custGeom>
              <a:avLst/>
              <a:gdLst>
                <a:gd name="T0" fmla="*/ 16 w 19"/>
                <a:gd name="T1" fmla="*/ 12 h 33"/>
                <a:gd name="T2" fmla="*/ 19 w 19"/>
                <a:gd name="T3" fmla="*/ 24 h 33"/>
                <a:gd name="T4" fmla="*/ 16 w 19"/>
                <a:gd name="T5" fmla="*/ 32 h 33"/>
                <a:gd name="T6" fmla="*/ 6 w 19"/>
                <a:gd name="T7" fmla="*/ 30 h 33"/>
                <a:gd name="T8" fmla="*/ 0 w 19"/>
                <a:gd name="T9" fmla="*/ 26 h 33"/>
                <a:gd name="T10" fmla="*/ 0 w 19"/>
                <a:gd name="T11" fmla="*/ 0 h 33"/>
                <a:gd name="T12" fmla="*/ 7 w 19"/>
                <a:gd name="T13" fmla="*/ 4 h 33"/>
                <a:gd name="T14" fmla="*/ 16 w 19"/>
                <a:gd name="T15" fmla="*/ 12 h 33"/>
                <a:gd name="T16" fmla="*/ 7 w 19"/>
                <a:gd name="T17" fmla="*/ 26 h 33"/>
                <a:gd name="T18" fmla="*/ 14 w 19"/>
                <a:gd name="T19" fmla="*/ 21 h 33"/>
                <a:gd name="T20" fmla="*/ 7 w 19"/>
                <a:gd name="T21" fmla="*/ 9 h 33"/>
                <a:gd name="T22" fmla="*/ 5 w 19"/>
                <a:gd name="T23" fmla="*/ 7 h 33"/>
                <a:gd name="T24" fmla="*/ 5 w 19"/>
                <a:gd name="T25" fmla="*/ 24 h 33"/>
                <a:gd name="T26" fmla="*/ 7 w 19"/>
                <a:gd name="T27" fmla="*/ 2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33">
                  <a:moveTo>
                    <a:pt x="16" y="12"/>
                  </a:moveTo>
                  <a:cubicBezTo>
                    <a:pt x="18" y="16"/>
                    <a:pt x="19" y="20"/>
                    <a:pt x="19" y="24"/>
                  </a:cubicBezTo>
                  <a:cubicBezTo>
                    <a:pt x="19" y="28"/>
                    <a:pt x="18" y="31"/>
                    <a:pt x="16" y="32"/>
                  </a:cubicBezTo>
                  <a:cubicBezTo>
                    <a:pt x="13" y="33"/>
                    <a:pt x="10" y="33"/>
                    <a:pt x="6" y="3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1" y="6"/>
                    <a:pt x="14" y="9"/>
                    <a:pt x="16" y="12"/>
                  </a:cubicBezTo>
                  <a:close/>
                  <a:moveTo>
                    <a:pt x="7" y="26"/>
                  </a:moveTo>
                  <a:cubicBezTo>
                    <a:pt x="11" y="28"/>
                    <a:pt x="14" y="27"/>
                    <a:pt x="14" y="21"/>
                  </a:cubicBezTo>
                  <a:cubicBezTo>
                    <a:pt x="14" y="15"/>
                    <a:pt x="12" y="11"/>
                    <a:pt x="7" y="9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7" y="26"/>
                    <a:pt x="7" y="26"/>
                    <a:pt x="7" y="26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2" name="íśľiďê">
              <a:extLst>
                <a:ext uri="{FF2B5EF4-FFF2-40B4-BE49-F238E27FC236}">
                  <a16:creationId xmlns:a16="http://schemas.microsoft.com/office/drawing/2014/main" id="{48F5B7BB-AAEC-EB4D-B894-808C152E7695}"/>
                </a:ext>
              </a:extLst>
            </p:cNvPr>
            <p:cNvSpPr/>
            <p:nvPr/>
          </p:nvSpPr>
          <p:spPr bwMode="auto">
            <a:xfrm>
              <a:off x="3916363" y="4713287"/>
              <a:ext cx="42863" cy="111125"/>
            </a:xfrm>
            <a:custGeom>
              <a:avLst/>
              <a:gdLst>
                <a:gd name="T0" fmla="*/ 27 w 27"/>
                <a:gd name="T1" fmla="*/ 14 h 70"/>
                <a:gd name="T2" fmla="*/ 27 w 27"/>
                <a:gd name="T3" fmla="*/ 25 h 70"/>
                <a:gd name="T4" fmla="*/ 10 w 27"/>
                <a:gd name="T5" fmla="*/ 14 h 70"/>
                <a:gd name="T6" fmla="*/ 10 w 27"/>
                <a:gd name="T7" fmla="*/ 27 h 70"/>
                <a:gd name="T8" fmla="*/ 27 w 27"/>
                <a:gd name="T9" fmla="*/ 35 h 70"/>
                <a:gd name="T10" fmla="*/ 27 w 27"/>
                <a:gd name="T11" fmla="*/ 46 h 70"/>
                <a:gd name="T12" fmla="*/ 10 w 27"/>
                <a:gd name="T13" fmla="*/ 37 h 70"/>
                <a:gd name="T14" fmla="*/ 10 w 27"/>
                <a:gd name="T15" fmla="*/ 50 h 70"/>
                <a:gd name="T16" fmla="*/ 27 w 27"/>
                <a:gd name="T17" fmla="*/ 60 h 70"/>
                <a:gd name="T18" fmla="*/ 27 w 27"/>
                <a:gd name="T19" fmla="*/ 70 h 70"/>
                <a:gd name="T20" fmla="*/ 0 w 27"/>
                <a:gd name="T21" fmla="*/ 54 h 70"/>
                <a:gd name="T22" fmla="*/ 0 w 27"/>
                <a:gd name="T23" fmla="*/ 0 h 70"/>
                <a:gd name="T24" fmla="*/ 27 w 27"/>
                <a:gd name="T25" fmla="*/ 1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" h="70">
                  <a:moveTo>
                    <a:pt x="27" y="14"/>
                  </a:moveTo>
                  <a:lnTo>
                    <a:pt x="27" y="25"/>
                  </a:lnTo>
                  <a:lnTo>
                    <a:pt x="10" y="14"/>
                  </a:lnTo>
                  <a:lnTo>
                    <a:pt x="10" y="27"/>
                  </a:lnTo>
                  <a:lnTo>
                    <a:pt x="27" y="35"/>
                  </a:lnTo>
                  <a:lnTo>
                    <a:pt x="27" y="46"/>
                  </a:lnTo>
                  <a:lnTo>
                    <a:pt x="10" y="37"/>
                  </a:lnTo>
                  <a:lnTo>
                    <a:pt x="10" y="50"/>
                  </a:lnTo>
                  <a:lnTo>
                    <a:pt x="27" y="60"/>
                  </a:lnTo>
                  <a:lnTo>
                    <a:pt x="27" y="70"/>
                  </a:lnTo>
                  <a:lnTo>
                    <a:pt x="0" y="54"/>
                  </a:lnTo>
                  <a:lnTo>
                    <a:pt x="0" y="0"/>
                  </a:lnTo>
                  <a:lnTo>
                    <a:pt x="27" y="14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3" name="ïs1iďé">
              <a:extLst>
                <a:ext uri="{FF2B5EF4-FFF2-40B4-BE49-F238E27FC236}">
                  <a16:creationId xmlns:a16="http://schemas.microsoft.com/office/drawing/2014/main" id="{3C84CF7A-0E3D-4E4C-B682-2969B76F1066}"/>
                </a:ext>
              </a:extLst>
            </p:cNvPr>
            <p:cNvSpPr/>
            <p:nvPr/>
          </p:nvSpPr>
          <p:spPr bwMode="auto">
            <a:xfrm>
              <a:off x="3975100" y="4746624"/>
              <a:ext cx="46038" cy="114300"/>
            </a:xfrm>
            <a:custGeom>
              <a:avLst/>
              <a:gdLst>
                <a:gd name="T0" fmla="*/ 11 w 29"/>
                <a:gd name="T1" fmla="*/ 6 h 72"/>
                <a:gd name="T2" fmla="*/ 11 w 29"/>
                <a:gd name="T3" fmla="*/ 52 h 72"/>
                <a:gd name="T4" fmla="*/ 29 w 29"/>
                <a:gd name="T5" fmla="*/ 62 h 72"/>
                <a:gd name="T6" fmla="*/ 29 w 29"/>
                <a:gd name="T7" fmla="*/ 72 h 72"/>
                <a:gd name="T8" fmla="*/ 0 w 29"/>
                <a:gd name="T9" fmla="*/ 56 h 72"/>
                <a:gd name="T10" fmla="*/ 0 w 29"/>
                <a:gd name="T11" fmla="*/ 0 h 72"/>
                <a:gd name="T12" fmla="*/ 11 w 29"/>
                <a:gd name="T13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72">
                  <a:moveTo>
                    <a:pt x="11" y="6"/>
                  </a:moveTo>
                  <a:lnTo>
                    <a:pt x="11" y="52"/>
                  </a:lnTo>
                  <a:lnTo>
                    <a:pt x="29" y="62"/>
                  </a:lnTo>
                  <a:lnTo>
                    <a:pt x="29" y="72"/>
                  </a:lnTo>
                  <a:lnTo>
                    <a:pt x="0" y="56"/>
                  </a:lnTo>
                  <a:lnTo>
                    <a:pt x="0" y="0"/>
                  </a:lnTo>
                  <a:lnTo>
                    <a:pt x="11" y="6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4" name="ï$ḷîde">
              <a:extLst>
                <a:ext uri="{FF2B5EF4-FFF2-40B4-BE49-F238E27FC236}">
                  <a16:creationId xmlns:a16="http://schemas.microsoft.com/office/drawing/2014/main" id="{E52B0DE8-20BC-A049-BA2F-6133CC8F2EB3}"/>
                </a:ext>
              </a:extLst>
            </p:cNvPr>
            <p:cNvSpPr/>
            <p:nvPr/>
          </p:nvSpPr>
          <p:spPr bwMode="auto">
            <a:xfrm>
              <a:off x="4035425" y="4781549"/>
              <a:ext cx="15875" cy="96838"/>
            </a:xfrm>
            <a:custGeom>
              <a:avLst/>
              <a:gdLst>
                <a:gd name="T0" fmla="*/ 10 w 10"/>
                <a:gd name="T1" fmla="*/ 7 h 61"/>
                <a:gd name="T2" fmla="*/ 10 w 10"/>
                <a:gd name="T3" fmla="*/ 61 h 61"/>
                <a:gd name="T4" fmla="*/ 0 w 10"/>
                <a:gd name="T5" fmla="*/ 54 h 61"/>
                <a:gd name="T6" fmla="*/ 0 w 10"/>
                <a:gd name="T7" fmla="*/ 0 h 61"/>
                <a:gd name="T8" fmla="*/ 10 w 10"/>
                <a:gd name="T9" fmla="*/ 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1">
                  <a:moveTo>
                    <a:pt x="10" y="7"/>
                  </a:moveTo>
                  <a:lnTo>
                    <a:pt x="10" y="61"/>
                  </a:lnTo>
                  <a:lnTo>
                    <a:pt x="0" y="54"/>
                  </a:lnTo>
                  <a:lnTo>
                    <a:pt x="0" y="0"/>
                  </a:lnTo>
                  <a:lnTo>
                    <a:pt x="10" y="7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5" name="išḻîḍe">
              <a:extLst>
                <a:ext uri="{FF2B5EF4-FFF2-40B4-BE49-F238E27FC236}">
                  <a16:creationId xmlns:a16="http://schemas.microsoft.com/office/drawing/2014/main" id="{9DC959D3-3ACE-FA4A-B730-9D6ED40BA3FA}"/>
                </a:ext>
              </a:extLst>
            </p:cNvPr>
            <p:cNvSpPr/>
            <p:nvPr/>
          </p:nvSpPr>
          <p:spPr bwMode="auto">
            <a:xfrm>
              <a:off x="4060825" y="4795837"/>
              <a:ext cx="69850" cy="114300"/>
            </a:xfrm>
            <a:custGeom>
              <a:avLst/>
              <a:gdLst>
                <a:gd name="T0" fmla="*/ 21 w 21"/>
                <a:gd name="T1" fmla="*/ 12 h 35"/>
                <a:gd name="T2" fmla="*/ 13 w 21"/>
                <a:gd name="T3" fmla="*/ 35 h 35"/>
                <a:gd name="T4" fmla="*/ 8 w 21"/>
                <a:gd name="T5" fmla="*/ 32 h 35"/>
                <a:gd name="T6" fmla="*/ 0 w 21"/>
                <a:gd name="T7" fmla="*/ 0 h 35"/>
                <a:gd name="T8" fmla="*/ 5 w 21"/>
                <a:gd name="T9" fmla="*/ 3 h 35"/>
                <a:gd name="T10" fmla="*/ 10 w 21"/>
                <a:gd name="T11" fmla="*/ 22 h 35"/>
                <a:gd name="T12" fmla="*/ 10 w 21"/>
                <a:gd name="T13" fmla="*/ 25 h 35"/>
                <a:gd name="T14" fmla="*/ 11 w 21"/>
                <a:gd name="T15" fmla="*/ 28 h 35"/>
                <a:gd name="T16" fmla="*/ 12 w 21"/>
                <a:gd name="T17" fmla="*/ 23 h 35"/>
                <a:gd name="T18" fmla="*/ 17 w 21"/>
                <a:gd name="T19" fmla="*/ 10 h 35"/>
                <a:gd name="T20" fmla="*/ 21 w 21"/>
                <a:gd name="T21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35">
                  <a:moveTo>
                    <a:pt x="21" y="12"/>
                  </a:moveTo>
                  <a:cubicBezTo>
                    <a:pt x="13" y="35"/>
                    <a:pt x="13" y="35"/>
                    <a:pt x="13" y="35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3"/>
                    <a:pt x="10" y="24"/>
                    <a:pt x="10" y="25"/>
                  </a:cubicBezTo>
                  <a:cubicBezTo>
                    <a:pt x="11" y="27"/>
                    <a:pt x="11" y="28"/>
                    <a:pt x="11" y="28"/>
                  </a:cubicBezTo>
                  <a:cubicBezTo>
                    <a:pt x="11" y="27"/>
                    <a:pt x="11" y="25"/>
                    <a:pt x="12" y="23"/>
                  </a:cubicBezTo>
                  <a:cubicBezTo>
                    <a:pt x="17" y="10"/>
                    <a:pt x="17" y="10"/>
                    <a:pt x="17" y="10"/>
                  </a:cubicBezTo>
                  <a:lnTo>
                    <a:pt x="21" y="12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6" name="ïṣ1îḑè">
              <a:extLst>
                <a:ext uri="{FF2B5EF4-FFF2-40B4-BE49-F238E27FC236}">
                  <a16:creationId xmlns:a16="http://schemas.microsoft.com/office/drawing/2014/main" id="{AD168E80-6F53-C94C-AC15-74608F56C908}"/>
                </a:ext>
              </a:extLst>
            </p:cNvPr>
            <p:cNvSpPr/>
            <p:nvPr/>
          </p:nvSpPr>
          <p:spPr bwMode="auto">
            <a:xfrm>
              <a:off x="4140200" y="4841874"/>
              <a:ext cx="46038" cy="115888"/>
            </a:xfrm>
            <a:custGeom>
              <a:avLst/>
              <a:gdLst>
                <a:gd name="T0" fmla="*/ 29 w 29"/>
                <a:gd name="T1" fmla="*/ 16 h 73"/>
                <a:gd name="T2" fmla="*/ 29 w 29"/>
                <a:gd name="T3" fmla="*/ 27 h 73"/>
                <a:gd name="T4" fmla="*/ 11 w 29"/>
                <a:gd name="T5" fmla="*/ 16 h 73"/>
                <a:gd name="T6" fmla="*/ 11 w 29"/>
                <a:gd name="T7" fmla="*/ 29 h 73"/>
                <a:gd name="T8" fmla="*/ 27 w 29"/>
                <a:gd name="T9" fmla="*/ 37 h 73"/>
                <a:gd name="T10" fmla="*/ 27 w 29"/>
                <a:gd name="T11" fmla="*/ 48 h 73"/>
                <a:gd name="T12" fmla="*/ 11 w 29"/>
                <a:gd name="T13" fmla="*/ 37 h 73"/>
                <a:gd name="T14" fmla="*/ 11 w 29"/>
                <a:gd name="T15" fmla="*/ 52 h 73"/>
                <a:gd name="T16" fmla="*/ 29 w 29"/>
                <a:gd name="T17" fmla="*/ 62 h 73"/>
                <a:gd name="T18" fmla="*/ 29 w 29"/>
                <a:gd name="T19" fmla="*/ 73 h 73"/>
                <a:gd name="T20" fmla="*/ 0 w 29"/>
                <a:gd name="T21" fmla="*/ 56 h 73"/>
                <a:gd name="T22" fmla="*/ 0 w 29"/>
                <a:gd name="T23" fmla="*/ 0 h 73"/>
                <a:gd name="T24" fmla="*/ 29 w 29"/>
                <a:gd name="T25" fmla="*/ 1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73">
                  <a:moveTo>
                    <a:pt x="29" y="16"/>
                  </a:moveTo>
                  <a:lnTo>
                    <a:pt x="29" y="27"/>
                  </a:lnTo>
                  <a:lnTo>
                    <a:pt x="11" y="16"/>
                  </a:lnTo>
                  <a:lnTo>
                    <a:pt x="11" y="29"/>
                  </a:lnTo>
                  <a:lnTo>
                    <a:pt x="27" y="37"/>
                  </a:lnTo>
                  <a:lnTo>
                    <a:pt x="27" y="48"/>
                  </a:lnTo>
                  <a:lnTo>
                    <a:pt x="11" y="37"/>
                  </a:lnTo>
                  <a:lnTo>
                    <a:pt x="11" y="52"/>
                  </a:lnTo>
                  <a:lnTo>
                    <a:pt x="29" y="62"/>
                  </a:lnTo>
                  <a:lnTo>
                    <a:pt x="29" y="73"/>
                  </a:lnTo>
                  <a:lnTo>
                    <a:pt x="0" y="56"/>
                  </a:lnTo>
                  <a:lnTo>
                    <a:pt x="0" y="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7" name="î$lïḋé">
              <a:extLst>
                <a:ext uri="{FF2B5EF4-FFF2-40B4-BE49-F238E27FC236}">
                  <a16:creationId xmlns:a16="http://schemas.microsoft.com/office/drawing/2014/main" id="{D93699A0-4CF0-D54B-AD64-C8EF853AA18E}"/>
                </a:ext>
              </a:extLst>
            </p:cNvPr>
            <p:cNvSpPr/>
            <p:nvPr/>
          </p:nvSpPr>
          <p:spPr bwMode="auto">
            <a:xfrm>
              <a:off x="4262438" y="4910137"/>
              <a:ext cx="69850" cy="112713"/>
            </a:xfrm>
            <a:custGeom>
              <a:avLst/>
              <a:gdLst>
                <a:gd name="T0" fmla="*/ 44 w 44"/>
                <a:gd name="T1" fmla="*/ 25 h 71"/>
                <a:gd name="T2" fmla="*/ 27 w 44"/>
                <a:gd name="T3" fmla="*/ 50 h 71"/>
                <a:gd name="T4" fmla="*/ 27 w 44"/>
                <a:gd name="T5" fmla="*/ 71 h 71"/>
                <a:gd name="T6" fmla="*/ 17 w 44"/>
                <a:gd name="T7" fmla="*/ 67 h 71"/>
                <a:gd name="T8" fmla="*/ 17 w 44"/>
                <a:gd name="T9" fmla="*/ 44 h 71"/>
                <a:gd name="T10" fmla="*/ 0 w 44"/>
                <a:gd name="T11" fmla="*/ 0 h 71"/>
                <a:gd name="T12" fmla="*/ 13 w 44"/>
                <a:gd name="T13" fmla="*/ 9 h 71"/>
                <a:gd name="T14" fmla="*/ 21 w 44"/>
                <a:gd name="T15" fmla="*/ 36 h 71"/>
                <a:gd name="T16" fmla="*/ 31 w 44"/>
                <a:gd name="T17" fmla="*/ 19 h 71"/>
                <a:gd name="T18" fmla="*/ 44 w 44"/>
                <a:gd name="T19" fmla="*/ 2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71">
                  <a:moveTo>
                    <a:pt x="44" y="25"/>
                  </a:moveTo>
                  <a:lnTo>
                    <a:pt x="27" y="50"/>
                  </a:lnTo>
                  <a:lnTo>
                    <a:pt x="27" y="71"/>
                  </a:lnTo>
                  <a:lnTo>
                    <a:pt x="17" y="67"/>
                  </a:lnTo>
                  <a:lnTo>
                    <a:pt x="17" y="44"/>
                  </a:lnTo>
                  <a:lnTo>
                    <a:pt x="0" y="0"/>
                  </a:lnTo>
                  <a:lnTo>
                    <a:pt x="13" y="9"/>
                  </a:lnTo>
                  <a:lnTo>
                    <a:pt x="21" y="36"/>
                  </a:lnTo>
                  <a:lnTo>
                    <a:pt x="31" y="19"/>
                  </a:lnTo>
                  <a:lnTo>
                    <a:pt x="44" y="25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8" name="iṥlïḓè">
              <a:extLst>
                <a:ext uri="{FF2B5EF4-FFF2-40B4-BE49-F238E27FC236}">
                  <a16:creationId xmlns:a16="http://schemas.microsoft.com/office/drawing/2014/main" id="{9DC69E70-60FF-4642-B214-10ACE69569E7}"/>
                </a:ext>
              </a:extLst>
            </p:cNvPr>
            <p:cNvSpPr/>
            <p:nvPr/>
          </p:nvSpPr>
          <p:spPr bwMode="auto">
            <a:xfrm>
              <a:off x="4203700" y="4878387"/>
              <a:ext cx="58738" cy="122238"/>
            </a:xfrm>
            <a:custGeom>
              <a:avLst/>
              <a:gdLst>
                <a:gd name="T0" fmla="*/ 11 w 18"/>
                <a:gd name="T1" fmla="*/ 22 h 37"/>
                <a:gd name="T2" fmla="*/ 18 w 18"/>
                <a:gd name="T3" fmla="*/ 37 h 37"/>
                <a:gd name="T4" fmla="*/ 13 w 18"/>
                <a:gd name="T5" fmla="*/ 34 h 37"/>
                <a:gd name="T6" fmla="*/ 7 w 18"/>
                <a:gd name="T7" fmla="*/ 21 h 37"/>
                <a:gd name="T8" fmla="*/ 5 w 18"/>
                <a:gd name="T9" fmla="*/ 19 h 37"/>
                <a:gd name="T10" fmla="*/ 5 w 18"/>
                <a:gd name="T11" fmla="*/ 29 h 37"/>
                <a:gd name="T12" fmla="*/ 0 w 18"/>
                <a:gd name="T13" fmla="*/ 26 h 37"/>
                <a:gd name="T14" fmla="*/ 0 w 18"/>
                <a:gd name="T15" fmla="*/ 0 h 37"/>
                <a:gd name="T16" fmla="*/ 6 w 18"/>
                <a:gd name="T17" fmla="*/ 4 h 37"/>
                <a:gd name="T18" fmla="*/ 13 w 18"/>
                <a:gd name="T19" fmla="*/ 10 h 37"/>
                <a:gd name="T20" fmla="*/ 16 w 18"/>
                <a:gd name="T21" fmla="*/ 17 h 37"/>
                <a:gd name="T22" fmla="*/ 15 w 18"/>
                <a:gd name="T23" fmla="*/ 21 h 37"/>
                <a:gd name="T24" fmla="*/ 11 w 18"/>
                <a:gd name="T25" fmla="*/ 22 h 37"/>
                <a:gd name="T26" fmla="*/ 10 w 18"/>
                <a:gd name="T27" fmla="*/ 16 h 37"/>
                <a:gd name="T28" fmla="*/ 11 w 18"/>
                <a:gd name="T29" fmla="*/ 14 h 37"/>
                <a:gd name="T30" fmla="*/ 10 w 18"/>
                <a:gd name="T31" fmla="*/ 11 h 37"/>
                <a:gd name="T32" fmla="*/ 6 w 18"/>
                <a:gd name="T33" fmla="*/ 8 h 37"/>
                <a:gd name="T34" fmla="*/ 5 w 18"/>
                <a:gd name="T35" fmla="*/ 7 h 37"/>
                <a:gd name="T36" fmla="*/ 5 w 18"/>
                <a:gd name="T37" fmla="*/ 14 h 37"/>
                <a:gd name="T38" fmla="*/ 6 w 18"/>
                <a:gd name="T39" fmla="*/ 15 h 37"/>
                <a:gd name="T40" fmla="*/ 10 w 18"/>
                <a:gd name="T41" fmla="*/ 1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37">
                  <a:moveTo>
                    <a:pt x="11" y="22"/>
                  </a:moveTo>
                  <a:cubicBezTo>
                    <a:pt x="15" y="30"/>
                    <a:pt x="17" y="35"/>
                    <a:pt x="18" y="37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10" y="5"/>
                    <a:pt x="12" y="7"/>
                    <a:pt x="13" y="10"/>
                  </a:cubicBezTo>
                  <a:cubicBezTo>
                    <a:pt x="15" y="12"/>
                    <a:pt x="16" y="14"/>
                    <a:pt x="16" y="17"/>
                  </a:cubicBezTo>
                  <a:cubicBezTo>
                    <a:pt x="16" y="19"/>
                    <a:pt x="15" y="20"/>
                    <a:pt x="15" y="21"/>
                  </a:cubicBezTo>
                  <a:cubicBezTo>
                    <a:pt x="14" y="21"/>
                    <a:pt x="13" y="22"/>
                    <a:pt x="11" y="22"/>
                  </a:cubicBezTo>
                  <a:close/>
                  <a:moveTo>
                    <a:pt x="10" y="16"/>
                  </a:moveTo>
                  <a:cubicBezTo>
                    <a:pt x="10" y="16"/>
                    <a:pt x="11" y="16"/>
                    <a:pt x="11" y="14"/>
                  </a:cubicBezTo>
                  <a:cubicBezTo>
                    <a:pt x="11" y="13"/>
                    <a:pt x="10" y="12"/>
                    <a:pt x="10" y="11"/>
                  </a:cubicBezTo>
                  <a:cubicBezTo>
                    <a:pt x="9" y="10"/>
                    <a:pt x="8" y="9"/>
                    <a:pt x="6" y="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16"/>
                    <a:pt x="9" y="17"/>
                    <a:pt x="10" y="16"/>
                  </a:cubicBezTo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9" name="íSḻïḋè">
              <a:extLst>
                <a:ext uri="{FF2B5EF4-FFF2-40B4-BE49-F238E27FC236}">
                  <a16:creationId xmlns:a16="http://schemas.microsoft.com/office/drawing/2014/main" id="{24C3EDD9-E76F-E44F-A6D5-694404B730DB}"/>
                </a:ext>
              </a:extLst>
            </p:cNvPr>
            <p:cNvSpPr/>
            <p:nvPr/>
          </p:nvSpPr>
          <p:spPr bwMode="auto">
            <a:xfrm>
              <a:off x="5446713" y="5629274"/>
              <a:ext cx="373063" cy="247650"/>
            </a:xfrm>
            <a:custGeom>
              <a:avLst/>
              <a:gdLst>
                <a:gd name="T0" fmla="*/ 235 w 235"/>
                <a:gd name="T1" fmla="*/ 0 h 156"/>
                <a:gd name="T2" fmla="*/ 34 w 235"/>
                <a:gd name="T3" fmla="*/ 116 h 156"/>
                <a:gd name="T4" fmla="*/ 34 w 235"/>
                <a:gd name="T5" fmla="*/ 116 h 156"/>
                <a:gd name="T6" fmla="*/ 0 w 235"/>
                <a:gd name="T7" fmla="*/ 135 h 156"/>
                <a:gd name="T8" fmla="*/ 0 w 235"/>
                <a:gd name="T9" fmla="*/ 156 h 156"/>
                <a:gd name="T10" fmla="*/ 202 w 235"/>
                <a:gd name="T11" fmla="*/ 39 h 156"/>
                <a:gd name="T12" fmla="*/ 202 w 235"/>
                <a:gd name="T13" fmla="*/ 39 h 156"/>
                <a:gd name="T14" fmla="*/ 235 w 235"/>
                <a:gd name="T15" fmla="*/ 21 h 156"/>
                <a:gd name="T16" fmla="*/ 235 w 235"/>
                <a:gd name="T1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156">
                  <a:moveTo>
                    <a:pt x="235" y="0"/>
                  </a:moveTo>
                  <a:lnTo>
                    <a:pt x="34" y="116"/>
                  </a:lnTo>
                  <a:lnTo>
                    <a:pt x="34" y="116"/>
                  </a:lnTo>
                  <a:lnTo>
                    <a:pt x="0" y="135"/>
                  </a:lnTo>
                  <a:lnTo>
                    <a:pt x="0" y="156"/>
                  </a:lnTo>
                  <a:lnTo>
                    <a:pt x="202" y="39"/>
                  </a:lnTo>
                  <a:lnTo>
                    <a:pt x="202" y="39"/>
                  </a:lnTo>
                  <a:lnTo>
                    <a:pt x="235" y="2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0" name="íş1ïḍè">
              <a:extLst>
                <a:ext uri="{FF2B5EF4-FFF2-40B4-BE49-F238E27FC236}">
                  <a16:creationId xmlns:a16="http://schemas.microsoft.com/office/drawing/2014/main" id="{D3B83679-6117-D247-84CE-98BA05664B3D}"/>
                </a:ext>
              </a:extLst>
            </p:cNvPr>
            <p:cNvSpPr/>
            <p:nvPr/>
          </p:nvSpPr>
          <p:spPr bwMode="auto">
            <a:xfrm>
              <a:off x="5446713" y="5576887"/>
              <a:ext cx="373063" cy="246063"/>
            </a:xfrm>
            <a:custGeom>
              <a:avLst/>
              <a:gdLst>
                <a:gd name="T0" fmla="*/ 202 w 235"/>
                <a:gd name="T1" fmla="*/ 39 h 155"/>
                <a:gd name="T2" fmla="*/ 235 w 235"/>
                <a:gd name="T3" fmla="*/ 21 h 155"/>
                <a:gd name="T4" fmla="*/ 235 w 235"/>
                <a:gd name="T5" fmla="*/ 0 h 155"/>
                <a:gd name="T6" fmla="*/ 34 w 235"/>
                <a:gd name="T7" fmla="*/ 116 h 155"/>
                <a:gd name="T8" fmla="*/ 34 w 235"/>
                <a:gd name="T9" fmla="*/ 118 h 155"/>
                <a:gd name="T10" fmla="*/ 0 w 235"/>
                <a:gd name="T11" fmla="*/ 137 h 155"/>
                <a:gd name="T12" fmla="*/ 0 w 235"/>
                <a:gd name="T13" fmla="*/ 155 h 155"/>
                <a:gd name="T14" fmla="*/ 202 w 235"/>
                <a:gd name="T15" fmla="*/ 39 h 155"/>
                <a:gd name="T16" fmla="*/ 202 w 235"/>
                <a:gd name="T17" fmla="*/ 3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155">
                  <a:moveTo>
                    <a:pt x="202" y="39"/>
                  </a:moveTo>
                  <a:lnTo>
                    <a:pt x="235" y="21"/>
                  </a:lnTo>
                  <a:lnTo>
                    <a:pt x="235" y="0"/>
                  </a:lnTo>
                  <a:lnTo>
                    <a:pt x="34" y="116"/>
                  </a:lnTo>
                  <a:lnTo>
                    <a:pt x="34" y="118"/>
                  </a:lnTo>
                  <a:lnTo>
                    <a:pt x="0" y="137"/>
                  </a:lnTo>
                  <a:lnTo>
                    <a:pt x="0" y="155"/>
                  </a:lnTo>
                  <a:lnTo>
                    <a:pt x="202" y="39"/>
                  </a:lnTo>
                  <a:lnTo>
                    <a:pt x="202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1" name="iṣḻíḋè">
              <a:extLst>
                <a:ext uri="{FF2B5EF4-FFF2-40B4-BE49-F238E27FC236}">
                  <a16:creationId xmlns:a16="http://schemas.microsoft.com/office/drawing/2014/main" id="{63F9E734-4197-B74D-93C4-FB163148B63C}"/>
                </a:ext>
              </a:extLst>
            </p:cNvPr>
            <p:cNvSpPr/>
            <p:nvPr/>
          </p:nvSpPr>
          <p:spPr bwMode="auto">
            <a:xfrm>
              <a:off x="5446713" y="5527674"/>
              <a:ext cx="373063" cy="246063"/>
            </a:xfrm>
            <a:custGeom>
              <a:avLst/>
              <a:gdLst>
                <a:gd name="T0" fmla="*/ 202 w 235"/>
                <a:gd name="T1" fmla="*/ 37 h 155"/>
                <a:gd name="T2" fmla="*/ 235 w 235"/>
                <a:gd name="T3" fmla="*/ 18 h 155"/>
                <a:gd name="T4" fmla="*/ 235 w 235"/>
                <a:gd name="T5" fmla="*/ 0 h 155"/>
                <a:gd name="T6" fmla="*/ 34 w 235"/>
                <a:gd name="T7" fmla="*/ 116 h 155"/>
                <a:gd name="T8" fmla="*/ 34 w 235"/>
                <a:gd name="T9" fmla="*/ 116 h 155"/>
                <a:gd name="T10" fmla="*/ 0 w 235"/>
                <a:gd name="T11" fmla="*/ 135 h 155"/>
                <a:gd name="T12" fmla="*/ 0 w 235"/>
                <a:gd name="T13" fmla="*/ 155 h 155"/>
                <a:gd name="T14" fmla="*/ 202 w 235"/>
                <a:gd name="T15" fmla="*/ 37 h 155"/>
                <a:gd name="T16" fmla="*/ 202 w 235"/>
                <a:gd name="T17" fmla="*/ 3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155">
                  <a:moveTo>
                    <a:pt x="202" y="37"/>
                  </a:moveTo>
                  <a:lnTo>
                    <a:pt x="235" y="18"/>
                  </a:lnTo>
                  <a:lnTo>
                    <a:pt x="235" y="0"/>
                  </a:lnTo>
                  <a:lnTo>
                    <a:pt x="34" y="116"/>
                  </a:lnTo>
                  <a:lnTo>
                    <a:pt x="34" y="116"/>
                  </a:lnTo>
                  <a:lnTo>
                    <a:pt x="0" y="135"/>
                  </a:lnTo>
                  <a:lnTo>
                    <a:pt x="0" y="155"/>
                  </a:lnTo>
                  <a:lnTo>
                    <a:pt x="202" y="37"/>
                  </a:lnTo>
                  <a:lnTo>
                    <a:pt x="202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2" name="ïśļîḍê">
              <a:extLst>
                <a:ext uri="{FF2B5EF4-FFF2-40B4-BE49-F238E27FC236}">
                  <a16:creationId xmlns:a16="http://schemas.microsoft.com/office/drawing/2014/main" id="{AF400360-53B6-4C41-84DB-44C1A0087370}"/>
                </a:ext>
              </a:extLst>
            </p:cNvPr>
            <p:cNvSpPr/>
            <p:nvPr/>
          </p:nvSpPr>
          <p:spPr bwMode="auto">
            <a:xfrm>
              <a:off x="5446713" y="5473699"/>
              <a:ext cx="373063" cy="247650"/>
            </a:xfrm>
            <a:custGeom>
              <a:avLst/>
              <a:gdLst>
                <a:gd name="T0" fmla="*/ 202 w 235"/>
                <a:gd name="T1" fmla="*/ 40 h 156"/>
                <a:gd name="T2" fmla="*/ 235 w 235"/>
                <a:gd name="T3" fmla="*/ 21 h 156"/>
                <a:gd name="T4" fmla="*/ 235 w 235"/>
                <a:gd name="T5" fmla="*/ 0 h 156"/>
                <a:gd name="T6" fmla="*/ 34 w 235"/>
                <a:gd name="T7" fmla="*/ 117 h 156"/>
                <a:gd name="T8" fmla="*/ 34 w 235"/>
                <a:gd name="T9" fmla="*/ 117 h 156"/>
                <a:gd name="T10" fmla="*/ 0 w 235"/>
                <a:gd name="T11" fmla="*/ 135 h 156"/>
                <a:gd name="T12" fmla="*/ 0 w 235"/>
                <a:gd name="T13" fmla="*/ 156 h 156"/>
                <a:gd name="T14" fmla="*/ 202 w 235"/>
                <a:gd name="T15" fmla="*/ 40 h 156"/>
                <a:gd name="T16" fmla="*/ 202 w 235"/>
                <a:gd name="T17" fmla="*/ 4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156">
                  <a:moveTo>
                    <a:pt x="202" y="40"/>
                  </a:moveTo>
                  <a:lnTo>
                    <a:pt x="235" y="21"/>
                  </a:lnTo>
                  <a:lnTo>
                    <a:pt x="235" y="0"/>
                  </a:lnTo>
                  <a:lnTo>
                    <a:pt x="34" y="117"/>
                  </a:lnTo>
                  <a:lnTo>
                    <a:pt x="34" y="117"/>
                  </a:lnTo>
                  <a:lnTo>
                    <a:pt x="0" y="135"/>
                  </a:lnTo>
                  <a:lnTo>
                    <a:pt x="0" y="156"/>
                  </a:lnTo>
                  <a:lnTo>
                    <a:pt x="202" y="40"/>
                  </a:lnTo>
                  <a:lnTo>
                    <a:pt x="202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3" name="ís1iḍé">
              <a:extLst>
                <a:ext uri="{FF2B5EF4-FFF2-40B4-BE49-F238E27FC236}">
                  <a16:creationId xmlns:a16="http://schemas.microsoft.com/office/drawing/2014/main" id="{8F3B4A7B-B1C5-6B43-96EF-C83401167D1F}"/>
                </a:ext>
              </a:extLst>
            </p:cNvPr>
            <p:cNvSpPr/>
            <p:nvPr/>
          </p:nvSpPr>
          <p:spPr bwMode="auto">
            <a:xfrm>
              <a:off x="5846763" y="5448299"/>
              <a:ext cx="63500" cy="79375"/>
            </a:xfrm>
            <a:custGeom>
              <a:avLst/>
              <a:gdLst>
                <a:gd name="T0" fmla="*/ 16 w 19"/>
                <a:gd name="T1" fmla="*/ 1 h 24"/>
                <a:gd name="T2" fmla="*/ 16 w 19"/>
                <a:gd name="T3" fmla="*/ 1 h 24"/>
                <a:gd name="T4" fmla="*/ 17 w 19"/>
                <a:gd name="T5" fmla="*/ 1 h 24"/>
                <a:gd name="T6" fmla="*/ 17 w 19"/>
                <a:gd name="T7" fmla="*/ 1 h 24"/>
                <a:gd name="T8" fmla="*/ 19 w 19"/>
                <a:gd name="T9" fmla="*/ 2 h 24"/>
                <a:gd name="T10" fmla="*/ 19 w 19"/>
                <a:gd name="T11" fmla="*/ 2 h 24"/>
                <a:gd name="T12" fmla="*/ 19 w 19"/>
                <a:gd name="T13" fmla="*/ 2 h 24"/>
                <a:gd name="T14" fmla="*/ 16 w 19"/>
                <a:gd name="T15" fmla="*/ 0 h 24"/>
                <a:gd name="T16" fmla="*/ 16 w 19"/>
                <a:gd name="T17" fmla="*/ 0 h 24"/>
                <a:gd name="T18" fmla="*/ 16 w 19"/>
                <a:gd name="T19" fmla="*/ 0 h 24"/>
                <a:gd name="T20" fmla="*/ 15 w 19"/>
                <a:gd name="T21" fmla="*/ 0 h 24"/>
                <a:gd name="T22" fmla="*/ 15 w 19"/>
                <a:gd name="T23" fmla="*/ 0 h 24"/>
                <a:gd name="T24" fmla="*/ 15 w 19"/>
                <a:gd name="T25" fmla="*/ 0 h 24"/>
                <a:gd name="T26" fmla="*/ 15 w 19"/>
                <a:gd name="T27" fmla="*/ 0 h 24"/>
                <a:gd name="T28" fmla="*/ 14 w 19"/>
                <a:gd name="T29" fmla="*/ 0 h 24"/>
                <a:gd name="T30" fmla="*/ 13 w 19"/>
                <a:gd name="T31" fmla="*/ 0 h 24"/>
                <a:gd name="T32" fmla="*/ 13 w 19"/>
                <a:gd name="T33" fmla="*/ 0 h 24"/>
                <a:gd name="T34" fmla="*/ 13 w 19"/>
                <a:gd name="T35" fmla="*/ 0 h 24"/>
                <a:gd name="T36" fmla="*/ 13 w 19"/>
                <a:gd name="T37" fmla="*/ 0 h 24"/>
                <a:gd name="T38" fmla="*/ 12 w 19"/>
                <a:gd name="T39" fmla="*/ 0 h 24"/>
                <a:gd name="T40" fmla="*/ 12 w 19"/>
                <a:gd name="T41" fmla="*/ 0 h 24"/>
                <a:gd name="T42" fmla="*/ 11 w 19"/>
                <a:gd name="T43" fmla="*/ 0 h 24"/>
                <a:gd name="T44" fmla="*/ 11 w 19"/>
                <a:gd name="T45" fmla="*/ 0 h 24"/>
                <a:gd name="T46" fmla="*/ 10 w 19"/>
                <a:gd name="T47" fmla="*/ 1 h 24"/>
                <a:gd name="T48" fmla="*/ 6 w 19"/>
                <a:gd name="T49" fmla="*/ 3 h 24"/>
                <a:gd name="T50" fmla="*/ 6 w 19"/>
                <a:gd name="T51" fmla="*/ 4 h 24"/>
                <a:gd name="T52" fmla="*/ 6 w 19"/>
                <a:gd name="T53" fmla="*/ 4 h 24"/>
                <a:gd name="T54" fmla="*/ 5 w 19"/>
                <a:gd name="T55" fmla="*/ 5 h 24"/>
                <a:gd name="T56" fmla="*/ 5 w 19"/>
                <a:gd name="T57" fmla="*/ 5 h 24"/>
                <a:gd name="T58" fmla="*/ 4 w 19"/>
                <a:gd name="T59" fmla="*/ 6 h 24"/>
                <a:gd name="T60" fmla="*/ 3 w 19"/>
                <a:gd name="T61" fmla="*/ 7 h 24"/>
                <a:gd name="T62" fmla="*/ 3 w 19"/>
                <a:gd name="T63" fmla="*/ 8 h 24"/>
                <a:gd name="T64" fmla="*/ 3 w 19"/>
                <a:gd name="T65" fmla="*/ 8 h 24"/>
                <a:gd name="T66" fmla="*/ 3 w 19"/>
                <a:gd name="T67" fmla="*/ 8 h 24"/>
                <a:gd name="T68" fmla="*/ 3 w 19"/>
                <a:gd name="T69" fmla="*/ 9 h 24"/>
                <a:gd name="T70" fmla="*/ 2 w 19"/>
                <a:gd name="T71" fmla="*/ 9 h 24"/>
                <a:gd name="T72" fmla="*/ 2 w 19"/>
                <a:gd name="T73" fmla="*/ 10 h 24"/>
                <a:gd name="T74" fmla="*/ 1 w 19"/>
                <a:gd name="T75" fmla="*/ 11 h 24"/>
                <a:gd name="T76" fmla="*/ 1 w 19"/>
                <a:gd name="T77" fmla="*/ 12 h 24"/>
                <a:gd name="T78" fmla="*/ 1 w 19"/>
                <a:gd name="T79" fmla="*/ 12 h 24"/>
                <a:gd name="T80" fmla="*/ 1 w 19"/>
                <a:gd name="T81" fmla="*/ 12 h 24"/>
                <a:gd name="T82" fmla="*/ 1 w 19"/>
                <a:gd name="T83" fmla="*/ 13 h 24"/>
                <a:gd name="T84" fmla="*/ 1 w 19"/>
                <a:gd name="T85" fmla="*/ 14 h 24"/>
                <a:gd name="T86" fmla="*/ 0 w 19"/>
                <a:gd name="T87" fmla="*/ 15 h 24"/>
                <a:gd name="T88" fmla="*/ 0 w 19"/>
                <a:gd name="T89" fmla="*/ 17 h 24"/>
                <a:gd name="T90" fmla="*/ 3 w 19"/>
                <a:gd name="T91" fmla="*/ 23 h 24"/>
                <a:gd name="T92" fmla="*/ 6 w 19"/>
                <a:gd name="T93" fmla="*/ 24 h 24"/>
                <a:gd name="T94" fmla="*/ 3 w 19"/>
                <a:gd name="T95" fmla="*/ 19 h 24"/>
                <a:gd name="T96" fmla="*/ 4 w 19"/>
                <a:gd name="T97" fmla="*/ 14 h 24"/>
                <a:gd name="T98" fmla="*/ 4 w 19"/>
                <a:gd name="T99" fmla="*/ 14 h 24"/>
                <a:gd name="T100" fmla="*/ 6 w 19"/>
                <a:gd name="T101" fmla="*/ 9 h 24"/>
                <a:gd name="T102" fmla="*/ 6 w 19"/>
                <a:gd name="T103" fmla="*/ 9 h 24"/>
                <a:gd name="T104" fmla="*/ 9 w 19"/>
                <a:gd name="T105" fmla="*/ 6 h 24"/>
                <a:gd name="T106" fmla="*/ 9 w 19"/>
                <a:gd name="T107" fmla="*/ 5 h 24"/>
                <a:gd name="T108" fmla="*/ 12 w 19"/>
                <a:gd name="T109" fmla="*/ 3 h 24"/>
                <a:gd name="T110" fmla="*/ 14 w 19"/>
                <a:gd name="T111" fmla="*/ 2 h 24"/>
                <a:gd name="T112" fmla="*/ 14 w 19"/>
                <a:gd name="T113" fmla="*/ 2 h 24"/>
                <a:gd name="T114" fmla="*/ 16 w 19"/>
                <a:gd name="T11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" h="24"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2"/>
                    <a:pt x="18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2"/>
                    <a:pt x="7" y="2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5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0" y="20"/>
                    <a:pt x="1" y="22"/>
                    <a:pt x="3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4" y="24"/>
                    <a:pt x="3" y="21"/>
                    <a:pt x="3" y="19"/>
                  </a:cubicBezTo>
                  <a:cubicBezTo>
                    <a:pt x="3" y="17"/>
                    <a:pt x="3" y="16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2"/>
                    <a:pt x="5" y="11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8"/>
                    <a:pt x="7" y="7"/>
                    <a:pt x="9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4"/>
                    <a:pt x="11" y="3"/>
                    <a:pt x="12" y="3"/>
                  </a:cubicBezTo>
                  <a:cubicBezTo>
                    <a:pt x="13" y="2"/>
                    <a:pt x="13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2"/>
                    <a:pt x="15" y="1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4" name="ï$1îḍè">
              <a:extLst>
                <a:ext uri="{FF2B5EF4-FFF2-40B4-BE49-F238E27FC236}">
                  <a16:creationId xmlns:a16="http://schemas.microsoft.com/office/drawing/2014/main" id="{231E2F7E-1EDD-EE4E-A7FB-4C70968B549B}"/>
                </a:ext>
              </a:extLst>
            </p:cNvPr>
            <p:cNvSpPr/>
            <p:nvPr/>
          </p:nvSpPr>
          <p:spPr bwMode="auto">
            <a:xfrm>
              <a:off x="5856288" y="5448299"/>
              <a:ext cx="60325" cy="88900"/>
            </a:xfrm>
            <a:custGeom>
              <a:avLst/>
              <a:gdLst>
                <a:gd name="T0" fmla="*/ 9 w 18"/>
                <a:gd name="T1" fmla="*/ 3 h 27"/>
                <a:gd name="T2" fmla="*/ 18 w 18"/>
                <a:gd name="T3" fmla="*/ 8 h 27"/>
                <a:gd name="T4" fmla="*/ 9 w 18"/>
                <a:gd name="T5" fmla="*/ 24 h 27"/>
                <a:gd name="T6" fmla="*/ 0 w 18"/>
                <a:gd name="T7" fmla="*/ 19 h 27"/>
                <a:gd name="T8" fmla="*/ 9 w 18"/>
                <a:gd name="T9" fmla="*/ 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7">
                  <a:moveTo>
                    <a:pt x="9" y="3"/>
                  </a:moveTo>
                  <a:cubicBezTo>
                    <a:pt x="14" y="0"/>
                    <a:pt x="18" y="2"/>
                    <a:pt x="18" y="8"/>
                  </a:cubicBezTo>
                  <a:cubicBezTo>
                    <a:pt x="18" y="14"/>
                    <a:pt x="14" y="21"/>
                    <a:pt x="9" y="24"/>
                  </a:cubicBezTo>
                  <a:cubicBezTo>
                    <a:pt x="4" y="27"/>
                    <a:pt x="0" y="24"/>
                    <a:pt x="0" y="19"/>
                  </a:cubicBezTo>
                  <a:cubicBezTo>
                    <a:pt x="0" y="13"/>
                    <a:pt x="4" y="6"/>
                    <a:pt x="9" y="3"/>
                  </a:cubicBezTo>
                  <a:close/>
                </a:path>
              </a:pathLst>
            </a:custGeom>
            <a:solidFill>
              <a:srgbClr val="BBDE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5" name="íslîḋé">
              <a:extLst>
                <a:ext uri="{FF2B5EF4-FFF2-40B4-BE49-F238E27FC236}">
                  <a16:creationId xmlns:a16="http://schemas.microsoft.com/office/drawing/2014/main" id="{3D422F68-4710-B74E-A858-9573352CEDFC}"/>
                </a:ext>
              </a:extLst>
            </p:cNvPr>
            <p:cNvSpPr/>
            <p:nvPr/>
          </p:nvSpPr>
          <p:spPr bwMode="auto">
            <a:xfrm>
              <a:off x="5846763" y="5543549"/>
              <a:ext cx="63500" cy="79375"/>
            </a:xfrm>
            <a:custGeom>
              <a:avLst/>
              <a:gdLst>
                <a:gd name="T0" fmla="*/ 16 w 19"/>
                <a:gd name="T1" fmla="*/ 1 h 24"/>
                <a:gd name="T2" fmla="*/ 16 w 19"/>
                <a:gd name="T3" fmla="*/ 1 h 24"/>
                <a:gd name="T4" fmla="*/ 17 w 19"/>
                <a:gd name="T5" fmla="*/ 1 h 24"/>
                <a:gd name="T6" fmla="*/ 17 w 19"/>
                <a:gd name="T7" fmla="*/ 1 h 24"/>
                <a:gd name="T8" fmla="*/ 19 w 19"/>
                <a:gd name="T9" fmla="*/ 2 h 24"/>
                <a:gd name="T10" fmla="*/ 19 w 19"/>
                <a:gd name="T11" fmla="*/ 2 h 24"/>
                <a:gd name="T12" fmla="*/ 19 w 19"/>
                <a:gd name="T13" fmla="*/ 2 h 24"/>
                <a:gd name="T14" fmla="*/ 16 w 19"/>
                <a:gd name="T15" fmla="*/ 0 h 24"/>
                <a:gd name="T16" fmla="*/ 16 w 19"/>
                <a:gd name="T17" fmla="*/ 0 h 24"/>
                <a:gd name="T18" fmla="*/ 16 w 19"/>
                <a:gd name="T19" fmla="*/ 0 h 24"/>
                <a:gd name="T20" fmla="*/ 15 w 19"/>
                <a:gd name="T21" fmla="*/ 0 h 24"/>
                <a:gd name="T22" fmla="*/ 15 w 19"/>
                <a:gd name="T23" fmla="*/ 0 h 24"/>
                <a:gd name="T24" fmla="*/ 15 w 19"/>
                <a:gd name="T25" fmla="*/ 0 h 24"/>
                <a:gd name="T26" fmla="*/ 15 w 19"/>
                <a:gd name="T27" fmla="*/ 0 h 24"/>
                <a:gd name="T28" fmla="*/ 14 w 19"/>
                <a:gd name="T29" fmla="*/ 0 h 24"/>
                <a:gd name="T30" fmla="*/ 13 w 19"/>
                <a:gd name="T31" fmla="*/ 0 h 24"/>
                <a:gd name="T32" fmla="*/ 13 w 19"/>
                <a:gd name="T33" fmla="*/ 0 h 24"/>
                <a:gd name="T34" fmla="*/ 13 w 19"/>
                <a:gd name="T35" fmla="*/ 0 h 24"/>
                <a:gd name="T36" fmla="*/ 13 w 19"/>
                <a:gd name="T37" fmla="*/ 0 h 24"/>
                <a:gd name="T38" fmla="*/ 12 w 19"/>
                <a:gd name="T39" fmla="*/ 0 h 24"/>
                <a:gd name="T40" fmla="*/ 12 w 19"/>
                <a:gd name="T41" fmla="*/ 0 h 24"/>
                <a:gd name="T42" fmla="*/ 11 w 19"/>
                <a:gd name="T43" fmla="*/ 0 h 24"/>
                <a:gd name="T44" fmla="*/ 11 w 19"/>
                <a:gd name="T45" fmla="*/ 0 h 24"/>
                <a:gd name="T46" fmla="*/ 10 w 19"/>
                <a:gd name="T47" fmla="*/ 1 h 24"/>
                <a:gd name="T48" fmla="*/ 6 w 19"/>
                <a:gd name="T49" fmla="*/ 3 h 24"/>
                <a:gd name="T50" fmla="*/ 6 w 19"/>
                <a:gd name="T51" fmla="*/ 4 h 24"/>
                <a:gd name="T52" fmla="*/ 6 w 19"/>
                <a:gd name="T53" fmla="*/ 4 h 24"/>
                <a:gd name="T54" fmla="*/ 5 w 19"/>
                <a:gd name="T55" fmla="*/ 4 h 24"/>
                <a:gd name="T56" fmla="*/ 5 w 19"/>
                <a:gd name="T57" fmla="*/ 5 h 24"/>
                <a:gd name="T58" fmla="*/ 4 w 19"/>
                <a:gd name="T59" fmla="*/ 6 h 24"/>
                <a:gd name="T60" fmla="*/ 3 w 19"/>
                <a:gd name="T61" fmla="*/ 7 h 24"/>
                <a:gd name="T62" fmla="*/ 3 w 19"/>
                <a:gd name="T63" fmla="*/ 8 h 24"/>
                <a:gd name="T64" fmla="*/ 3 w 19"/>
                <a:gd name="T65" fmla="*/ 8 h 24"/>
                <a:gd name="T66" fmla="*/ 3 w 19"/>
                <a:gd name="T67" fmla="*/ 8 h 24"/>
                <a:gd name="T68" fmla="*/ 3 w 19"/>
                <a:gd name="T69" fmla="*/ 8 h 24"/>
                <a:gd name="T70" fmla="*/ 2 w 19"/>
                <a:gd name="T71" fmla="*/ 9 h 24"/>
                <a:gd name="T72" fmla="*/ 2 w 19"/>
                <a:gd name="T73" fmla="*/ 10 h 24"/>
                <a:gd name="T74" fmla="*/ 1 w 19"/>
                <a:gd name="T75" fmla="*/ 11 h 24"/>
                <a:gd name="T76" fmla="*/ 1 w 19"/>
                <a:gd name="T77" fmla="*/ 12 h 24"/>
                <a:gd name="T78" fmla="*/ 1 w 19"/>
                <a:gd name="T79" fmla="*/ 12 h 24"/>
                <a:gd name="T80" fmla="*/ 1 w 19"/>
                <a:gd name="T81" fmla="*/ 12 h 24"/>
                <a:gd name="T82" fmla="*/ 1 w 19"/>
                <a:gd name="T83" fmla="*/ 13 h 24"/>
                <a:gd name="T84" fmla="*/ 1 w 19"/>
                <a:gd name="T85" fmla="*/ 14 h 24"/>
                <a:gd name="T86" fmla="*/ 0 w 19"/>
                <a:gd name="T87" fmla="*/ 15 h 24"/>
                <a:gd name="T88" fmla="*/ 0 w 19"/>
                <a:gd name="T89" fmla="*/ 17 h 24"/>
                <a:gd name="T90" fmla="*/ 3 w 19"/>
                <a:gd name="T91" fmla="*/ 23 h 24"/>
                <a:gd name="T92" fmla="*/ 6 w 19"/>
                <a:gd name="T93" fmla="*/ 24 h 24"/>
                <a:gd name="T94" fmla="*/ 3 w 19"/>
                <a:gd name="T95" fmla="*/ 18 h 24"/>
                <a:gd name="T96" fmla="*/ 4 w 19"/>
                <a:gd name="T97" fmla="*/ 14 h 24"/>
                <a:gd name="T98" fmla="*/ 4 w 19"/>
                <a:gd name="T99" fmla="*/ 14 h 24"/>
                <a:gd name="T100" fmla="*/ 6 w 19"/>
                <a:gd name="T101" fmla="*/ 9 h 24"/>
                <a:gd name="T102" fmla="*/ 6 w 19"/>
                <a:gd name="T103" fmla="*/ 9 h 24"/>
                <a:gd name="T104" fmla="*/ 9 w 19"/>
                <a:gd name="T105" fmla="*/ 5 h 24"/>
                <a:gd name="T106" fmla="*/ 9 w 19"/>
                <a:gd name="T107" fmla="*/ 5 h 24"/>
                <a:gd name="T108" fmla="*/ 12 w 19"/>
                <a:gd name="T109" fmla="*/ 2 h 24"/>
                <a:gd name="T110" fmla="*/ 14 w 19"/>
                <a:gd name="T111" fmla="*/ 2 h 24"/>
                <a:gd name="T112" fmla="*/ 14 w 19"/>
                <a:gd name="T113" fmla="*/ 2 h 24"/>
                <a:gd name="T114" fmla="*/ 16 w 19"/>
                <a:gd name="T11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" h="24"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1"/>
                    <a:pt x="18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1"/>
                    <a:pt x="10" y="1"/>
                  </a:cubicBezTo>
                  <a:cubicBezTo>
                    <a:pt x="8" y="1"/>
                    <a:pt x="7" y="2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5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0" y="20"/>
                    <a:pt x="1" y="22"/>
                    <a:pt x="3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4" y="23"/>
                    <a:pt x="3" y="21"/>
                    <a:pt x="3" y="18"/>
                  </a:cubicBezTo>
                  <a:cubicBezTo>
                    <a:pt x="3" y="17"/>
                    <a:pt x="3" y="15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2"/>
                    <a:pt x="5" y="11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8"/>
                    <a:pt x="7" y="7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4"/>
                    <a:pt x="11" y="3"/>
                    <a:pt x="12" y="2"/>
                  </a:cubicBezTo>
                  <a:cubicBezTo>
                    <a:pt x="13" y="2"/>
                    <a:pt x="13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1"/>
                    <a:pt x="15" y="1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6" name="íṧḷïḓé">
              <a:extLst>
                <a:ext uri="{FF2B5EF4-FFF2-40B4-BE49-F238E27FC236}">
                  <a16:creationId xmlns:a16="http://schemas.microsoft.com/office/drawing/2014/main" id="{FC674EB0-EF71-DA40-8CE5-2ADEF7A7EB07}"/>
                </a:ext>
              </a:extLst>
            </p:cNvPr>
            <p:cNvSpPr/>
            <p:nvPr/>
          </p:nvSpPr>
          <p:spPr bwMode="auto">
            <a:xfrm>
              <a:off x="5856288" y="5540374"/>
              <a:ext cx="60325" cy="92075"/>
            </a:xfrm>
            <a:custGeom>
              <a:avLst/>
              <a:gdLst>
                <a:gd name="T0" fmla="*/ 9 w 18"/>
                <a:gd name="T1" fmla="*/ 3 h 28"/>
                <a:gd name="T2" fmla="*/ 18 w 18"/>
                <a:gd name="T3" fmla="*/ 9 h 28"/>
                <a:gd name="T4" fmla="*/ 9 w 18"/>
                <a:gd name="T5" fmla="*/ 25 h 28"/>
                <a:gd name="T6" fmla="*/ 0 w 18"/>
                <a:gd name="T7" fmla="*/ 19 h 28"/>
                <a:gd name="T8" fmla="*/ 9 w 18"/>
                <a:gd name="T9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8">
                  <a:moveTo>
                    <a:pt x="9" y="3"/>
                  </a:moveTo>
                  <a:cubicBezTo>
                    <a:pt x="14" y="0"/>
                    <a:pt x="18" y="3"/>
                    <a:pt x="18" y="9"/>
                  </a:cubicBezTo>
                  <a:cubicBezTo>
                    <a:pt x="18" y="15"/>
                    <a:pt x="14" y="22"/>
                    <a:pt x="9" y="25"/>
                  </a:cubicBezTo>
                  <a:cubicBezTo>
                    <a:pt x="4" y="28"/>
                    <a:pt x="0" y="25"/>
                    <a:pt x="0" y="19"/>
                  </a:cubicBezTo>
                  <a:cubicBezTo>
                    <a:pt x="0" y="13"/>
                    <a:pt x="4" y="6"/>
                    <a:pt x="9" y="3"/>
                  </a:cubicBezTo>
                  <a:close/>
                </a:path>
              </a:pathLst>
            </a:custGeom>
            <a:solidFill>
              <a:srgbClr val="BBDE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7" name="ïšľïḋè">
              <a:extLst>
                <a:ext uri="{FF2B5EF4-FFF2-40B4-BE49-F238E27FC236}">
                  <a16:creationId xmlns:a16="http://schemas.microsoft.com/office/drawing/2014/main" id="{8C6430BE-B8E6-0D4B-BA2A-C4FF8799A51C}"/>
                </a:ext>
              </a:extLst>
            </p:cNvPr>
            <p:cNvSpPr/>
            <p:nvPr/>
          </p:nvSpPr>
          <p:spPr bwMode="auto">
            <a:xfrm>
              <a:off x="5351463" y="5718174"/>
              <a:ext cx="63500" cy="82550"/>
            </a:xfrm>
            <a:custGeom>
              <a:avLst/>
              <a:gdLst>
                <a:gd name="T0" fmla="*/ 16 w 19"/>
                <a:gd name="T1" fmla="*/ 2 h 25"/>
                <a:gd name="T2" fmla="*/ 16 w 19"/>
                <a:gd name="T3" fmla="*/ 2 h 25"/>
                <a:gd name="T4" fmla="*/ 17 w 19"/>
                <a:gd name="T5" fmla="*/ 2 h 25"/>
                <a:gd name="T6" fmla="*/ 17 w 19"/>
                <a:gd name="T7" fmla="*/ 2 h 25"/>
                <a:gd name="T8" fmla="*/ 19 w 19"/>
                <a:gd name="T9" fmla="*/ 3 h 25"/>
                <a:gd name="T10" fmla="*/ 19 w 19"/>
                <a:gd name="T11" fmla="*/ 3 h 25"/>
                <a:gd name="T12" fmla="*/ 19 w 19"/>
                <a:gd name="T13" fmla="*/ 3 h 25"/>
                <a:gd name="T14" fmla="*/ 16 w 19"/>
                <a:gd name="T15" fmla="*/ 1 h 25"/>
                <a:gd name="T16" fmla="*/ 16 w 19"/>
                <a:gd name="T17" fmla="*/ 1 h 25"/>
                <a:gd name="T18" fmla="*/ 15 w 19"/>
                <a:gd name="T19" fmla="*/ 1 h 25"/>
                <a:gd name="T20" fmla="*/ 15 w 19"/>
                <a:gd name="T21" fmla="*/ 1 h 25"/>
                <a:gd name="T22" fmla="*/ 15 w 19"/>
                <a:gd name="T23" fmla="*/ 0 h 25"/>
                <a:gd name="T24" fmla="*/ 15 w 19"/>
                <a:gd name="T25" fmla="*/ 0 h 25"/>
                <a:gd name="T26" fmla="*/ 14 w 19"/>
                <a:gd name="T27" fmla="*/ 0 h 25"/>
                <a:gd name="T28" fmla="*/ 14 w 19"/>
                <a:gd name="T29" fmla="*/ 0 h 25"/>
                <a:gd name="T30" fmla="*/ 13 w 19"/>
                <a:gd name="T31" fmla="*/ 0 h 25"/>
                <a:gd name="T32" fmla="*/ 13 w 19"/>
                <a:gd name="T33" fmla="*/ 0 h 25"/>
                <a:gd name="T34" fmla="*/ 13 w 19"/>
                <a:gd name="T35" fmla="*/ 0 h 25"/>
                <a:gd name="T36" fmla="*/ 13 w 19"/>
                <a:gd name="T37" fmla="*/ 0 h 25"/>
                <a:gd name="T38" fmla="*/ 12 w 19"/>
                <a:gd name="T39" fmla="*/ 1 h 25"/>
                <a:gd name="T40" fmla="*/ 11 w 19"/>
                <a:gd name="T41" fmla="*/ 1 h 25"/>
                <a:gd name="T42" fmla="*/ 11 w 19"/>
                <a:gd name="T43" fmla="*/ 1 h 25"/>
                <a:gd name="T44" fmla="*/ 11 w 19"/>
                <a:gd name="T45" fmla="*/ 1 h 25"/>
                <a:gd name="T46" fmla="*/ 9 w 19"/>
                <a:gd name="T47" fmla="*/ 2 h 25"/>
                <a:gd name="T48" fmla="*/ 6 w 19"/>
                <a:gd name="T49" fmla="*/ 4 h 25"/>
                <a:gd name="T50" fmla="*/ 6 w 19"/>
                <a:gd name="T51" fmla="*/ 4 h 25"/>
                <a:gd name="T52" fmla="*/ 6 w 19"/>
                <a:gd name="T53" fmla="*/ 5 h 25"/>
                <a:gd name="T54" fmla="*/ 5 w 19"/>
                <a:gd name="T55" fmla="*/ 5 h 25"/>
                <a:gd name="T56" fmla="*/ 5 w 19"/>
                <a:gd name="T57" fmla="*/ 6 h 25"/>
                <a:gd name="T58" fmla="*/ 4 w 19"/>
                <a:gd name="T59" fmla="*/ 7 h 25"/>
                <a:gd name="T60" fmla="*/ 3 w 19"/>
                <a:gd name="T61" fmla="*/ 8 h 25"/>
                <a:gd name="T62" fmla="*/ 3 w 19"/>
                <a:gd name="T63" fmla="*/ 8 h 25"/>
                <a:gd name="T64" fmla="*/ 3 w 19"/>
                <a:gd name="T65" fmla="*/ 8 h 25"/>
                <a:gd name="T66" fmla="*/ 3 w 19"/>
                <a:gd name="T67" fmla="*/ 9 h 25"/>
                <a:gd name="T68" fmla="*/ 2 w 19"/>
                <a:gd name="T69" fmla="*/ 9 h 25"/>
                <a:gd name="T70" fmla="*/ 2 w 19"/>
                <a:gd name="T71" fmla="*/ 10 h 25"/>
                <a:gd name="T72" fmla="*/ 2 w 19"/>
                <a:gd name="T73" fmla="*/ 11 h 25"/>
                <a:gd name="T74" fmla="*/ 1 w 19"/>
                <a:gd name="T75" fmla="*/ 12 h 25"/>
                <a:gd name="T76" fmla="*/ 1 w 19"/>
                <a:gd name="T77" fmla="*/ 12 h 25"/>
                <a:gd name="T78" fmla="*/ 1 w 19"/>
                <a:gd name="T79" fmla="*/ 13 h 25"/>
                <a:gd name="T80" fmla="*/ 1 w 19"/>
                <a:gd name="T81" fmla="*/ 13 h 25"/>
                <a:gd name="T82" fmla="*/ 1 w 19"/>
                <a:gd name="T83" fmla="*/ 13 h 25"/>
                <a:gd name="T84" fmla="*/ 1 w 19"/>
                <a:gd name="T85" fmla="*/ 14 h 25"/>
                <a:gd name="T86" fmla="*/ 0 w 19"/>
                <a:gd name="T87" fmla="*/ 16 h 25"/>
                <a:gd name="T88" fmla="*/ 0 w 19"/>
                <a:gd name="T89" fmla="*/ 18 h 25"/>
                <a:gd name="T90" fmla="*/ 3 w 19"/>
                <a:gd name="T91" fmla="*/ 24 h 25"/>
                <a:gd name="T92" fmla="*/ 6 w 19"/>
                <a:gd name="T93" fmla="*/ 25 h 25"/>
                <a:gd name="T94" fmla="*/ 3 w 19"/>
                <a:gd name="T95" fmla="*/ 19 h 25"/>
                <a:gd name="T96" fmla="*/ 4 w 19"/>
                <a:gd name="T97" fmla="*/ 15 h 25"/>
                <a:gd name="T98" fmla="*/ 4 w 19"/>
                <a:gd name="T99" fmla="*/ 15 h 25"/>
                <a:gd name="T100" fmla="*/ 6 w 19"/>
                <a:gd name="T101" fmla="*/ 10 h 25"/>
                <a:gd name="T102" fmla="*/ 6 w 19"/>
                <a:gd name="T103" fmla="*/ 10 h 25"/>
                <a:gd name="T104" fmla="*/ 8 w 19"/>
                <a:gd name="T105" fmla="*/ 6 h 25"/>
                <a:gd name="T106" fmla="*/ 9 w 19"/>
                <a:gd name="T107" fmla="*/ 6 h 25"/>
                <a:gd name="T108" fmla="*/ 12 w 19"/>
                <a:gd name="T109" fmla="*/ 3 h 25"/>
                <a:gd name="T110" fmla="*/ 14 w 19"/>
                <a:gd name="T111" fmla="*/ 2 h 25"/>
                <a:gd name="T112" fmla="*/ 14 w 19"/>
                <a:gd name="T113" fmla="*/ 2 h 25"/>
                <a:gd name="T114" fmla="*/ 16 w 19"/>
                <a:gd name="T115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" h="25">
                  <a:moveTo>
                    <a:pt x="16" y="2"/>
                  </a:move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2"/>
                    <a:pt x="18" y="2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1"/>
                    <a:pt x="10" y="1"/>
                    <a:pt x="9" y="2"/>
                  </a:cubicBezTo>
                  <a:cubicBezTo>
                    <a:pt x="8" y="2"/>
                    <a:pt x="7" y="3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0" y="15"/>
                    <a:pt x="0" y="16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20"/>
                    <a:pt x="1" y="23"/>
                    <a:pt x="3" y="24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4"/>
                    <a:pt x="3" y="22"/>
                    <a:pt x="3" y="19"/>
                  </a:cubicBezTo>
                  <a:cubicBezTo>
                    <a:pt x="3" y="18"/>
                    <a:pt x="3" y="16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3"/>
                    <a:pt x="5" y="12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9"/>
                    <a:pt x="7" y="7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4"/>
                    <a:pt x="12" y="3"/>
                  </a:cubicBezTo>
                  <a:cubicBezTo>
                    <a:pt x="13" y="3"/>
                    <a:pt x="13" y="3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2"/>
                    <a:pt x="15" y="2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8" name="ïṣļiḍe">
              <a:extLst>
                <a:ext uri="{FF2B5EF4-FFF2-40B4-BE49-F238E27FC236}">
                  <a16:creationId xmlns:a16="http://schemas.microsoft.com/office/drawing/2014/main" id="{45FBF9D4-D7F8-304B-994F-0A04FCCA82EC}"/>
                </a:ext>
              </a:extLst>
            </p:cNvPr>
            <p:cNvSpPr/>
            <p:nvPr/>
          </p:nvSpPr>
          <p:spPr bwMode="auto">
            <a:xfrm>
              <a:off x="5360988" y="5718174"/>
              <a:ext cx="60325" cy="88900"/>
            </a:xfrm>
            <a:custGeom>
              <a:avLst/>
              <a:gdLst>
                <a:gd name="T0" fmla="*/ 9 w 18"/>
                <a:gd name="T1" fmla="*/ 3 h 27"/>
                <a:gd name="T2" fmla="*/ 18 w 18"/>
                <a:gd name="T3" fmla="*/ 8 h 27"/>
                <a:gd name="T4" fmla="*/ 9 w 18"/>
                <a:gd name="T5" fmla="*/ 24 h 27"/>
                <a:gd name="T6" fmla="*/ 0 w 18"/>
                <a:gd name="T7" fmla="*/ 19 h 27"/>
                <a:gd name="T8" fmla="*/ 9 w 18"/>
                <a:gd name="T9" fmla="*/ 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7">
                  <a:moveTo>
                    <a:pt x="9" y="3"/>
                  </a:moveTo>
                  <a:cubicBezTo>
                    <a:pt x="14" y="0"/>
                    <a:pt x="18" y="3"/>
                    <a:pt x="18" y="8"/>
                  </a:cubicBezTo>
                  <a:cubicBezTo>
                    <a:pt x="18" y="14"/>
                    <a:pt x="14" y="22"/>
                    <a:pt x="9" y="24"/>
                  </a:cubicBezTo>
                  <a:cubicBezTo>
                    <a:pt x="4" y="27"/>
                    <a:pt x="0" y="25"/>
                    <a:pt x="0" y="19"/>
                  </a:cubicBezTo>
                  <a:cubicBezTo>
                    <a:pt x="0" y="13"/>
                    <a:pt x="4" y="6"/>
                    <a:pt x="9" y="3"/>
                  </a:cubicBezTo>
                  <a:close/>
                </a:path>
              </a:pathLst>
            </a:custGeom>
            <a:solidFill>
              <a:srgbClr val="BBDE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9" name="í$ľîďe">
              <a:extLst>
                <a:ext uri="{FF2B5EF4-FFF2-40B4-BE49-F238E27FC236}">
                  <a16:creationId xmlns:a16="http://schemas.microsoft.com/office/drawing/2014/main" id="{BA8396FD-1C05-1144-8850-E6F3E1377278}"/>
                </a:ext>
              </a:extLst>
            </p:cNvPr>
            <p:cNvSpPr/>
            <p:nvPr/>
          </p:nvSpPr>
          <p:spPr bwMode="auto">
            <a:xfrm>
              <a:off x="5351463" y="5813424"/>
              <a:ext cx="63500" cy="82550"/>
            </a:xfrm>
            <a:custGeom>
              <a:avLst/>
              <a:gdLst>
                <a:gd name="T0" fmla="*/ 16 w 19"/>
                <a:gd name="T1" fmla="*/ 2 h 25"/>
                <a:gd name="T2" fmla="*/ 16 w 19"/>
                <a:gd name="T3" fmla="*/ 2 h 25"/>
                <a:gd name="T4" fmla="*/ 17 w 19"/>
                <a:gd name="T5" fmla="*/ 2 h 25"/>
                <a:gd name="T6" fmla="*/ 17 w 19"/>
                <a:gd name="T7" fmla="*/ 2 h 25"/>
                <a:gd name="T8" fmla="*/ 19 w 19"/>
                <a:gd name="T9" fmla="*/ 2 h 25"/>
                <a:gd name="T10" fmla="*/ 19 w 19"/>
                <a:gd name="T11" fmla="*/ 2 h 25"/>
                <a:gd name="T12" fmla="*/ 19 w 19"/>
                <a:gd name="T13" fmla="*/ 2 h 25"/>
                <a:gd name="T14" fmla="*/ 16 w 19"/>
                <a:gd name="T15" fmla="*/ 1 h 25"/>
                <a:gd name="T16" fmla="*/ 16 w 19"/>
                <a:gd name="T17" fmla="*/ 1 h 25"/>
                <a:gd name="T18" fmla="*/ 15 w 19"/>
                <a:gd name="T19" fmla="*/ 1 h 25"/>
                <a:gd name="T20" fmla="*/ 15 w 19"/>
                <a:gd name="T21" fmla="*/ 0 h 25"/>
                <a:gd name="T22" fmla="*/ 15 w 19"/>
                <a:gd name="T23" fmla="*/ 0 h 25"/>
                <a:gd name="T24" fmla="*/ 15 w 19"/>
                <a:gd name="T25" fmla="*/ 0 h 25"/>
                <a:gd name="T26" fmla="*/ 14 w 19"/>
                <a:gd name="T27" fmla="*/ 0 h 25"/>
                <a:gd name="T28" fmla="*/ 14 w 19"/>
                <a:gd name="T29" fmla="*/ 0 h 25"/>
                <a:gd name="T30" fmla="*/ 13 w 19"/>
                <a:gd name="T31" fmla="*/ 0 h 25"/>
                <a:gd name="T32" fmla="*/ 13 w 19"/>
                <a:gd name="T33" fmla="*/ 0 h 25"/>
                <a:gd name="T34" fmla="*/ 13 w 19"/>
                <a:gd name="T35" fmla="*/ 0 h 25"/>
                <a:gd name="T36" fmla="*/ 13 w 19"/>
                <a:gd name="T37" fmla="*/ 0 h 25"/>
                <a:gd name="T38" fmla="*/ 12 w 19"/>
                <a:gd name="T39" fmla="*/ 0 h 25"/>
                <a:gd name="T40" fmla="*/ 11 w 19"/>
                <a:gd name="T41" fmla="*/ 1 h 25"/>
                <a:gd name="T42" fmla="*/ 11 w 19"/>
                <a:gd name="T43" fmla="*/ 1 h 25"/>
                <a:gd name="T44" fmla="*/ 11 w 19"/>
                <a:gd name="T45" fmla="*/ 1 h 25"/>
                <a:gd name="T46" fmla="*/ 9 w 19"/>
                <a:gd name="T47" fmla="*/ 1 h 25"/>
                <a:gd name="T48" fmla="*/ 6 w 19"/>
                <a:gd name="T49" fmla="*/ 4 h 25"/>
                <a:gd name="T50" fmla="*/ 6 w 19"/>
                <a:gd name="T51" fmla="*/ 4 h 25"/>
                <a:gd name="T52" fmla="*/ 6 w 19"/>
                <a:gd name="T53" fmla="*/ 4 h 25"/>
                <a:gd name="T54" fmla="*/ 5 w 19"/>
                <a:gd name="T55" fmla="*/ 5 h 25"/>
                <a:gd name="T56" fmla="*/ 5 w 19"/>
                <a:gd name="T57" fmla="*/ 6 h 25"/>
                <a:gd name="T58" fmla="*/ 4 w 19"/>
                <a:gd name="T59" fmla="*/ 7 h 25"/>
                <a:gd name="T60" fmla="*/ 3 w 19"/>
                <a:gd name="T61" fmla="*/ 7 h 25"/>
                <a:gd name="T62" fmla="*/ 3 w 19"/>
                <a:gd name="T63" fmla="*/ 8 h 25"/>
                <a:gd name="T64" fmla="*/ 3 w 19"/>
                <a:gd name="T65" fmla="*/ 8 h 25"/>
                <a:gd name="T66" fmla="*/ 3 w 19"/>
                <a:gd name="T67" fmla="*/ 8 h 25"/>
                <a:gd name="T68" fmla="*/ 2 w 19"/>
                <a:gd name="T69" fmla="*/ 9 h 25"/>
                <a:gd name="T70" fmla="*/ 2 w 19"/>
                <a:gd name="T71" fmla="*/ 10 h 25"/>
                <a:gd name="T72" fmla="*/ 2 w 19"/>
                <a:gd name="T73" fmla="*/ 11 h 25"/>
                <a:gd name="T74" fmla="*/ 1 w 19"/>
                <a:gd name="T75" fmla="*/ 11 h 25"/>
                <a:gd name="T76" fmla="*/ 1 w 19"/>
                <a:gd name="T77" fmla="*/ 12 h 25"/>
                <a:gd name="T78" fmla="*/ 1 w 19"/>
                <a:gd name="T79" fmla="*/ 13 h 25"/>
                <a:gd name="T80" fmla="*/ 1 w 19"/>
                <a:gd name="T81" fmla="*/ 13 h 25"/>
                <a:gd name="T82" fmla="*/ 1 w 19"/>
                <a:gd name="T83" fmla="*/ 13 h 25"/>
                <a:gd name="T84" fmla="*/ 1 w 19"/>
                <a:gd name="T85" fmla="*/ 14 h 25"/>
                <a:gd name="T86" fmla="*/ 0 w 19"/>
                <a:gd name="T87" fmla="*/ 16 h 25"/>
                <a:gd name="T88" fmla="*/ 0 w 19"/>
                <a:gd name="T89" fmla="*/ 17 h 25"/>
                <a:gd name="T90" fmla="*/ 3 w 19"/>
                <a:gd name="T91" fmla="*/ 23 h 25"/>
                <a:gd name="T92" fmla="*/ 6 w 19"/>
                <a:gd name="T93" fmla="*/ 25 h 25"/>
                <a:gd name="T94" fmla="*/ 3 w 19"/>
                <a:gd name="T95" fmla="*/ 19 h 25"/>
                <a:gd name="T96" fmla="*/ 4 w 19"/>
                <a:gd name="T97" fmla="*/ 14 h 25"/>
                <a:gd name="T98" fmla="*/ 4 w 19"/>
                <a:gd name="T99" fmla="*/ 14 h 25"/>
                <a:gd name="T100" fmla="*/ 6 w 19"/>
                <a:gd name="T101" fmla="*/ 10 h 25"/>
                <a:gd name="T102" fmla="*/ 6 w 19"/>
                <a:gd name="T103" fmla="*/ 10 h 25"/>
                <a:gd name="T104" fmla="*/ 8 w 19"/>
                <a:gd name="T105" fmla="*/ 6 h 25"/>
                <a:gd name="T106" fmla="*/ 9 w 19"/>
                <a:gd name="T107" fmla="*/ 6 h 25"/>
                <a:gd name="T108" fmla="*/ 12 w 19"/>
                <a:gd name="T109" fmla="*/ 3 h 25"/>
                <a:gd name="T110" fmla="*/ 14 w 19"/>
                <a:gd name="T111" fmla="*/ 2 h 25"/>
                <a:gd name="T112" fmla="*/ 14 w 19"/>
                <a:gd name="T113" fmla="*/ 2 h 25"/>
                <a:gd name="T114" fmla="*/ 16 w 19"/>
                <a:gd name="T115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" h="25">
                  <a:moveTo>
                    <a:pt x="16" y="2"/>
                  </a:move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2"/>
                    <a:pt x="18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8" y="2"/>
                    <a:pt x="7" y="3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0" y="15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0" y="20"/>
                    <a:pt x="1" y="22"/>
                    <a:pt x="3" y="2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4"/>
                    <a:pt x="3" y="22"/>
                    <a:pt x="3" y="19"/>
                  </a:cubicBezTo>
                  <a:cubicBezTo>
                    <a:pt x="3" y="17"/>
                    <a:pt x="3" y="16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3"/>
                    <a:pt x="5" y="11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8"/>
                    <a:pt x="7" y="7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4"/>
                    <a:pt x="12" y="3"/>
                  </a:cubicBezTo>
                  <a:cubicBezTo>
                    <a:pt x="13" y="3"/>
                    <a:pt x="13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2"/>
                    <a:pt x="15" y="2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0" name="íṥlîde">
              <a:extLst>
                <a:ext uri="{FF2B5EF4-FFF2-40B4-BE49-F238E27FC236}">
                  <a16:creationId xmlns:a16="http://schemas.microsoft.com/office/drawing/2014/main" id="{C143A02E-1CCD-5748-ABCC-541FB670E084}"/>
                </a:ext>
              </a:extLst>
            </p:cNvPr>
            <p:cNvSpPr/>
            <p:nvPr/>
          </p:nvSpPr>
          <p:spPr bwMode="auto">
            <a:xfrm>
              <a:off x="5360988" y="5813424"/>
              <a:ext cx="60325" cy="88900"/>
            </a:xfrm>
            <a:custGeom>
              <a:avLst/>
              <a:gdLst>
                <a:gd name="T0" fmla="*/ 9 w 18"/>
                <a:gd name="T1" fmla="*/ 3 h 27"/>
                <a:gd name="T2" fmla="*/ 18 w 18"/>
                <a:gd name="T3" fmla="*/ 8 h 27"/>
                <a:gd name="T4" fmla="*/ 9 w 18"/>
                <a:gd name="T5" fmla="*/ 24 h 27"/>
                <a:gd name="T6" fmla="*/ 0 w 18"/>
                <a:gd name="T7" fmla="*/ 19 h 27"/>
                <a:gd name="T8" fmla="*/ 9 w 18"/>
                <a:gd name="T9" fmla="*/ 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7">
                  <a:moveTo>
                    <a:pt x="9" y="3"/>
                  </a:moveTo>
                  <a:cubicBezTo>
                    <a:pt x="14" y="0"/>
                    <a:pt x="18" y="2"/>
                    <a:pt x="18" y="8"/>
                  </a:cubicBezTo>
                  <a:cubicBezTo>
                    <a:pt x="18" y="14"/>
                    <a:pt x="14" y="21"/>
                    <a:pt x="9" y="24"/>
                  </a:cubicBezTo>
                  <a:cubicBezTo>
                    <a:pt x="4" y="27"/>
                    <a:pt x="0" y="25"/>
                    <a:pt x="0" y="19"/>
                  </a:cubicBezTo>
                  <a:cubicBezTo>
                    <a:pt x="0" y="13"/>
                    <a:pt x="4" y="6"/>
                    <a:pt x="9" y="3"/>
                  </a:cubicBezTo>
                  <a:close/>
                </a:path>
              </a:pathLst>
            </a:custGeom>
            <a:solidFill>
              <a:srgbClr val="BBDE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1" name="is1ïḍé">
              <a:extLst>
                <a:ext uri="{FF2B5EF4-FFF2-40B4-BE49-F238E27FC236}">
                  <a16:creationId xmlns:a16="http://schemas.microsoft.com/office/drawing/2014/main" id="{DF5E4F30-35CA-1441-8965-55805DC1774F}"/>
                </a:ext>
              </a:extLst>
            </p:cNvPr>
            <p:cNvSpPr/>
            <p:nvPr/>
          </p:nvSpPr>
          <p:spPr bwMode="auto">
            <a:xfrm>
              <a:off x="3384550" y="3944937"/>
              <a:ext cx="53975" cy="33338"/>
            </a:xfrm>
            <a:custGeom>
              <a:avLst/>
              <a:gdLst>
                <a:gd name="T0" fmla="*/ 16 w 16"/>
                <a:gd name="T1" fmla="*/ 6 h 10"/>
                <a:gd name="T2" fmla="*/ 16 w 16"/>
                <a:gd name="T3" fmla="*/ 7 h 10"/>
                <a:gd name="T4" fmla="*/ 15 w 16"/>
                <a:gd name="T5" fmla="*/ 9 h 10"/>
                <a:gd name="T6" fmla="*/ 5 w 16"/>
                <a:gd name="T7" fmla="*/ 7 h 10"/>
                <a:gd name="T8" fmla="*/ 0 w 16"/>
                <a:gd name="T9" fmla="*/ 2 h 10"/>
                <a:gd name="T10" fmla="*/ 0 w 16"/>
                <a:gd name="T11" fmla="*/ 0 h 10"/>
                <a:gd name="T12" fmla="*/ 5 w 16"/>
                <a:gd name="T13" fmla="*/ 5 h 10"/>
                <a:gd name="T14" fmla="*/ 15 w 16"/>
                <a:gd name="T15" fmla="*/ 7 h 10"/>
                <a:gd name="T16" fmla="*/ 16 w 16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16" y="6"/>
                  </a:move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9"/>
                    <a:pt x="15" y="9"/>
                  </a:cubicBezTo>
                  <a:cubicBezTo>
                    <a:pt x="13" y="10"/>
                    <a:pt x="8" y="9"/>
                    <a:pt x="5" y="7"/>
                  </a:cubicBezTo>
                  <a:cubicBezTo>
                    <a:pt x="2" y="5"/>
                    <a:pt x="0" y="4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2" y="3"/>
                    <a:pt x="5" y="5"/>
                  </a:cubicBezTo>
                  <a:cubicBezTo>
                    <a:pt x="8" y="7"/>
                    <a:pt x="13" y="8"/>
                    <a:pt x="15" y="7"/>
                  </a:cubicBezTo>
                  <a:cubicBezTo>
                    <a:pt x="16" y="7"/>
                    <a:pt x="16" y="6"/>
                    <a:pt x="16" y="6"/>
                  </a:cubicBez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2" name="ïṥlîḍé">
              <a:extLst>
                <a:ext uri="{FF2B5EF4-FFF2-40B4-BE49-F238E27FC236}">
                  <a16:creationId xmlns:a16="http://schemas.microsoft.com/office/drawing/2014/main" id="{2EC8A602-0659-7440-8410-0EB04440299C}"/>
                </a:ext>
              </a:extLst>
            </p:cNvPr>
            <p:cNvSpPr/>
            <p:nvPr/>
          </p:nvSpPr>
          <p:spPr bwMode="auto">
            <a:xfrm>
              <a:off x="3438525" y="3965574"/>
              <a:ext cx="0" cy="6350"/>
            </a:xfrm>
            <a:custGeom>
              <a:avLst/>
              <a:gdLst>
                <a:gd name="T0" fmla="*/ 0 h 4"/>
                <a:gd name="T1" fmla="*/ 2 h 4"/>
                <a:gd name="T2" fmla="*/ 4 h 4"/>
                <a:gd name="T3" fmla="*/ 0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3" name="iS1îḑê">
              <a:extLst>
                <a:ext uri="{FF2B5EF4-FFF2-40B4-BE49-F238E27FC236}">
                  <a16:creationId xmlns:a16="http://schemas.microsoft.com/office/drawing/2014/main" id="{AC639035-CF63-B54D-A713-8C63813DD0FD}"/>
                </a:ext>
              </a:extLst>
            </p:cNvPr>
            <p:cNvSpPr/>
            <p:nvPr/>
          </p:nvSpPr>
          <p:spPr bwMode="auto">
            <a:xfrm>
              <a:off x="3438525" y="3965574"/>
              <a:ext cx="0" cy="6350"/>
            </a:xfrm>
            <a:custGeom>
              <a:avLst/>
              <a:gdLst>
                <a:gd name="T0" fmla="*/ 0 h 4"/>
                <a:gd name="T1" fmla="*/ 2 h 4"/>
                <a:gd name="T2" fmla="*/ 4 h 4"/>
                <a:gd name="T3" fmla="*/ 0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4" name="ïsḷiḋe">
              <a:extLst>
                <a:ext uri="{FF2B5EF4-FFF2-40B4-BE49-F238E27FC236}">
                  <a16:creationId xmlns:a16="http://schemas.microsoft.com/office/drawing/2014/main" id="{569A0307-0FB1-B547-BAC0-6C379CE23276}"/>
                </a:ext>
              </a:extLst>
            </p:cNvPr>
            <p:cNvSpPr/>
            <p:nvPr/>
          </p:nvSpPr>
          <p:spPr bwMode="auto">
            <a:xfrm>
              <a:off x="3438525" y="3965574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5" name="iṣḻîḍe">
              <a:extLst>
                <a:ext uri="{FF2B5EF4-FFF2-40B4-BE49-F238E27FC236}">
                  <a16:creationId xmlns:a16="http://schemas.microsoft.com/office/drawing/2014/main" id="{3C038F57-867A-174D-BA6C-7F7EFC8CCA0A}"/>
                </a:ext>
              </a:extLst>
            </p:cNvPr>
            <p:cNvSpPr/>
            <p:nvPr/>
          </p:nvSpPr>
          <p:spPr bwMode="auto">
            <a:xfrm>
              <a:off x="3438525" y="3965574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6" name="í$ḻíďe">
              <a:extLst>
                <a:ext uri="{FF2B5EF4-FFF2-40B4-BE49-F238E27FC236}">
                  <a16:creationId xmlns:a16="http://schemas.microsoft.com/office/drawing/2014/main" id="{A85DE36E-4859-7C49-A469-1D5B22F858B9}"/>
                </a:ext>
              </a:extLst>
            </p:cNvPr>
            <p:cNvSpPr/>
            <p:nvPr/>
          </p:nvSpPr>
          <p:spPr bwMode="auto">
            <a:xfrm>
              <a:off x="3438525" y="3965574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7" name="íSlïdê">
              <a:extLst>
                <a:ext uri="{FF2B5EF4-FFF2-40B4-BE49-F238E27FC236}">
                  <a16:creationId xmlns:a16="http://schemas.microsoft.com/office/drawing/2014/main" id="{8425E818-FCDC-7B40-96EF-E7D0AF6A7DCD}"/>
                </a:ext>
              </a:extLst>
            </p:cNvPr>
            <p:cNvSpPr/>
            <p:nvPr/>
          </p:nvSpPr>
          <p:spPr bwMode="auto">
            <a:xfrm>
              <a:off x="3438525" y="3965574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8" name="ïšḻïḍê">
              <a:extLst>
                <a:ext uri="{FF2B5EF4-FFF2-40B4-BE49-F238E27FC236}">
                  <a16:creationId xmlns:a16="http://schemas.microsoft.com/office/drawing/2014/main" id="{D28970F0-BDA4-8346-8C50-5F607A68C470}"/>
                </a:ext>
              </a:extLst>
            </p:cNvPr>
            <p:cNvSpPr/>
            <p:nvPr/>
          </p:nvSpPr>
          <p:spPr bwMode="auto">
            <a:xfrm>
              <a:off x="3438525" y="3965574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9" name="išḻíḓê">
              <a:extLst>
                <a:ext uri="{FF2B5EF4-FFF2-40B4-BE49-F238E27FC236}">
                  <a16:creationId xmlns:a16="http://schemas.microsoft.com/office/drawing/2014/main" id="{21235022-67B0-464F-81FD-B46A239F1F27}"/>
                </a:ext>
              </a:extLst>
            </p:cNvPr>
            <p:cNvSpPr/>
            <p:nvPr/>
          </p:nvSpPr>
          <p:spPr bwMode="auto">
            <a:xfrm>
              <a:off x="3438525" y="3965574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0" name="íşḻiḓê">
              <a:extLst>
                <a:ext uri="{FF2B5EF4-FFF2-40B4-BE49-F238E27FC236}">
                  <a16:creationId xmlns:a16="http://schemas.microsoft.com/office/drawing/2014/main" id="{4454CCBA-ECBF-3543-BBCE-8725C706F24F}"/>
                </a:ext>
              </a:extLst>
            </p:cNvPr>
            <p:cNvSpPr/>
            <p:nvPr/>
          </p:nvSpPr>
          <p:spPr bwMode="auto">
            <a:xfrm>
              <a:off x="3438525" y="3965574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1" name="ïṩ1iḋe">
              <a:extLst>
                <a:ext uri="{FF2B5EF4-FFF2-40B4-BE49-F238E27FC236}">
                  <a16:creationId xmlns:a16="http://schemas.microsoft.com/office/drawing/2014/main" id="{712FAF11-FA1C-2844-8A1B-28F185DCB25E}"/>
                </a:ext>
              </a:extLst>
            </p:cNvPr>
            <p:cNvSpPr/>
            <p:nvPr/>
          </p:nvSpPr>
          <p:spPr bwMode="auto">
            <a:xfrm>
              <a:off x="3438525" y="3965574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2" name="îš1idé">
              <a:extLst>
                <a:ext uri="{FF2B5EF4-FFF2-40B4-BE49-F238E27FC236}">
                  <a16:creationId xmlns:a16="http://schemas.microsoft.com/office/drawing/2014/main" id="{A600941A-86AB-9448-9002-4A40C2A4152D}"/>
                </a:ext>
              </a:extLst>
            </p:cNvPr>
            <p:cNvSpPr/>
            <p:nvPr/>
          </p:nvSpPr>
          <p:spPr bwMode="auto">
            <a:xfrm>
              <a:off x="3433763" y="3965574"/>
              <a:ext cx="4763" cy="9525"/>
            </a:xfrm>
            <a:custGeom>
              <a:avLst/>
              <a:gdLst>
                <a:gd name="T0" fmla="*/ 3 w 3"/>
                <a:gd name="T1" fmla="*/ 0 h 6"/>
                <a:gd name="T2" fmla="*/ 3 w 3"/>
                <a:gd name="T3" fmla="*/ 4 h 6"/>
                <a:gd name="T4" fmla="*/ 0 w 3"/>
                <a:gd name="T5" fmla="*/ 6 h 6"/>
                <a:gd name="T6" fmla="*/ 0 w 3"/>
                <a:gd name="T7" fmla="*/ 2 h 6"/>
                <a:gd name="T8" fmla="*/ 3 w 3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0"/>
                  </a:moveTo>
                  <a:lnTo>
                    <a:pt x="3" y="4"/>
                  </a:lnTo>
                  <a:lnTo>
                    <a:pt x="0" y="6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3" name="îšḻîḋè">
              <a:extLst>
                <a:ext uri="{FF2B5EF4-FFF2-40B4-BE49-F238E27FC236}">
                  <a16:creationId xmlns:a16="http://schemas.microsoft.com/office/drawing/2014/main" id="{3FF7B0A7-F8A0-3F4F-AF83-93B174EEAD93}"/>
                </a:ext>
              </a:extLst>
            </p:cNvPr>
            <p:cNvSpPr/>
            <p:nvPr/>
          </p:nvSpPr>
          <p:spPr bwMode="auto">
            <a:xfrm>
              <a:off x="3433763" y="3965574"/>
              <a:ext cx="4763" cy="9525"/>
            </a:xfrm>
            <a:custGeom>
              <a:avLst/>
              <a:gdLst>
                <a:gd name="T0" fmla="*/ 3 w 3"/>
                <a:gd name="T1" fmla="*/ 0 h 6"/>
                <a:gd name="T2" fmla="*/ 3 w 3"/>
                <a:gd name="T3" fmla="*/ 4 h 6"/>
                <a:gd name="T4" fmla="*/ 0 w 3"/>
                <a:gd name="T5" fmla="*/ 6 h 6"/>
                <a:gd name="T6" fmla="*/ 0 w 3"/>
                <a:gd name="T7" fmla="*/ 2 h 6"/>
                <a:gd name="T8" fmla="*/ 3 w 3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0"/>
                  </a:moveTo>
                  <a:lnTo>
                    <a:pt x="3" y="4"/>
                  </a:lnTo>
                  <a:lnTo>
                    <a:pt x="0" y="6"/>
                  </a:lnTo>
                  <a:lnTo>
                    <a:pt x="0" y="2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4" name="iślïḋé">
              <a:extLst>
                <a:ext uri="{FF2B5EF4-FFF2-40B4-BE49-F238E27FC236}">
                  <a16:creationId xmlns:a16="http://schemas.microsoft.com/office/drawing/2014/main" id="{42E50FA2-0781-484A-A420-FCF2D678E327}"/>
                </a:ext>
              </a:extLst>
            </p:cNvPr>
            <p:cNvSpPr/>
            <p:nvPr/>
          </p:nvSpPr>
          <p:spPr bwMode="auto">
            <a:xfrm>
              <a:off x="3433763" y="3968749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5" name="íṧľïďê">
              <a:extLst>
                <a:ext uri="{FF2B5EF4-FFF2-40B4-BE49-F238E27FC236}">
                  <a16:creationId xmlns:a16="http://schemas.microsoft.com/office/drawing/2014/main" id="{255DE132-817F-B54A-BBD4-76146F1F0076}"/>
                </a:ext>
              </a:extLst>
            </p:cNvPr>
            <p:cNvSpPr/>
            <p:nvPr/>
          </p:nvSpPr>
          <p:spPr bwMode="auto">
            <a:xfrm>
              <a:off x="3433763" y="3968749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6" name="iṡlídé">
              <a:extLst>
                <a:ext uri="{FF2B5EF4-FFF2-40B4-BE49-F238E27FC236}">
                  <a16:creationId xmlns:a16="http://schemas.microsoft.com/office/drawing/2014/main" id="{FDC9993A-0437-794B-8F8D-10B21FF6641B}"/>
                </a:ext>
              </a:extLst>
            </p:cNvPr>
            <p:cNvSpPr/>
            <p:nvPr/>
          </p:nvSpPr>
          <p:spPr bwMode="auto">
            <a:xfrm>
              <a:off x="3433763" y="3968749"/>
              <a:ext cx="0" cy="6350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4 h 4"/>
                <a:gd name="T4" fmla="*/ 0 h 4"/>
                <a:gd name="T5" fmla="*/ 0 h 4"/>
                <a:gd name="T6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7" name="ïṧļïdé">
              <a:extLst>
                <a:ext uri="{FF2B5EF4-FFF2-40B4-BE49-F238E27FC236}">
                  <a16:creationId xmlns:a16="http://schemas.microsoft.com/office/drawing/2014/main" id="{B914141D-A12C-F545-A299-D59B7F6A7F37}"/>
                </a:ext>
              </a:extLst>
            </p:cNvPr>
            <p:cNvSpPr/>
            <p:nvPr/>
          </p:nvSpPr>
          <p:spPr bwMode="auto">
            <a:xfrm>
              <a:off x="3433763" y="3968749"/>
              <a:ext cx="0" cy="6350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4 h 4"/>
                <a:gd name="T4" fmla="*/ 0 h 4"/>
                <a:gd name="T5" fmla="*/ 0 h 4"/>
                <a:gd name="T6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8" name="ï$ḷíďê">
              <a:extLst>
                <a:ext uri="{FF2B5EF4-FFF2-40B4-BE49-F238E27FC236}">
                  <a16:creationId xmlns:a16="http://schemas.microsoft.com/office/drawing/2014/main" id="{6648540D-46A9-AC44-A4EC-569A134AAC70}"/>
                </a:ext>
              </a:extLst>
            </p:cNvPr>
            <p:cNvSpPr/>
            <p:nvPr/>
          </p:nvSpPr>
          <p:spPr bwMode="auto">
            <a:xfrm>
              <a:off x="3430588" y="3968749"/>
              <a:ext cx="3175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9" name="ïṣḷíďè">
              <a:extLst>
                <a:ext uri="{FF2B5EF4-FFF2-40B4-BE49-F238E27FC236}">
                  <a16:creationId xmlns:a16="http://schemas.microsoft.com/office/drawing/2014/main" id="{C05BAC29-18C5-1643-B200-3D338CD88524}"/>
                </a:ext>
              </a:extLst>
            </p:cNvPr>
            <p:cNvSpPr/>
            <p:nvPr/>
          </p:nvSpPr>
          <p:spPr bwMode="auto">
            <a:xfrm>
              <a:off x="3430588" y="3968749"/>
              <a:ext cx="3175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0" name="îš1îḓè">
              <a:extLst>
                <a:ext uri="{FF2B5EF4-FFF2-40B4-BE49-F238E27FC236}">
                  <a16:creationId xmlns:a16="http://schemas.microsoft.com/office/drawing/2014/main" id="{84AEA35D-5A20-664F-917D-EADDB6FF49C7}"/>
                </a:ext>
              </a:extLst>
            </p:cNvPr>
            <p:cNvSpPr/>
            <p:nvPr/>
          </p:nvSpPr>
          <p:spPr bwMode="auto">
            <a:xfrm>
              <a:off x="3427413" y="3968749"/>
              <a:ext cx="3175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1" name="îṧḻiďé">
              <a:extLst>
                <a:ext uri="{FF2B5EF4-FFF2-40B4-BE49-F238E27FC236}">
                  <a16:creationId xmlns:a16="http://schemas.microsoft.com/office/drawing/2014/main" id="{079D363F-B34C-9A4A-9057-5D95A225AD4E}"/>
                </a:ext>
              </a:extLst>
            </p:cNvPr>
            <p:cNvSpPr/>
            <p:nvPr/>
          </p:nvSpPr>
          <p:spPr bwMode="auto">
            <a:xfrm>
              <a:off x="3427413" y="3968749"/>
              <a:ext cx="3175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2" name="íSḷíďè">
              <a:extLst>
                <a:ext uri="{FF2B5EF4-FFF2-40B4-BE49-F238E27FC236}">
                  <a16:creationId xmlns:a16="http://schemas.microsoft.com/office/drawing/2014/main" id="{8F02059F-8047-5D43-AD8F-0A005D7F3CCF}"/>
                </a:ext>
              </a:extLst>
            </p:cNvPr>
            <p:cNvSpPr/>
            <p:nvPr/>
          </p:nvSpPr>
          <p:spPr bwMode="auto">
            <a:xfrm>
              <a:off x="3427413" y="3968749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3" name="îṡ1îde">
              <a:extLst>
                <a:ext uri="{FF2B5EF4-FFF2-40B4-BE49-F238E27FC236}">
                  <a16:creationId xmlns:a16="http://schemas.microsoft.com/office/drawing/2014/main" id="{5FB3C977-4C2B-7644-B0F4-C0151E929A0F}"/>
                </a:ext>
              </a:extLst>
            </p:cNvPr>
            <p:cNvSpPr/>
            <p:nvPr/>
          </p:nvSpPr>
          <p:spPr bwMode="auto">
            <a:xfrm>
              <a:off x="3427413" y="3968749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4" name="îSḻîďe">
              <a:extLst>
                <a:ext uri="{FF2B5EF4-FFF2-40B4-BE49-F238E27FC236}">
                  <a16:creationId xmlns:a16="http://schemas.microsoft.com/office/drawing/2014/main" id="{1365599F-644C-F841-8C54-024869DD4005}"/>
                </a:ext>
              </a:extLst>
            </p:cNvPr>
            <p:cNvSpPr/>
            <p:nvPr/>
          </p:nvSpPr>
          <p:spPr bwMode="auto">
            <a:xfrm>
              <a:off x="3424238" y="3968749"/>
              <a:ext cx="3175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5" name="iṣļïďè">
              <a:extLst>
                <a:ext uri="{FF2B5EF4-FFF2-40B4-BE49-F238E27FC236}">
                  <a16:creationId xmlns:a16="http://schemas.microsoft.com/office/drawing/2014/main" id="{3C8D61D8-1C0B-9C4E-AD05-E8A19029F468}"/>
                </a:ext>
              </a:extLst>
            </p:cNvPr>
            <p:cNvSpPr/>
            <p:nvPr/>
          </p:nvSpPr>
          <p:spPr bwMode="auto">
            <a:xfrm>
              <a:off x="3424238" y="3968749"/>
              <a:ext cx="3175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6" name="î$1íḋè">
              <a:extLst>
                <a:ext uri="{FF2B5EF4-FFF2-40B4-BE49-F238E27FC236}">
                  <a16:creationId xmlns:a16="http://schemas.microsoft.com/office/drawing/2014/main" id="{B4CBD2BC-C410-7B4B-9EEE-0FC558EC94E2}"/>
                </a:ext>
              </a:extLst>
            </p:cNvPr>
            <p:cNvSpPr/>
            <p:nvPr/>
          </p:nvSpPr>
          <p:spPr bwMode="auto">
            <a:xfrm>
              <a:off x="3424238" y="3968749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7" name="îṥlidê">
              <a:extLst>
                <a:ext uri="{FF2B5EF4-FFF2-40B4-BE49-F238E27FC236}">
                  <a16:creationId xmlns:a16="http://schemas.microsoft.com/office/drawing/2014/main" id="{AB020178-8F69-D548-A5A5-850ABDE6ACDA}"/>
                </a:ext>
              </a:extLst>
            </p:cNvPr>
            <p:cNvSpPr/>
            <p:nvPr/>
          </p:nvSpPr>
          <p:spPr bwMode="auto">
            <a:xfrm>
              <a:off x="3424238" y="3968749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8" name="iŝḷíḓé">
              <a:extLst>
                <a:ext uri="{FF2B5EF4-FFF2-40B4-BE49-F238E27FC236}">
                  <a16:creationId xmlns:a16="http://schemas.microsoft.com/office/drawing/2014/main" id="{7674BC2A-2A7C-5C4D-80FC-774AE4C23437}"/>
                </a:ext>
              </a:extLst>
            </p:cNvPr>
            <p:cNvSpPr/>
            <p:nvPr/>
          </p:nvSpPr>
          <p:spPr bwMode="auto">
            <a:xfrm>
              <a:off x="3421063" y="3968749"/>
              <a:ext cx="3175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9" name="íşḷiďé">
              <a:extLst>
                <a:ext uri="{FF2B5EF4-FFF2-40B4-BE49-F238E27FC236}">
                  <a16:creationId xmlns:a16="http://schemas.microsoft.com/office/drawing/2014/main" id="{A7CF43D0-A0F3-CC4B-BB40-162722AA2EA5}"/>
                </a:ext>
              </a:extLst>
            </p:cNvPr>
            <p:cNvSpPr/>
            <p:nvPr/>
          </p:nvSpPr>
          <p:spPr bwMode="auto">
            <a:xfrm>
              <a:off x="3421063" y="3968749"/>
              <a:ext cx="3175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0" name="îSḻïdè">
              <a:extLst>
                <a:ext uri="{FF2B5EF4-FFF2-40B4-BE49-F238E27FC236}">
                  <a16:creationId xmlns:a16="http://schemas.microsoft.com/office/drawing/2014/main" id="{B891604D-11E2-D94C-8634-E5C6CA9732D9}"/>
                </a:ext>
              </a:extLst>
            </p:cNvPr>
            <p:cNvSpPr/>
            <p:nvPr/>
          </p:nvSpPr>
          <p:spPr bwMode="auto">
            <a:xfrm>
              <a:off x="3417888" y="3968749"/>
              <a:ext cx="3175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1" name="iṡlíḓé">
              <a:extLst>
                <a:ext uri="{FF2B5EF4-FFF2-40B4-BE49-F238E27FC236}">
                  <a16:creationId xmlns:a16="http://schemas.microsoft.com/office/drawing/2014/main" id="{462FF591-C6AB-3E45-8B6E-166553DB60E7}"/>
                </a:ext>
              </a:extLst>
            </p:cNvPr>
            <p:cNvSpPr/>
            <p:nvPr/>
          </p:nvSpPr>
          <p:spPr bwMode="auto">
            <a:xfrm>
              <a:off x="3417888" y="3968749"/>
              <a:ext cx="3175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2" name="íṩlïdé">
              <a:extLst>
                <a:ext uri="{FF2B5EF4-FFF2-40B4-BE49-F238E27FC236}">
                  <a16:creationId xmlns:a16="http://schemas.microsoft.com/office/drawing/2014/main" id="{8B0AE178-B272-EE4F-9544-8793577C80B0}"/>
                </a:ext>
              </a:extLst>
            </p:cNvPr>
            <p:cNvSpPr/>
            <p:nvPr/>
          </p:nvSpPr>
          <p:spPr bwMode="auto">
            <a:xfrm>
              <a:off x="3414713" y="3968749"/>
              <a:ext cx="3175" cy="6350"/>
            </a:xfrm>
            <a:custGeom>
              <a:avLst/>
              <a:gdLst>
                <a:gd name="T0" fmla="*/ 1 w 1"/>
                <a:gd name="T1" fmla="*/ 0 h 2"/>
                <a:gd name="T2" fmla="*/ 1 w 1"/>
                <a:gd name="T3" fmla="*/ 2 h 2"/>
                <a:gd name="T4" fmla="*/ 0 w 1"/>
                <a:gd name="T5" fmla="*/ 2 h 2"/>
                <a:gd name="T6" fmla="*/ 0 w 1"/>
                <a:gd name="T7" fmla="*/ 0 h 2"/>
                <a:gd name="T8" fmla="*/ 1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3" name="ïŝḻïḍe">
              <a:extLst>
                <a:ext uri="{FF2B5EF4-FFF2-40B4-BE49-F238E27FC236}">
                  <a16:creationId xmlns:a16="http://schemas.microsoft.com/office/drawing/2014/main" id="{4D585863-7F17-B04C-BF86-7DD53D788B95}"/>
                </a:ext>
              </a:extLst>
            </p:cNvPr>
            <p:cNvSpPr/>
            <p:nvPr/>
          </p:nvSpPr>
          <p:spPr bwMode="auto">
            <a:xfrm>
              <a:off x="3408363" y="3965574"/>
              <a:ext cx="6350" cy="9525"/>
            </a:xfrm>
            <a:custGeom>
              <a:avLst/>
              <a:gdLst>
                <a:gd name="T0" fmla="*/ 2 w 2"/>
                <a:gd name="T1" fmla="*/ 1 h 3"/>
                <a:gd name="T2" fmla="*/ 2 w 2"/>
                <a:gd name="T3" fmla="*/ 3 h 3"/>
                <a:gd name="T4" fmla="*/ 0 w 2"/>
                <a:gd name="T5" fmla="*/ 2 h 3"/>
                <a:gd name="T6" fmla="*/ 0 w 2"/>
                <a:gd name="T7" fmla="*/ 0 h 3"/>
                <a:gd name="T8" fmla="*/ 2 w 2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2" y="1"/>
                  </a:cubicBezTo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4" name="íşḻïḑê">
              <a:extLst>
                <a:ext uri="{FF2B5EF4-FFF2-40B4-BE49-F238E27FC236}">
                  <a16:creationId xmlns:a16="http://schemas.microsoft.com/office/drawing/2014/main" id="{73576423-64E3-A44A-951D-F0F8AEFF1470}"/>
                </a:ext>
              </a:extLst>
            </p:cNvPr>
            <p:cNvSpPr/>
            <p:nvPr/>
          </p:nvSpPr>
          <p:spPr bwMode="auto">
            <a:xfrm>
              <a:off x="3384550" y="3944937"/>
              <a:ext cx="23813" cy="26988"/>
            </a:xfrm>
            <a:custGeom>
              <a:avLst/>
              <a:gdLst>
                <a:gd name="T0" fmla="*/ 7 w 7"/>
                <a:gd name="T1" fmla="*/ 6 h 8"/>
                <a:gd name="T2" fmla="*/ 7 w 7"/>
                <a:gd name="T3" fmla="*/ 8 h 8"/>
                <a:gd name="T4" fmla="*/ 5 w 7"/>
                <a:gd name="T5" fmla="*/ 7 h 8"/>
                <a:gd name="T6" fmla="*/ 0 w 7"/>
                <a:gd name="T7" fmla="*/ 2 h 8"/>
                <a:gd name="T8" fmla="*/ 0 w 7"/>
                <a:gd name="T9" fmla="*/ 0 h 8"/>
                <a:gd name="T10" fmla="*/ 5 w 7"/>
                <a:gd name="T11" fmla="*/ 5 h 8"/>
                <a:gd name="T12" fmla="*/ 7 w 7"/>
                <a:gd name="T1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7" y="6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6" y="8"/>
                    <a:pt x="5" y="7"/>
                    <a:pt x="5" y="7"/>
                  </a:cubicBezTo>
                  <a:cubicBezTo>
                    <a:pt x="2" y="5"/>
                    <a:pt x="0" y="4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2" y="3"/>
                    <a:pt x="5" y="5"/>
                  </a:cubicBezTo>
                  <a:cubicBezTo>
                    <a:pt x="5" y="5"/>
                    <a:pt x="6" y="6"/>
                    <a:pt x="7" y="6"/>
                  </a:cubicBezTo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5" name="îṩľíḓe">
              <a:extLst>
                <a:ext uri="{FF2B5EF4-FFF2-40B4-BE49-F238E27FC236}">
                  <a16:creationId xmlns:a16="http://schemas.microsoft.com/office/drawing/2014/main" id="{FD1EFB4F-3145-634A-9E71-6E0216ACA388}"/>
                </a:ext>
              </a:extLst>
            </p:cNvPr>
            <p:cNvSpPr/>
            <p:nvPr/>
          </p:nvSpPr>
          <p:spPr bwMode="auto">
            <a:xfrm>
              <a:off x="3381375" y="3938587"/>
              <a:ext cx="60325" cy="33338"/>
            </a:xfrm>
            <a:custGeom>
              <a:avLst/>
              <a:gdLst>
                <a:gd name="T0" fmla="*/ 13 w 18"/>
                <a:gd name="T1" fmla="*/ 3 h 10"/>
                <a:gd name="T2" fmla="*/ 16 w 18"/>
                <a:gd name="T3" fmla="*/ 9 h 10"/>
                <a:gd name="T4" fmla="*/ 6 w 18"/>
                <a:gd name="T5" fmla="*/ 7 h 10"/>
                <a:gd name="T6" fmla="*/ 2 w 18"/>
                <a:gd name="T7" fmla="*/ 1 h 10"/>
                <a:gd name="T8" fmla="*/ 13 w 18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0">
                  <a:moveTo>
                    <a:pt x="13" y="3"/>
                  </a:moveTo>
                  <a:cubicBezTo>
                    <a:pt x="17" y="5"/>
                    <a:pt x="18" y="8"/>
                    <a:pt x="16" y="9"/>
                  </a:cubicBezTo>
                  <a:cubicBezTo>
                    <a:pt x="14" y="10"/>
                    <a:pt x="9" y="9"/>
                    <a:pt x="6" y="7"/>
                  </a:cubicBezTo>
                  <a:cubicBezTo>
                    <a:pt x="2" y="5"/>
                    <a:pt x="0" y="2"/>
                    <a:pt x="2" y="1"/>
                  </a:cubicBezTo>
                  <a:cubicBezTo>
                    <a:pt x="4" y="0"/>
                    <a:pt x="9" y="1"/>
                    <a:pt x="13" y="3"/>
                  </a:cubicBezTo>
                  <a:close/>
                </a:path>
              </a:pathLst>
            </a:custGeom>
            <a:solidFill>
              <a:srgbClr val="D87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6" name="íṧľiḓé">
              <a:extLst>
                <a:ext uri="{FF2B5EF4-FFF2-40B4-BE49-F238E27FC236}">
                  <a16:creationId xmlns:a16="http://schemas.microsoft.com/office/drawing/2014/main" id="{7F432A6D-75A8-9F46-9988-1090F71A2588}"/>
                </a:ext>
              </a:extLst>
            </p:cNvPr>
            <p:cNvSpPr/>
            <p:nvPr/>
          </p:nvSpPr>
          <p:spPr bwMode="auto">
            <a:xfrm>
              <a:off x="3968750" y="3598862"/>
              <a:ext cx="49213" cy="33338"/>
            </a:xfrm>
            <a:custGeom>
              <a:avLst/>
              <a:gdLst>
                <a:gd name="T0" fmla="*/ 15 w 15"/>
                <a:gd name="T1" fmla="*/ 5 h 10"/>
                <a:gd name="T2" fmla="*/ 15 w 15"/>
                <a:gd name="T3" fmla="*/ 7 h 10"/>
                <a:gd name="T4" fmla="*/ 14 w 15"/>
                <a:gd name="T5" fmla="*/ 9 h 10"/>
                <a:gd name="T6" fmla="*/ 4 w 15"/>
                <a:gd name="T7" fmla="*/ 7 h 10"/>
                <a:gd name="T8" fmla="*/ 0 w 15"/>
                <a:gd name="T9" fmla="*/ 2 h 10"/>
                <a:gd name="T10" fmla="*/ 0 w 15"/>
                <a:gd name="T11" fmla="*/ 0 h 10"/>
                <a:gd name="T12" fmla="*/ 4 w 15"/>
                <a:gd name="T13" fmla="*/ 5 h 10"/>
                <a:gd name="T14" fmla="*/ 14 w 15"/>
                <a:gd name="T15" fmla="*/ 7 h 10"/>
                <a:gd name="T16" fmla="*/ 15 w 15"/>
                <a:gd name="T17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0">
                  <a:moveTo>
                    <a:pt x="15" y="5"/>
                  </a:moveTo>
                  <a:cubicBezTo>
                    <a:pt x="15" y="7"/>
                    <a:pt x="15" y="7"/>
                    <a:pt x="15" y="7"/>
                  </a:cubicBezTo>
                  <a:cubicBezTo>
                    <a:pt x="15" y="8"/>
                    <a:pt x="15" y="8"/>
                    <a:pt x="14" y="9"/>
                  </a:cubicBezTo>
                  <a:cubicBezTo>
                    <a:pt x="13" y="10"/>
                    <a:pt x="8" y="9"/>
                    <a:pt x="4" y="7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3"/>
                    <a:pt x="4" y="5"/>
                  </a:cubicBezTo>
                  <a:cubicBezTo>
                    <a:pt x="8" y="7"/>
                    <a:pt x="13" y="8"/>
                    <a:pt x="14" y="7"/>
                  </a:cubicBezTo>
                  <a:cubicBezTo>
                    <a:pt x="15" y="6"/>
                    <a:pt x="15" y="6"/>
                    <a:pt x="15" y="5"/>
                  </a:cubicBez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7" name="îṧḻiďè">
              <a:extLst>
                <a:ext uri="{FF2B5EF4-FFF2-40B4-BE49-F238E27FC236}">
                  <a16:creationId xmlns:a16="http://schemas.microsoft.com/office/drawing/2014/main" id="{12924592-377C-FE4D-A58C-09829520F746}"/>
                </a:ext>
              </a:extLst>
            </p:cNvPr>
            <p:cNvSpPr/>
            <p:nvPr/>
          </p:nvSpPr>
          <p:spPr bwMode="auto">
            <a:xfrm>
              <a:off x="4017963" y="3616324"/>
              <a:ext cx="0" cy="6350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2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8" name="íṥḻiḋe">
              <a:extLst>
                <a:ext uri="{FF2B5EF4-FFF2-40B4-BE49-F238E27FC236}">
                  <a16:creationId xmlns:a16="http://schemas.microsoft.com/office/drawing/2014/main" id="{071BE83A-8EEE-9C48-A711-3869337679A0}"/>
                </a:ext>
              </a:extLst>
            </p:cNvPr>
            <p:cNvSpPr/>
            <p:nvPr/>
          </p:nvSpPr>
          <p:spPr bwMode="auto">
            <a:xfrm>
              <a:off x="4017963" y="3616324"/>
              <a:ext cx="0" cy="6350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2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9" name="ïṣḷîḋe">
              <a:extLst>
                <a:ext uri="{FF2B5EF4-FFF2-40B4-BE49-F238E27FC236}">
                  <a16:creationId xmlns:a16="http://schemas.microsoft.com/office/drawing/2014/main" id="{39B473E1-F01B-F242-93E0-E67D87F3D15F}"/>
                </a:ext>
              </a:extLst>
            </p:cNvPr>
            <p:cNvSpPr/>
            <p:nvPr/>
          </p:nvSpPr>
          <p:spPr bwMode="auto">
            <a:xfrm>
              <a:off x="4017963" y="3619499"/>
              <a:ext cx="0" cy="6350"/>
            </a:xfrm>
            <a:custGeom>
              <a:avLst/>
              <a:gdLst>
                <a:gd name="T0" fmla="*/ 0 h 4"/>
                <a:gd name="T1" fmla="*/ 2 h 4"/>
                <a:gd name="T2" fmla="*/ 4 h 4"/>
                <a:gd name="T3" fmla="*/ 0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0" name="í$ḻíďe">
              <a:extLst>
                <a:ext uri="{FF2B5EF4-FFF2-40B4-BE49-F238E27FC236}">
                  <a16:creationId xmlns:a16="http://schemas.microsoft.com/office/drawing/2014/main" id="{E17447FC-5AEF-F44B-A4D0-A0EE6A7FA834}"/>
                </a:ext>
              </a:extLst>
            </p:cNvPr>
            <p:cNvSpPr/>
            <p:nvPr/>
          </p:nvSpPr>
          <p:spPr bwMode="auto">
            <a:xfrm>
              <a:off x="4017963" y="3619499"/>
              <a:ext cx="0" cy="6350"/>
            </a:xfrm>
            <a:custGeom>
              <a:avLst/>
              <a:gdLst>
                <a:gd name="T0" fmla="*/ 0 h 4"/>
                <a:gd name="T1" fmla="*/ 2 h 4"/>
                <a:gd name="T2" fmla="*/ 4 h 4"/>
                <a:gd name="T3" fmla="*/ 0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1" name="íşḷiḋè">
              <a:extLst>
                <a:ext uri="{FF2B5EF4-FFF2-40B4-BE49-F238E27FC236}">
                  <a16:creationId xmlns:a16="http://schemas.microsoft.com/office/drawing/2014/main" id="{CD3EC811-37CF-FE44-820B-6D972DD6A546}"/>
                </a:ext>
              </a:extLst>
            </p:cNvPr>
            <p:cNvSpPr/>
            <p:nvPr/>
          </p:nvSpPr>
          <p:spPr bwMode="auto">
            <a:xfrm>
              <a:off x="4017963" y="3619499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2" name="iṧḻídé">
              <a:extLst>
                <a:ext uri="{FF2B5EF4-FFF2-40B4-BE49-F238E27FC236}">
                  <a16:creationId xmlns:a16="http://schemas.microsoft.com/office/drawing/2014/main" id="{D5F12062-11A9-4C4C-934E-B177493BB304}"/>
                </a:ext>
              </a:extLst>
            </p:cNvPr>
            <p:cNvSpPr/>
            <p:nvPr/>
          </p:nvSpPr>
          <p:spPr bwMode="auto">
            <a:xfrm>
              <a:off x="4017963" y="3619499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3" name="íśḻîḑe">
              <a:extLst>
                <a:ext uri="{FF2B5EF4-FFF2-40B4-BE49-F238E27FC236}">
                  <a16:creationId xmlns:a16="http://schemas.microsoft.com/office/drawing/2014/main" id="{F6742F86-A265-D34C-BC38-49C52E0C3565}"/>
                </a:ext>
              </a:extLst>
            </p:cNvPr>
            <p:cNvSpPr/>
            <p:nvPr/>
          </p:nvSpPr>
          <p:spPr bwMode="auto">
            <a:xfrm>
              <a:off x="4017963" y="3619499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4" name="ïṩliḑe">
              <a:extLst>
                <a:ext uri="{FF2B5EF4-FFF2-40B4-BE49-F238E27FC236}">
                  <a16:creationId xmlns:a16="http://schemas.microsoft.com/office/drawing/2014/main" id="{0F2C4BEB-0253-0546-876E-B0D1202DD06B}"/>
                </a:ext>
              </a:extLst>
            </p:cNvPr>
            <p:cNvSpPr/>
            <p:nvPr/>
          </p:nvSpPr>
          <p:spPr bwMode="auto">
            <a:xfrm>
              <a:off x="4017963" y="3619499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5" name="íšļíḑé">
              <a:extLst>
                <a:ext uri="{FF2B5EF4-FFF2-40B4-BE49-F238E27FC236}">
                  <a16:creationId xmlns:a16="http://schemas.microsoft.com/office/drawing/2014/main" id="{7F1AD83D-78D9-6D40-978B-CC2D8ACFA1DC}"/>
                </a:ext>
              </a:extLst>
            </p:cNvPr>
            <p:cNvSpPr/>
            <p:nvPr/>
          </p:nvSpPr>
          <p:spPr bwMode="auto">
            <a:xfrm>
              <a:off x="4017963" y="3619499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6" name="ïṩḻîďe">
              <a:extLst>
                <a:ext uri="{FF2B5EF4-FFF2-40B4-BE49-F238E27FC236}">
                  <a16:creationId xmlns:a16="http://schemas.microsoft.com/office/drawing/2014/main" id="{87DC92D1-9ECF-F04F-BCE1-1527BAFC9CA6}"/>
                </a:ext>
              </a:extLst>
            </p:cNvPr>
            <p:cNvSpPr/>
            <p:nvPr/>
          </p:nvSpPr>
          <p:spPr bwMode="auto">
            <a:xfrm>
              <a:off x="4017963" y="3619499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7" name="îślîďè">
              <a:extLst>
                <a:ext uri="{FF2B5EF4-FFF2-40B4-BE49-F238E27FC236}">
                  <a16:creationId xmlns:a16="http://schemas.microsoft.com/office/drawing/2014/main" id="{AEDC975D-0975-B34D-8191-416A987C1FE3}"/>
                </a:ext>
              </a:extLst>
            </p:cNvPr>
            <p:cNvSpPr/>
            <p:nvPr/>
          </p:nvSpPr>
          <p:spPr bwMode="auto">
            <a:xfrm>
              <a:off x="4017963" y="3619499"/>
              <a:ext cx="0" cy="9525"/>
            </a:xfrm>
            <a:custGeom>
              <a:avLst/>
              <a:gdLst>
                <a:gd name="T0" fmla="*/ 0 h 6"/>
                <a:gd name="T1" fmla="*/ 4 h 6"/>
                <a:gd name="T2" fmla="*/ 6 h 6"/>
                <a:gd name="T3" fmla="*/ 2 h 6"/>
                <a:gd name="T4" fmla="*/ 0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8" name="íṩľiḍê">
              <a:extLst>
                <a:ext uri="{FF2B5EF4-FFF2-40B4-BE49-F238E27FC236}">
                  <a16:creationId xmlns:a16="http://schemas.microsoft.com/office/drawing/2014/main" id="{1986CE0D-E937-7346-AA29-85F155A91474}"/>
                </a:ext>
              </a:extLst>
            </p:cNvPr>
            <p:cNvSpPr/>
            <p:nvPr/>
          </p:nvSpPr>
          <p:spPr bwMode="auto">
            <a:xfrm>
              <a:off x="4017963" y="3619499"/>
              <a:ext cx="0" cy="9525"/>
            </a:xfrm>
            <a:custGeom>
              <a:avLst/>
              <a:gdLst>
                <a:gd name="T0" fmla="*/ 0 h 6"/>
                <a:gd name="T1" fmla="*/ 4 h 6"/>
                <a:gd name="T2" fmla="*/ 6 h 6"/>
                <a:gd name="T3" fmla="*/ 2 h 6"/>
                <a:gd name="T4" fmla="*/ 0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9" name="išļïḍè">
              <a:extLst>
                <a:ext uri="{FF2B5EF4-FFF2-40B4-BE49-F238E27FC236}">
                  <a16:creationId xmlns:a16="http://schemas.microsoft.com/office/drawing/2014/main" id="{BBB4B94D-BC3D-E343-9EA5-0AE251AEF2E8}"/>
                </a:ext>
              </a:extLst>
            </p:cNvPr>
            <p:cNvSpPr/>
            <p:nvPr/>
          </p:nvSpPr>
          <p:spPr bwMode="auto">
            <a:xfrm>
              <a:off x="4014788" y="3622674"/>
              <a:ext cx="3175" cy="635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4 h 4"/>
                <a:gd name="T4" fmla="*/ 0 w 2"/>
                <a:gd name="T5" fmla="*/ 4 h 4"/>
                <a:gd name="T6" fmla="*/ 2 w 2"/>
                <a:gd name="T7" fmla="*/ 0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4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0" name="ïsľîḑè">
              <a:extLst>
                <a:ext uri="{FF2B5EF4-FFF2-40B4-BE49-F238E27FC236}">
                  <a16:creationId xmlns:a16="http://schemas.microsoft.com/office/drawing/2014/main" id="{59BFEFF3-22B6-1343-B545-602D0DC85B9A}"/>
                </a:ext>
              </a:extLst>
            </p:cNvPr>
            <p:cNvSpPr/>
            <p:nvPr/>
          </p:nvSpPr>
          <p:spPr bwMode="auto">
            <a:xfrm>
              <a:off x="4014788" y="3622674"/>
              <a:ext cx="3175" cy="635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4 h 4"/>
                <a:gd name="T4" fmla="*/ 0 w 2"/>
                <a:gd name="T5" fmla="*/ 4 h 4"/>
                <a:gd name="T6" fmla="*/ 2 w 2"/>
                <a:gd name="T7" fmla="*/ 0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4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1" name="îŝ1íḍé">
              <a:extLst>
                <a:ext uri="{FF2B5EF4-FFF2-40B4-BE49-F238E27FC236}">
                  <a16:creationId xmlns:a16="http://schemas.microsoft.com/office/drawing/2014/main" id="{3B4F64D6-33E0-8E4C-B353-4824A7A5C863}"/>
                </a:ext>
              </a:extLst>
            </p:cNvPr>
            <p:cNvSpPr/>
            <p:nvPr/>
          </p:nvSpPr>
          <p:spPr bwMode="auto">
            <a:xfrm>
              <a:off x="4014788" y="3622674"/>
              <a:ext cx="3175" cy="6350"/>
            </a:xfrm>
            <a:custGeom>
              <a:avLst/>
              <a:gdLst>
                <a:gd name="T0" fmla="*/ 2 w 2"/>
                <a:gd name="T1" fmla="*/ 0 h 4"/>
                <a:gd name="T2" fmla="*/ 0 w 2"/>
                <a:gd name="T3" fmla="*/ 4 h 4"/>
                <a:gd name="T4" fmla="*/ 0 w 2"/>
                <a:gd name="T5" fmla="*/ 4 h 4"/>
                <a:gd name="T6" fmla="*/ 0 w 2"/>
                <a:gd name="T7" fmla="*/ 4 h 4"/>
                <a:gd name="T8" fmla="*/ 0 w 2"/>
                <a:gd name="T9" fmla="*/ 0 h 4"/>
                <a:gd name="T10" fmla="*/ 0 w 2"/>
                <a:gd name="T11" fmla="*/ 0 h 4"/>
                <a:gd name="T12" fmla="*/ 2 w 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2" name="îṥľïďè">
              <a:extLst>
                <a:ext uri="{FF2B5EF4-FFF2-40B4-BE49-F238E27FC236}">
                  <a16:creationId xmlns:a16="http://schemas.microsoft.com/office/drawing/2014/main" id="{35835DB6-7FF1-9241-84EE-AC2C2D40ABF6}"/>
                </a:ext>
              </a:extLst>
            </p:cNvPr>
            <p:cNvSpPr/>
            <p:nvPr/>
          </p:nvSpPr>
          <p:spPr bwMode="auto">
            <a:xfrm>
              <a:off x="4014788" y="3622674"/>
              <a:ext cx="3175" cy="6350"/>
            </a:xfrm>
            <a:custGeom>
              <a:avLst/>
              <a:gdLst>
                <a:gd name="T0" fmla="*/ 2 w 2"/>
                <a:gd name="T1" fmla="*/ 0 h 4"/>
                <a:gd name="T2" fmla="*/ 0 w 2"/>
                <a:gd name="T3" fmla="*/ 4 h 4"/>
                <a:gd name="T4" fmla="*/ 0 w 2"/>
                <a:gd name="T5" fmla="*/ 4 h 4"/>
                <a:gd name="T6" fmla="*/ 0 w 2"/>
                <a:gd name="T7" fmla="*/ 4 h 4"/>
                <a:gd name="T8" fmla="*/ 0 w 2"/>
                <a:gd name="T9" fmla="*/ 0 h 4"/>
                <a:gd name="T10" fmla="*/ 0 w 2"/>
                <a:gd name="T11" fmla="*/ 0 h 4"/>
                <a:gd name="T12" fmla="*/ 2 w 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3" name="ï$ļïďe">
              <a:extLst>
                <a:ext uri="{FF2B5EF4-FFF2-40B4-BE49-F238E27FC236}">
                  <a16:creationId xmlns:a16="http://schemas.microsoft.com/office/drawing/2014/main" id="{4F80A6BB-F008-A34D-B579-44838E37AD18}"/>
                </a:ext>
              </a:extLst>
            </p:cNvPr>
            <p:cNvSpPr/>
            <p:nvPr/>
          </p:nvSpPr>
          <p:spPr bwMode="auto">
            <a:xfrm>
              <a:off x="4011613" y="3622674"/>
              <a:ext cx="3175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4" name="î$ľîḋê">
              <a:extLst>
                <a:ext uri="{FF2B5EF4-FFF2-40B4-BE49-F238E27FC236}">
                  <a16:creationId xmlns:a16="http://schemas.microsoft.com/office/drawing/2014/main" id="{F9A34BC6-9590-A941-80D3-1486572D8AAB}"/>
                </a:ext>
              </a:extLst>
            </p:cNvPr>
            <p:cNvSpPr/>
            <p:nvPr/>
          </p:nvSpPr>
          <p:spPr bwMode="auto">
            <a:xfrm>
              <a:off x="4011613" y="3622674"/>
              <a:ext cx="3175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5" name="ïş1íḓé">
              <a:extLst>
                <a:ext uri="{FF2B5EF4-FFF2-40B4-BE49-F238E27FC236}">
                  <a16:creationId xmlns:a16="http://schemas.microsoft.com/office/drawing/2014/main" id="{5316768F-05B7-E746-B228-840920D1A061}"/>
                </a:ext>
              </a:extLst>
            </p:cNvPr>
            <p:cNvSpPr/>
            <p:nvPr/>
          </p:nvSpPr>
          <p:spPr bwMode="auto">
            <a:xfrm>
              <a:off x="4011613" y="3622674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6" name="îSļïďe">
              <a:extLst>
                <a:ext uri="{FF2B5EF4-FFF2-40B4-BE49-F238E27FC236}">
                  <a16:creationId xmlns:a16="http://schemas.microsoft.com/office/drawing/2014/main" id="{0A21DFAF-112E-674B-B610-17C5CCE9D4CD}"/>
                </a:ext>
              </a:extLst>
            </p:cNvPr>
            <p:cNvSpPr/>
            <p:nvPr/>
          </p:nvSpPr>
          <p:spPr bwMode="auto">
            <a:xfrm>
              <a:off x="4011613" y="3622674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7" name="íSḻîḍê">
              <a:extLst>
                <a:ext uri="{FF2B5EF4-FFF2-40B4-BE49-F238E27FC236}">
                  <a16:creationId xmlns:a16="http://schemas.microsoft.com/office/drawing/2014/main" id="{80962D71-1B26-9E4C-933F-0988FC07D1DF}"/>
                </a:ext>
              </a:extLst>
            </p:cNvPr>
            <p:cNvSpPr/>
            <p:nvPr/>
          </p:nvSpPr>
          <p:spPr bwMode="auto">
            <a:xfrm>
              <a:off x="4008438" y="3622674"/>
              <a:ext cx="3175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8" name="îsḻíde">
              <a:extLst>
                <a:ext uri="{FF2B5EF4-FFF2-40B4-BE49-F238E27FC236}">
                  <a16:creationId xmlns:a16="http://schemas.microsoft.com/office/drawing/2014/main" id="{EEAD80A5-3786-E241-AEA9-70C20038E4F3}"/>
                </a:ext>
              </a:extLst>
            </p:cNvPr>
            <p:cNvSpPr/>
            <p:nvPr/>
          </p:nvSpPr>
          <p:spPr bwMode="auto">
            <a:xfrm>
              <a:off x="4008438" y="3622674"/>
              <a:ext cx="3175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9" name="ïsliďè">
              <a:extLst>
                <a:ext uri="{FF2B5EF4-FFF2-40B4-BE49-F238E27FC236}">
                  <a16:creationId xmlns:a16="http://schemas.microsoft.com/office/drawing/2014/main" id="{4CD5AD9E-8712-AA40-A856-E549B0020B36}"/>
                </a:ext>
              </a:extLst>
            </p:cNvPr>
            <p:cNvSpPr/>
            <p:nvPr/>
          </p:nvSpPr>
          <p:spPr bwMode="auto">
            <a:xfrm>
              <a:off x="4008438" y="3622674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0" name="ï$ľíḋé">
              <a:extLst>
                <a:ext uri="{FF2B5EF4-FFF2-40B4-BE49-F238E27FC236}">
                  <a16:creationId xmlns:a16="http://schemas.microsoft.com/office/drawing/2014/main" id="{8BE9D031-8DF7-294F-92D2-5772C610F97C}"/>
                </a:ext>
              </a:extLst>
            </p:cNvPr>
            <p:cNvSpPr/>
            <p:nvPr/>
          </p:nvSpPr>
          <p:spPr bwMode="auto">
            <a:xfrm>
              <a:off x="4008438" y="3622674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1" name="î$ḷïḋê">
              <a:extLst>
                <a:ext uri="{FF2B5EF4-FFF2-40B4-BE49-F238E27FC236}">
                  <a16:creationId xmlns:a16="http://schemas.microsoft.com/office/drawing/2014/main" id="{C47C228B-7247-344D-A693-32D5A331D23A}"/>
                </a:ext>
              </a:extLst>
            </p:cNvPr>
            <p:cNvSpPr/>
            <p:nvPr/>
          </p:nvSpPr>
          <p:spPr bwMode="auto">
            <a:xfrm>
              <a:off x="4005263" y="3622674"/>
              <a:ext cx="3175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2" name="îşlíḑê">
              <a:extLst>
                <a:ext uri="{FF2B5EF4-FFF2-40B4-BE49-F238E27FC236}">
                  <a16:creationId xmlns:a16="http://schemas.microsoft.com/office/drawing/2014/main" id="{8C69ED60-ABD0-4A44-94A2-966D6A931268}"/>
                </a:ext>
              </a:extLst>
            </p:cNvPr>
            <p:cNvSpPr/>
            <p:nvPr/>
          </p:nvSpPr>
          <p:spPr bwMode="auto">
            <a:xfrm>
              <a:off x="4005263" y="3622674"/>
              <a:ext cx="3175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3" name="išḷîde">
              <a:extLst>
                <a:ext uri="{FF2B5EF4-FFF2-40B4-BE49-F238E27FC236}">
                  <a16:creationId xmlns:a16="http://schemas.microsoft.com/office/drawing/2014/main" id="{DE28F43A-205E-EC4F-B2D1-279AD013B9F3}"/>
                </a:ext>
              </a:extLst>
            </p:cNvPr>
            <p:cNvSpPr/>
            <p:nvPr/>
          </p:nvSpPr>
          <p:spPr bwMode="auto">
            <a:xfrm>
              <a:off x="4005263" y="3622674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4" name="ïŝḻïḑé">
              <a:extLst>
                <a:ext uri="{FF2B5EF4-FFF2-40B4-BE49-F238E27FC236}">
                  <a16:creationId xmlns:a16="http://schemas.microsoft.com/office/drawing/2014/main" id="{A603ABAB-5FDF-9A45-99FD-26017BCED8B4}"/>
                </a:ext>
              </a:extLst>
            </p:cNvPr>
            <p:cNvSpPr/>
            <p:nvPr/>
          </p:nvSpPr>
          <p:spPr bwMode="auto">
            <a:xfrm>
              <a:off x="4005263" y="3622674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5" name="íṩ1iḓé">
              <a:extLst>
                <a:ext uri="{FF2B5EF4-FFF2-40B4-BE49-F238E27FC236}">
                  <a16:creationId xmlns:a16="http://schemas.microsoft.com/office/drawing/2014/main" id="{23FB7B45-A933-3C4C-80FD-6C412AC02600}"/>
                </a:ext>
              </a:extLst>
            </p:cNvPr>
            <p:cNvSpPr/>
            <p:nvPr/>
          </p:nvSpPr>
          <p:spPr bwMode="auto">
            <a:xfrm>
              <a:off x="4002088" y="3622674"/>
              <a:ext cx="3175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6" name="ïşḷíďe">
              <a:extLst>
                <a:ext uri="{FF2B5EF4-FFF2-40B4-BE49-F238E27FC236}">
                  <a16:creationId xmlns:a16="http://schemas.microsoft.com/office/drawing/2014/main" id="{5C0CFDC3-343E-BB48-8A45-9A3445BBA623}"/>
                </a:ext>
              </a:extLst>
            </p:cNvPr>
            <p:cNvSpPr/>
            <p:nvPr/>
          </p:nvSpPr>
          <p:spPr bwMode="auto">
            <a:xfrm>
              <a:off x="4002088" y="3622674"/>
              <a:ext cx="3175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7" name="iŝḻiḑe">
              <a:extLst>
                <a:ext uri="{FF2B5EF4-FFF2-40B4-BE49-F238E27FC236}">
                  <a16:creationId xmlns:a16="http://schemas.microsoft.com/office/drawing/2014/main" id="{C3FCBD0D-515D-7B44-BA48-CFCBD4A9E16F}"/>
                </a:ext>
              </a:extLst>
            </p:cNvPr>
            <p:cNvSpPr/>
            <p:nvPr/>
          </p:nvSpPr>
          <p:spPr bwMode="auto">
            <a:xfrm>
              <a:off x="3995738" y="3622674"/>
              <a:ext cx="6350" cy="6350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2 h 2"/>
                <a:gd name="T4" fmla="*/ 0 w 2"/>
                <a:gd name="T5" fmla="*/ 2 h 2"/>
                <a:gd name="T6" fmla="*/ 0 w 2"/>
                <a:gd name="T7" fmla="*/ 0 h 2"/>
                <a:gd name="T8" fmla="*/ 2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8" name="ïṥļíďe">
              <a:extLst>
                <a:ext uri="{FF2B5EF4-FFF2-40B4-BE49-F238E27FC236}">
                  <a16:creationId xmlns:a16="http://schemas.microsoft.com/office/drawing/2014/main" id="{2016F311-D721-B54E-857A-00AC478B80EE}"/>
                </a:ext>
              </a:extLst>
            </p:cNvPr>
            <p:cNvSpPr/>
            <p:nvPr/>
          </p:nvSpPr>
          <p:spPr bwMode="auto">
            <a:xfrm>
              <a:off x="3992563" y="3619499"/>
              <a:ext cx="3175" cy="9525"/>
            </a:xfrm>
            <a:custGeom>
              <a:avLst/>
              <a:gdLst>
                <a:gd name="T0" fmla="*/ 1 w 1"/>
                <a:gd name="T1" fmla="*/ 1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0 h 3"/>
                <a:gd name="T8" fmla="*/ 1 w 1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1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9" name="îślíḑé">
              <a:extLst>
                <a:ext uri="{FF2B5EF4-FFF2-40B4-BE49-F238E27FC236}">
                  <a16:creationId xmlns:a16="http://schemas.microsoft.com/office/drawing/2014/main" id="{3C836BCD-F810-D84A-B926-85D0471253BB}"/>
                </a:ext>
              </a:extLst>
            </p:cNvPr>
            <p:cNvSpPr/>
            <p:nvPr/>
          </p:nvSpPr>
          <p:spPr bwMode="auto">
            <a:xfrm>
              <a:off x="3968750" y="3598862"/>
              <a:ext cx="23813" cy="26988"/>
            </a:xfrm>
            <a:custGeom>
              <a:avLst/>
              <a:gdLst>
                <a:gd name="T0" fmla="*/ 7 w 7"/>
                <a:gd name="T1" fmla="*/ 6 h 8"/>
                <a:gd name="T2" fmla="*/ 7 w 7"/>
                <a:gd name="T3" fmla="*/ 8 h 8"/>
                <a:gd name="T4" fmla="*/ 4 w 7"/>
                <a:gd name="T5" fmla="*/ 7 h 8"/>
                <a:gd name="T6" fmla="*/ 0 w 7"/>
                <a:gd name="T7" fmla="*/ 2 h 8"/>
                <a:gd name="T8" fmla="*/ 0 w 7"/>
                <a:gd name="T9" fmla="*/ 0 h 8"/>
                <a:gd name="T10" fmla="*/ 4 w 7"/>
                <a:gd name="T11" fmla="*/ 5 h 8"/>
                <a:gd name="T12" fmla="*/ 7 w 7"/>
                <a:gd name="T1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7" y="6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6" y="8"/>
                    <a:pt x="5" y="7"/>
                    <a:pt x="4" y="7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3"/>
                    <a:pt x="4" y="5"/>
                  </a:cubicBezTo>
                  <a:cubicBezTo>
                    <a:pt x="5" y="5"/>
                    <a:pt x="6" y="6"/>
                    <a:pt x="7" y="6"/>
                  </a:cubicBezTo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0" name="îšļiḋê">
              <a:extLst>
                <a:ext uri="{FF2B5EF4-FFF2-40B4-BE49-F238E27FC236}">
                  <a16:creationId xmlns:a16="http://schemas.microsoft.com/office/drawing/2014/main" id="{BCCF785B-F54A-3745-8E69-B85F8EB24104}"/>
                </a:ext>
              </a:extLst>
            </p:cNvPr>
            <p:cNvSpPr/>
            <p:nvPr/>
          </p:nvSpPr>
          <p:spPr bwMode="auto">
            <a:xfrm>
              <a:off x="3965575" y="3592512"/>
              <a:ext cx="55563" cy="33338"/>
            </a:xfrm>
            <a:custGeom>
              <a:avLst/>
              <a:gdLst>
                <a:gd name="T0" fmla="*/ 12 w 17"/>
                <a:gd name="T1" fmla="*/ 3 h 10"/>
                <a:gd name="T2" fmla="*/ 15 w 17"/>
                <a:gd name="T3" fmla="*/ 9 h 10"/>
                <a:gd name="T4" fmla="*/ 5 w 17"/>
                <a:gd name="T5" fmla="*/ 7 h 10"/>
                <a:gd name="T6" fmla="*/ 2 w 17"/>
                <a:gd name="T7" fmla="*/ 1 h 10"/>
                <a:gd name="T8" fmla="*/ 12 w 17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0">
                  <a:moveTo>
                    <a:pt x="12" y="3"/>
                  </a:moveTo>
                  <a:cubicBezTo>
                    <a:pt x="16" y="5"/>
                    <a:pt x="17" y="8"/>
                    <a:pt x="15" y="9"/>
                  </a:cubicBezTo>
                  <a:cubicBezTo>
                    <a:pt x="14" y="10"/>
                    <a:pt x="9" y="9"/>
                    <a:pt x="5" y="7"/>
                  </a:cubicBezTo>
                  <a:cubicBezTo>
                    <a:pt x="1" y="5"/>
                    <a:pt x="0" y="2"/>
                    <a:pt x="2" y="1"/>
                  </a:cubicBezTo>
                  <a:cubicBezTo>
                    <a:pt x="4" y="0"/>
                    <a:pt x="8" y="1"/>
                    <a:pt x="12" y="3"/>
                  </a:cubicBezTo>
                  <a:close/>
                </a:path>
              </a:pathLst>
            </a:custGeom>
            <a:solidFill>
              <a:srgbClr val="D87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1" name="ïṩlîḑé">
              <a:extLst>
                <a:ext uri="{FF2B5EF4-FFF2-40B4-BE49-F238E27FC236}">
                  <a16:creationId xmlns:a16="http://schemas.microsoft.com/office/drawing/2014/main" id="{B73B80DC-B0EA-2B4C-873C-EE43FE9FB0AF}"/>
                </a:ext>
              </a:extLst>
            </p:cNvPr>
            <p:cNvSpPr/>
            <p:nvPr/>
          </p:nvSpPr>
          <p:spPr bwMode="auto">
            <a:xfrm>
              <a:off x="4935538" y="5072062"/>
              <a:ext cx="53975" cy="30163"/>
            </a:xfrm>
            <a:custGeom>
              <a:avLst/>
              <a:gdLst>
                <a:gd name="T0" fmla="*/ 16 w 16"/>
                <a:gd name="T1" fmla="*/ 5 h 9"/>
                <a:gd name="T2" fmla="*/ 16 w 16"/>
                <a:gd name="T3" fmla="*/ 7 h 9"/>
                <a:gd name="T4" fmla="*/ 15 w 16"/>
                <a:gd name="T5" fmla="*/ 8 h 9"/>
                <a:gd name="T6" fmla="*/ 5 w 16"/>
                <a:gd name="T7" fmla="*/ 6 h 9"/>
                <a:gd name="T8" fmla="*/ 0 w 16"/>
                <a:gd name="T9" fmla="*/ 2 h 9"/>
                <a:gd name="T10" fmla="*/ 0 w 16"/>
                <a:gd name="T11" fmla="*/ 0 h 9"/>
                <a:gd name="T12" fmla="*/ 5 w 16"/>
                <a:gd name="T13" fmla="*/ 4 h 9"/>
                <a:gd name="T14" fmla="*/ 15 w 16"/>
                <a:gd name="T15" fmla="*/ 6 h 9"/>
                <a:gd name="T16" fmla="*/ 16 w 16"/>
                <a:gd name="T17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6" y="5"/>
                  </a:move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8"/>
                    <a:pt x="15" y="8"/>
                  </a:cubicBezTo>
                  <a:cubicBezTo>
                    <a:pt x="13" y="9"/>
                    <a:pt x="8" y="8"/>
                    <a:pt x="5" y="6"/>
                  </a:cubicBezTo>
                  <a:cubicBezTo>
                    <a:pt x="2" y="5"/>
                    <a:pt x="0" y="3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2" y="3"/>
                    <a:pt x="5" y="4"/>
                  </a:cubicBezTo>
                  <a:cubicBezTo>
                    <a:pt x="8" y="6"/>
                    <a:pt x="13" y="7"/>
                    <a:pt x="15" y="6"/>
                  </a:cubicBezTo>
                  <a:cubicBezTo>
                    <a:pt x="16" y="6"/>
                    <a:pt x="16" y="5"/>
                    <a:pt x="16" y="5"/>
                  </a:cubicBez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2" name="iṧḻîḑè">
              <a:extLst>
                <a:ext uri="{FF2B5EF4-FFF2-40B4-BE49-F238E27FC236}">
                  <a16:creationId xmlns:a16="http://schemas.microsoft.com/office/drawing/2014/main" id="{EC43A0CF-066F-7F4B-8EF2-89E9DA896932}"/>
                </a:ext>
              </a:extLst>
            </p:cNvPr>
            <p:cNvSpPr/>
            <p:nvPr/>
          </p:nvSpPr>
          <p:spPr bwMode="auto">
            <a:xfrm>
              <a:off x="4989513" y="5089524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3" name="íṧ1ïďe">
              <a:extLst>
                <a:ext uri="{FF2B5EF4-FFF2-40B4-BE49-F238E27FC236}">
                  <a16:creationId xmlns:a16="http://schemas.microsoft.com/office/drawing/2014/main" id="{0EE5B308-A91E-C24F-927A-10F539583C52}"/>
                </a:ext>
              </a:extLst>
            </p:cNvPr>
            <p:cNvSpPr/>
            <p:nvPr/>
          </p:nvSpPr>
          <p:spPr bwMode="auto">
            <a:xfrm>
              <a:off x="4989513" y="5089524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4" name="ïsļïḑé">
              <a:extLst>
                <a:ext uri="{FF2B5EF4-FFF2-40B4-BE49-F238E27FC236}">
                  <a16:creationId xmlns:a16="http://schemas.microsoft.com/office/drawing/2014/main" id="{0C8F4A82-3736-F44E-8DE4-89D326740AF3}"/>
                </a:ext>
              </a:extLst>
            </p:cNvPr>
            <p:cNvSpPr/>
            <p:nvPr/>
          </p:nvSpPr>
          <p:spPr bwMode="auto">
            <a:xfrm>
              <a:off x="4989513" y="5089524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5" name="îṩľiḓe">
              <a:extLst>
                <a:ext uri="{FF2B5EF4-FFF2-40B4-BE49-F238E27FC236}">
                  <a16:creationId xmlns:a16="http://schemas.microsoft.com/office/drawing/2014/main" id="{E846DB73-113E-474A-A7EB-460D7170D885}"/>
                </a:ext>
              </a:extLst>
            </p:cNvPr>
            <p:cNvSpPr/>
            <p:nvPr/>
          </p:nvSpPr>
          <p:spPr bwMode="auto">
            <a:xfrm>
              <a:off x="4989513" y="5089524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6" name="îšľide">
              <a:extLst>
                <a:ext uri="{FF2B5EF4-FFF2-40B4-BE49-F238E27FC236}">
                  <a16:creationId xmlns:a16="http://schemas.microsoft.com/office/drawing/2014/main" id="{4FB430CF-8F18-8F40-974E-C9FFDFE04486}"/>
                </a:ext>
              </a:extLst>
            </p:cNvPr>
            <p:cNvSpPr/>
            <p:nvPr/>
          </p:nvSpPr>
          <p:spPr bwMode="auto">
            <a:xfrm>
              <a:off x="4989513" y="5089524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7" name="ïś1iḋe">
              <a:extLst>
                <a:ext uri="{FF2B5EF4-FFF2-40B4-BE49-F238E27FC236}">
                  <a16:creationId xmlns:a16="http://schemas.microsoft.com/office/drawing/2014/main" id="{08F2916B-22DF-DA4A-B37F-6BAEE960C4DC}"/>
                </a:ext>
              </a:extLst>
            </p:cNvPr>
            <p:cNvSpPr/>
            <p:nvPr/>
          </p:nvSpPr>
          <p:spPr bwMode="auto">
            <a:xfrm>
              <a:off x="4989513" y="5089524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8" name="isļïdé">
              <a:extLst>
                <a:ext uri="{FF2B5EF4-FFF2-40B4-BE49-F238E27FC236}">
                  <a16:creationId xmlns:a16="http://schemas.microsoft.com/office/drawing/2014/main" id="{6250C7D2-F61A-9D46-B72F-0D9F25095A58}"/>
                </a:ext>
              </a:extLst>
            </p:cNvPr>
            <p:cNvSpPr/>
            <p:nvPr/>
          </p:nvSpPr>
          <p:spPr bwMode="auto">
            <a:xfrm>
              <a:off x="4989513" y="5089524"/>
              <a:ext cx="0" cy="9525"/>
            </a:xfrm>
            <a:custGeom>
              <a:avLst/>
              <a:gdLst>
                <a:gd name="T0" fmla="*/ 0 h 6"/>
                <a:gd name="T1" fmla="*/ 4 h 6"/>
                <a:gd name="T2" fmla="*/ 6 h 6"/>
                <a:gd name="T3" fmla="*/ 2 h 6"/>
                <a:gd name="T4" fmla="*/ 0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9" name="îṧḻîde">
              <a:extLst>
                <a:ext uri="{FF2B5EF4-FFF2-40B4-BE49-F238E27FC236}">
                  <a16:creationId xmlns:a16="http://schemas.microsoft.com/office/drawing/2014/main" id="{1DBED472-4D04-8A4C-9005-D26CEC06F760}"/>
                </a:ext>
              </a:extLst>
            </p:cNvPr>
            <p:cNvSpPr/>
            <p:nvPr/>
          </p:nvSpPr>
          <p:spPr bwMode="auto">
            <a:xfrm>
              <a:off x="4989513" y="5089524"/>
              <a:ext cx="0" cy="9525"/>
            </a:xfrm>
            <a:custGeom>
              <a:avLst/>
              <a:gdLst>
                <a:gd name="T0" fmla="*/ 0 h 6"/>
                <a:gd name="T1" fmla="*/ 4 h 6"/>
                <a:gd name="T2" fmla="*/ 6 h 6"/>
                <a:gd name="T3" fmla="*/ 2 h 6"/>
                <a:gd name="T4" fmla="*/ 0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0" name="íşḻîde">
              <a:extLst>
                <a:ext uri="{FF2B5EF4-FFF2-40B4-BE49-F238E27FC236}">
                  <a16:creationId xmlns:a16="http://schemas.microsoft.com/office/drawing/2014/main" id="{596CC5F1-5611-EA4F-944E-3B0F3C1CF56E}"/>
                </a:ext>
              </a:extLst>
            </p:cNvPr>
            <p:cNvSpPr/>
            <p:nvPr/>
          </p:nvSpPr>
          <p:spPr bwMode="auto">
            <a:xfrm>
              <a:off x="4989513" y="5092699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1" name="işḻïďê">
              <a:extLst>
                <a:ext uri="{FF2B5EF4-FFF2-40B4-BE49-F238E27FC236}">
                  <a16:creationId xmlns:a16="http://schemas.microsoft.com/office/drawing/2014/main" id="{46951F90-D84F-E74E-BF70-641153EE318E}"/>
                </a:ext>
              </a:extLst>
            </p:cNvPr>
            <p:cNvSpPr/>
            <p:nvPr/>
          </p:nvSpPr>
          <p:spPr bwMode="auto">
            <a:xfrm>
              <a:off x="4989513" y="5092699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2" name="ï$ḷïďé">
              <a:extLst>
                <a:ext uri="{FF2B5EF4-FFF2-40B4-BE49-F238E27FC236}">
                  <a16:creationId xmlns:a16="http://schemas.microsoft.com/office/drawing/2014/main" id="{9D4D7447-157E-0040-9431-0FE30C43EE28}"/>
                </a:ext>
              </a:extLst>
            </p:cNvPr>
            <p:cNvSpPr/>
            <p:nvPr/>
          </p:nvSpPr>
          <p:spPr bwMode="auto">
            <a:xfrm>
              <a:off x="4984750" y="5092699"/>
              <a:ext cx="4763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3" name="ïşḷíḓè">
              <a:extLst>
                <a:ext uri="{FF2B5EF4-FFF2-40B4-BE49-F238E27FC236}">
                  <a16:creationId xmlns:a16="http://schemas.microsoft.com/office/drawing/2014/main" id="{909502FE-B2B3-E649-AF1D-5FB2C7BD613C}"/>
                </a:ext>
              </a:extLst>
            </p:cNvPr>
            <p:cNvSpPr/>
            <p:nvPr/>
          </p:nvSpPr>
          <p:spPr bwMode="auto">
            <a:xfrm>
              <a:off x="4984750" y="5092699"/>
              <a:ext cx="4763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4" name="ïṥľîḑe">
              <a:extLst>
                <a:ext uri="{FF2B5EF4-FFF2-40B4-BE49-F238E27FC236}">
                  <a16:creationId xmlns:a16="http://schemas.microsoft.com/office/drawing/2014/main" id="{8B7D1121-9B7F-9348-8D7D-239F6D49A519}"/>
                </a:ext>
              </a:extLst>
            </p:cNvPr>
            <p:cNvSpPr/>
            <p:nvPr/>
          </p:nvSpPr>
          <p:spPr bwMode="auto">
            <a:xfrm>
              <a:off x="4984750" y="5092699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5" name="işḷiḓe">
              <a:extLst>
                <a:ext uri="{FF2B5EF4-FFF2-40B4-BE49-F238E27FC236}">
                  <a16:creationId xmlns:a16="http://schemas.microsoft.com/office/drawing/2014/main" id="{F46ADFAC-DADD-BC49-874B-CCB9DBC0704D}"/>
                </a:ext>
              </a:extLst>
            </p:cNvPr>
            <p:cNvSpPr/>
            <p:nvPr/>
          </p:nvSpPr>
          <p:spPr bwMode="auto">
            <a:xfrm>
              <a:off x="4984750" y="5092699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6" name="íślïďè">
              <a:extLst>
                <a:ext uri="{FF2B5EF4-FFF2-40B4-BE49-F238E27FC236}">
                  <a16:creationId xmlns:a16="http://schemas.microsoft.com/office/drawing/2014/main" id="{56217EAB-A250-2B4F-85F2-6F05AF9430B0}"/>
                </a:ext>
              </a:extLst>
            </p:cNvPr>
            <p:cNvSpPr/>
            <p:nvPr/>
          </p:nvSpPr>
          <p:spPr bwMode="auto">
            <a:xfrm>
              <a:off x="4981575" y="5092699"/>
              <a:ext cx="3175" cy="635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4 h 4"/>
                <a:gd name="T4" fmla="*/ 2 w 2"/>
                <a:gd name="T5" fmla="*/ 4 h 4"/>
                <a:gd name="T6" fmla="*/ 0 w 2"/>
                <a:gd name="T7" fmla="*/ 4 h 4"/>
                <a:gd name="T8" fmla="*/ 0 w 2"/>
                <a:gd name="T9" fmla="*/ 0 h 4"/>
                <a:gd name="T10" fmla="*/ 2 w 2"/>
                <a:gd name="T11" fmla="*/ 0 h 4"/>
                <a:gd name="T12" fmla="*/ 2 w 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7" name="iṡlïdê">
              <a:extLst>
                <a:ext uri="{FF2B5EF4-FFF2-40B4-BE49-F238E27FC236}">
                  <a16:creationId xmlns:a16="http://schemas.microsoft.com/office/drawing/2014/main" id="{E12BCE65-2F86-3D48-BD05-09663592F1E8}"/>
                </a:ext>
              </a:extLst>
            </p:cNvPr>
            <p:cNvSpPr/>
            <p:nvPr/>
          </p:nvSpPr>
          <p:spPr bwMode="auto">
            <a:xfrm>
              <a:off x="4981575" y="5092699"/>
              <a:ext cx="3175" cy="635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4 h 4"/>
                <a:gd name="T4" fmla="*/ 2 w 2"/>
                <a:gd name="T5" fmla="*/ 4 h 4"/>
                <a:gd name="T6" fmla="*/ 0 w 2"/>
                <a:gd name="T7" fmla="*/ 4 h 4"/>
                <a:gd name="T8" fmla="*/ 0 w 2"/>
                <a:gd name="T9" fmla="*/ 0 h 4"/>
                <a:gd name="T10" fmla="*/ 2 w 2"/>
                <a:gd name="T11" fmla="*/ 0 h 4"/>
                <a:gd name="T12" fmla="*/ 2 w 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8" name="ïṣḻiḑe">
              <a:extLst>
                <a:ext uri="{FF2B5EF4-FFF2-40B4-BE49-F238E27FC236}">
                  <a16:creationId xmlns:a16="http://schemas.microsoft.com/office/drawing/2014/main" id="{EFFFB639-C1E3-7B48-8D83-0A56659CC7E0}"/>
                </a:ext>
              </a:extLst>
            </p:cNvPr>
            <p:cNvSpPr/>
            <p:nvPr/>
          </p:nvSpPr>
          <p:spPr bwMode="auto">
            <a:xfrm>
              <a:off x="4981575" y="5092699"/>
              <a:ext cx="0" cy="9525"/>
            </a:xfrm>
            <a:custGeom>
              <a:avLst/>
              <a:gdLst>
                <a:gd name="T0" fmla="*/ 0 h 6"/>
                <a:gd name="T1" fmla="*/ 4 h 6"/>
                <a:gd name="T2" fmla="*/ 6 h 6"/>
                <a:gd name="T3" fmla="*/ 2 h 6"/>
                <a:gd name="T4" fmla="*/ 0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9" name="íş1íḓé">
              <a:extLst>
                <a:ext uri="{FF2B5EF4-FFF2-40B4-BE49-F238E27FC236}">
                  <a16:creationId xmlns:a16="http://schemas.microsoft.com/office/drawing/2014/main" id="{89661EDE-400A-E747-9582-DA02E7BCB4C9}"/>
                </a:ext>
              </a:extLst>
            </p:cNvPr>
            <p:cNvSpPr/>
            <p:nvPr/>
          </p:nvSpPr>
          <p:spPr bwMode="auto">
            <a:xfrm>
              <a:off x="4981575" y="5092699"/>
              <a:ext cx="0" cy="9525"/>
            </a:xfrm>
            <a:custGeom>
              <a:avLst/>
              <a:gdLst>
                <a:gd name="T0" fmla="*/ 0 h 6"/>
                <a:gd name="T1" fmla="*/ 4 h 6"/>
                <a:gd name="T2" fmla="*/ 6 h 6"/>
                <a:gd name="T3" fmla="*/ 2 h 6"/>
                <a:gd name="T4" fmla="*/ 0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0" name="îṡlïḑê">
              <a:extLst>
                <a:ext uri="{FF2B5EF4-FFF2-40B4-BE49-F238E27FC236}">
                  <a16:creationId xmlns:a16="http://schemas.microsoft.com/office/drawing/2014/main" id="{E5A79613-D12E-4248-92F2-4720084192E4}"/>
                </a:ext>
              </a:extLst>
            </p:cNvPr>
            <p:cNvSpPr/>
            <p:nvPr/>
          </p:nvSpPr>
          <p:spPr bwMode="auto">
            <a:xfrm>
              <a:off x="4978400" y="5095874"/>
              <a:ext cx="3175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1" name="iṣļîḑé">
              <a:extLst>
                <a:ext uri="{FF2B5EF4-FFF2-40B4-BE49-F238E27FC236}">
                  <a16:creationId xmlns:a16="http://schemas.microsoft.com/office/drawing/2014/main" id="{3D48B5C0-EDEE-F641-9F06-6E7E0A542E58}"/>
                </a:ext>
              </a:extLst>
            </p:cNvPr>
            <p:cNvSpPr/>
            <p:nvPr/>
          </p:nvSpPr>
          <p:spPr bwMode="auto">
            <a:xfrm>
              <a:off x="4978400" y="5095874"/>
              <a:ext cx="3175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2" name="íSḻídè">
              <a:extLst>
                <a:ext uri="{FF2B5EF4-FFF2-40B4-BE49-F238E27FC236}">
                  <a16:creationId xmlns:a16="http://schemas.microsoft.com/office/drawing/2014/main" id="{346F9DE2-B6A4-4640-81D4-581E8C155603}"/>
                </a:ext>
              </a:extLst>
            </p:cNvPr>
            <p:cNvSpPr/>
            <p:nvPr/>
          </p:nvSpPr>
          <p:spPr bwMode="auto">
            <a:xfrm>
              <a:off x="4978400" y="5095874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3" name="iSľîḓê">
              <a:extLst>
                <a:ext uri="{FF2B5EF4-FFF2-40B4-BE49-F238E27FC236}">
                  <a16:creationId xmlns:a16="http://schemas.microsoft.com/office/drawing/2014/main" id="{CDC6E885-2935-1742-B04F-7608E84ACB88}"/>
                </a:ext>
              </a:extLst>
            </p:cNvPr>
            <p:cNvSpPr/>
            <p:nvPr/>
          </p:nvSpPr>
          <p:spPr bwMode="auto">
            <a:xfrm>
              <a:off x="4978400" y="5095874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4" name="iSľíďê">
              <a:extLst>
                <a:ext uri="{FF2B5EF4-FFF2-40B4-BE49-F238E27FC236}">
                  <a16:creationId xmlns:a16="http://schemas.microsoft.com/office/drawing/2014/main" id="{58496321-D9C7-EB43-A190-D2663FA0D211}"/>
                </a:ext>
              </a:extLst>
            </p:cNvPr>
            <p:cNvSpPr/>
            <p:nvPr/>
          </p:nvSpPr>
          <p:spPr bwMode="auto">
            <a:xfrm>
              <a:off x="4975225" y="5095874"/>
              <a:ext cx="3175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5" name="iṧļîḋé">
              <a:extLst>
                <a:ext uri="{FF2B5EF4-FFF2-40B4-BE49-F238E27FC236}">
                  <a16:creationId xmlns:a16="http://schemas.microsoft.com/office/drawing/2014/main" id="{FFA38576-6623-4044-B348-A3BBEF0A6821}"/>
                </a:ext>
              </a:extLst>
            </p:cNvPr>
            <p:cNvSpPr/>
            <p:nvPr/>
          </p:nvSpPr>
          <p:spPr bwMode="auto">
            <a:xfrm>
              <a:off x="4975225" y="5095874"/>
              <a:ext cx="3175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6" name="ïśḷiḓé">
              <a:extLst>
                <a:ext uri="{FF2B5EF4-FFF2-40B4-BE49-F238E27FC236}">
                  <a16:creationId xmlns:a16="http://schemas.microsoft.com/office/drawing/2014/main" id="{E818B63B-DF4F-3E4A-A242-0FC973BDD228}"/>
                </a:ext>
              </a:extLst>
            </p:cNvPr>
            <p:cNvSpPr/>
            <p:nvPr/>
          </p:nvSpPr>
          <p:spPr bwMode="auto">
            <a:xfrm>
              <a:off x="4975225" y="5095874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7" name="íṩ1íḓé">
              <a:extLst>
                <a:ext uri="{FF2B5EF4-FFF2-40B4-BE49-F238E27FC236}">
                  <a16:creationId xmlns:a16="http://schemas.microsoft.com/office/drawing/2014/main" id="{9EB6D119-87A4-8D44-9562-2145213D7B53}"/>
                </a:ext>
              </a:extLst>
            </p:cNvPr>
            <p:cNvSpPr/>
            <p:nvPr/>
          </p:nvSpPr>
          <p:spPr bwMode="auto">
            <a:xfrm>
              <a:off x="4975225" y="5095874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8" name="íšḻîḋé">
              <a:extLst>
                <a:ext uri="{FF2B5EF4-FFF2-40B4-BE49-F238E27FC236}">
                  <a16:creationId xmlns:a16="http://schemas.microsoft.com/office/drawing/2014/main" id="{E4C42DC8-EBEF-024F-9776-FA5899685268}"/>
                </a:ext>
              </a:extLst>
            </p:cNvPr>
            <p:cNvSpPr/>
            <p:nvPr/>
          </p:nvSpPr>
          <p:spPr bwMode="auto">
            <a:xfrm>
              <a:off x="4972050" y="5095874"/>
              <a:ext cx="3175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9" name="iSļíďé">
              <a:extLst>
                <a:ext uri="{FF2B5EF4-FFF2-40B4-BE49-F238E27FC236}">
                  <a16:creationId xmlns:a16="http://schemas.microsoft.com/office/drawing/2014/main" id="{1834AF52-E357-F844-96EE-F054ECD41B64}"/>
                </a:ext>
              </a:extLst>
            </p:cNvPr>
            <p:cNvSpPr/>
            <p:nvPr/>
          </p:nvSpPr>
          <p:spPr bwMode="auto">
            <a:xfrm>
              <a:off x="4972050" y="5095874"/>
              <a:ext cx="3175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0" name="îṥḷîḍê">
              <a:extLst>
                <a:ext uri="{FF2B5EF4-FFF2-40B4-BE49-F238E27FC236}">
                  <a16:creationId xmlns:a16="http://schemas.microsoft.com/office/drawing/2014/main" id="{0CDD8353-BB6A-AC46-91DB-0C07123778D4}"/>
                </a:ext>
              </a:extLst>
            </p:cNvPr>
            <p:cNvSpPr/>
            <p:nvPr/>
          </p:nvSpPr>
          <p:spPr bwMode="auto">
            <a:xfrm>
              <a:off x="4968875" y="5092699"/>
              <a:ext cx="3175" cy="9525"/>
            </a:xfrm>
            <a:custGeom>
              <a:avLst/>
              <a:gdLst>
                <a:gd name="T0" fmla="*/ 2 w 2"/>
                <a:gd name="T1" fmla="*/ 2 h 6"/>
                <a:gd name="T2" fmla="*/ 2 w 2"/>
                <a:gd name="T3" fmla="*/ 6 h 6"/>
                <a:gd name="T4" fmla="*/ 0 w 2"/>
                <a:gd name="T5" fmla="*/ 4 h 6"/>
                <a:gd name="T6" fmla="*/ 0 w 2"/>
                <a:gd name="T7" fmla="*/ 0 h 6"/>
                <a:gd name="T8" fmla="*/ 2 w 2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6">
                  <a:moveTo>
                    <a:pt x="2" y="2"/>
                  </a:moveTo>
                  <a:lnTo>
                    <a:pt x="2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1" name="iṧḷíḑê">
              <a:extLst>
                <a:ext uri="{FF2B5EF4-FFF2-40B4-BE49-F238E27FC236}">
                  <a16:creationId xmlns:a16="http://schemas.microsoft.com/office/drawing/2014/main" id="{337BC0CA-53C4-5046-B9AB-1DB9E58770BF}"/>
                </a:ext>
              </a:extLst>
            </p:cNvPr>
            <p:cNvSpPr/>
            <p:nvPr/>
          </p:nvSpPr>
          <p:spPr bwMode="auto">
            <a:xfrm>
              <a:off x="4968875" y="5092699"/>
              <a:ext cx="3175" cy="9525"/>
            </a:xfrm>
            <a:custGeom>
              <a:avLst/>
              <a:gdLst>
                <a:gd name="T0" fmla="*/ 2 w 2"/>
                <a:gd name="T1" fmla="*/ 2 h 6"/>
                <a:gd name="T2" fmla="*/ 2 w 2"/>
                <a:gd name="T3" fmla="*/ 6 h 6"/>
                <a:gd name="T4" fmla="*/ 0 w 2"/>
                <a:gd name="T5" fmla="*/ 4 h 6"/>
                <a:gd name="T6" fmla="*/ 0 w 2"/>
                <a:gd name="T7" fmla="*/ 0 h 6"/>
                <a:gd name="T8" fmla="*/ 2 w 2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6">
                  <a:moveTo>
                    <a:pt x="2" y="2"/>
                  </a:moveTo>
                  <a:lnTo>
                    <a:pt x="2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2" name="îşlïḋè">
              <a:extLst>
                <a:ext uri="{FF2B5EF4-FFF2-40B4-BE49-F238E27FC236}">
                  <a16:creationId xmlns:a16="http://schemas.microsoft.com/office/drawing/2014/main" id="{6AF82976-07E7-5541-A822-9EE1FC0A18F7}"/>
                </a:ext>
              </a:extLst>
            </p:cNvPr>
            <p:cNvSpPr/>
            <p:nvPr/>
          </p:nvSpPr>
          <p:spPr bwMode="auto">
            <a:xfrm>
              <a:off x="4965700" y="5092699"/>
              <a:ext cx="3175" cy="6350"/>
            </a:xfrm>
            <a:custGeom>
              <a:avLst/>
              <a:gdLst>
                <a:gd name="T0" fmla="*/ 1 w 1"/>
                <a:gd name="T1" fmla="*/ 0 h 2"/>
                <a:gd name="T2" fmla="*/ 1 w 1"/>
                <a:gd name="T3" fmla="*/ 2 h 2"/>
                <a:gd name="T4" fmla="*/ 0 w 1"/>
                <a:gd name="T5" fmla="*/ 2 h 2"/>
                <a:gd name="T6" fmla="*/ 0 w 1"/>
                <a:gd name="T7" fmla="*/ 0 h 2"/>
                <a:gd name="T8" fmla="*/ 1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3" name="ïṧlïḋê">
              <a:extLst>
                <a:ext uri="{FF2B5EF4-FFF2-40B4-BE49-F238E27FC236}">
                  <a16:creationId xmlns:a16="http://schemas.microsoft.com/office/drawing/2014/main" id="{E52A8D1C-EDEC-5843-8F34-C0022EF5FB98}"/>
                </a:ext>
              </a:extLst>
            </p:cNvPr>
            <p:cNvSpPr/>
            <p:nvPr/>
          </p:nvSpPr>
          <p:spPr bwMode="auto">
            <a:xfrm>
              <a:off x="4959350" y="5089524"/>
              <a:ext cx="6350" cy="9525"/>
            </a:xfrm>
            <a:custGeom>
              <a:avLst/>
              <a:gdLst>
                <a:gd name="T0" fmla="*/ 2 w 2"/>
                <a:gd name="T1" fmla="*/ 1 h 3"/>
                <a:gd name="T2" fmla="*/ 2 w 2"/>
                <a:gd name="T3" fmla="*/ 3 h 3"/>
                <a:gd name="T4" fmla="*/ 0 w 2"/>
                <a:gd name="T5" fmla="*/ 2 h 3"/>
                <a:gd name="T6" fmla="*/ 0 w 2"/>
                <a:gd name="T7" fmla="*/ 0 h 3"/>
                <a:gd name="T8" fmla="*/ 2 w 2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2" y="1"/>
                  </a:cubicBezTo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4" name="ïṡļïḑe">
              <a:extLst>
                <a:ext uri="{FF2B5EF4-FFF2-40B4-BE49-F238E27FC236}">
                  <a16:creationId xmlns:a16="http://schemas.microsoft.com/office/drawing/2014/main" id="{BB44DC8C-3092-5F44-A422-B1CF9D1D4FB8}"/>
                </a:ext>
              </a:extLst>
            </p:cNvPr>
            <p:cNvSpPr/>
            <p:nvPr/>
          </p:nvSpPr>
          <p:spPr bwMode="auto">
            <a:xfrm>
              <a:off x="4935538" y="5072062"/>
              <a:ext cx="23813" cy="23813"/>
            </a:xfrm>
            <a:custGeom>
              <a:avLst/>
              <a:gdLst>
                <a:gd name="T0" fmla="*/ 7 w 7"/>
                <a:gd name="T1" fmla="*/ 5 h 7"/>
                <a:gd name="T2" fmla="*/ 7 w 7"/>
                <a:gd name="T3" fmla="*/ 7 h 7"/>
                <a:gd name="T4" fmla="*/ 5 w 7"/>
                <a:gd name="T5" fmla="*/ 6 h 7"/>
                <a:gd name="T6" fmla="*/ 0 w 7"/>
                <a:gd name="T7" fmla="*/ 2 h 7"/>
                <a:gd name="T8" fmla="*/ 0 w 7"/>
                <a:gd name="T9" fmla="*/ 0 h 7"/>
                <a:gd name="T10" fmla="*/ 5 w 7"/>
                <a:gd name="T11" fmla="*/ 4 h 7"/>
                <a:gd name="T12" fmla="*/ 7 w 7"/>
                <a:gd name="T13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7" y="5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6" y="7"/>
                    <a:pt x="5" y="7"/>
                    <a:pt x="5" y="6"/>
                  </a:cubicBezTo>
                  <a:cubicBezTo>
                    <a:pt x="2" y="5"/>
                    <a:pt x="0" y="3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2" y="3"/>
                    <a:pt x="5" y="4"/>
                  </a:cubicBezTo>
                  <a:cubicBezTo>
                    <a:pt x="5" y="5"/>
                    <a:pt x="6" y="5"/>
                    <a:pt x="7" y="5"/>
                  </a:cubicBezTo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5" name="ïṣľiḑe">
              <a:extLst>
                <a:ext uri="{FF2B5EF4-FFF2-40B4-BE49-F238E27FC236}">
                  <a16:creationId xmlns:a16="http://schemas.microsoft.com/office/drawing/2014/main" id="{FB5C5BEC-0D13-5D4D-A02B-7865E99F48D3}"/>
                </a:ext>
              </a:extLst>
            </p:cNvPr>
            <p:cNvSpPr/>
            <p:nvPr/>
          </p:nvSpPr>
          <p:spPr bwMode="auto">
            <a:xfrm>
              <a:off x="4932363" y="5062537"/>
              <a:ext cx="60325" cy="33338"/>
            </a:xfrm>
            <a:custGeom>
              <a:avLst/>
              <a:gdLst>
                <a:gd name="T0" fmla="*/ 13 w 18"/>
                <a:gd name="T1" fmla="*/ 3 h 10"/>
                <a:gd name="T2" fmla="*/ 16 w 18"/>
                <a:gd name="T3" fmla="*/ 9 h 10"/>
                <a:gd name="T4" fmla="*/ 6 w 18"/>
                <a:gd name="T5" fmla="*/ 7 h 10"/>
                <a:gd name="T6" fmla="*/ 2 w 18"/>
                <a:gd name="T7" fmla="*/ 1 h 10"/>
                <a:gd name="T8" fmla="*/ 13 w 18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0">
                  <a:moveTo>
                    <a:pt x="13" y="3"/>
                  </a:moveTo>
                  <a:cubicBezTo>
                    <a:pt x="16" y="5"/>
                    <a:pt x="18" y="8"/>
                    <a:pt x="16" y="9"/>
                  </a:cubicBezTo>
                  <a:cubicBezTo>
                    <a:pt x="14" y="10"/>
                    <a:pt x="9" y="9"/>
                    <a:pt x="6" y="7"/>
                  </a:cubicBezTo>
                  <a:cubicBezTo>
                    <a:pt x="2" y="5"/>
                    <a:pt x="0" y="2"/>
                    <a:pt x="2" y="1"/>
                  </a:cubicBezTo>
                  <a:cubicBezTo>
                    <a:pt x="4" y="0"/>
                    <a:pt x="9" y="1"/>
                    <a:pt x="13" y="3"/>
                  </a:cubicBezTo>
                  <a:close/>
                </a:path>
              </a:pathLst>
            </a:custGeom>
            <a:solidFill>
              <a:srgbClr val="D87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6" name="ïṥḻíḋê">
              <a:extLst>
                <a:ext uri="{FF2B5EF4-FFF2-40B4-BE49-F238E27FC236}">
                  <a16:creationId xmlns:a16="http://schemas.microsoft.com/office/drawing/2014/main" id="{40425DBA-916B-A54B-A1ED-E68C901B875F}"/>
                </a:ext>
              </a:extLst>
            </p:cNvPr>
            <p:cNvSpPr/>
            <p:nvPr/>
          </p:nvSpPr>
          <p:spPr bwMode="auto">
            <a:xfrm>
              <a:off x="5519738" y="4722812"/>
              <a:ext cx="49213" cy="33338"/>
            </a:xfrm>
            <a:custGeom>
              <a:avLst/>
              <a:gdLst>
                <a:gd name="T0" fmla="*/ 15 w 15"/>
                <a:gd name="T1" fmla="*/ 6 h 10"/>
                <a:gd name="T2" fmla="*/ 15 w 15"/>
                <a:gd name="T3" fmla="*/ 8 h 10"/>
                <a:gd name="T4" fmla="*/ 14 w 15"/>
                <a:gd name="T5" fmla="*/ 9 h 10"/>
                <a:gd name="T6" fmla="*/ 4 w 15"/>
                <a:gd name="T7" fmla="*/ 7 h 10"/>
                <a:gd name="T8" fmla="*/ 0 w 15"/>
                <a:gd name="T9" fmla="*/ 2 h 10"/>
                <a:gd name="T10" fmla="*/ 0 w 15"/>
                <a:gd name="T11" fmla="*/ 0 h 10"/>
                <a:gd name="T12" fmla="*/ 4 w 15"/>
                <a:gd name="T13" fmla="*/ 5 h 10"/>
                <a:gd name="T14" fmla="*/ 14 w 15"/>
                <a:gd name="T15" fmla="*/ 7 h 10"/>
                <a:gd name="T16" fmla="*/ 15 w 15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2" y="10"/>
                    <a:pt x="8" y="9"/>
                    <a:pt x="4" y="7"/>
                  </a:cubicBezTo>
                  <a:cubicBezTo>
                    <a:pt x="1" y="6"/>
                    <a:pt x="0" y="4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4"/>
                    <a:pt x="4" y="5"/>
                  </a:cubicBezTo>
                  <a:cubicBezTo>
                    <a:pt x="8" y="7"/>
                    <a:pt x="12" y="8"/>
                    <a:pt x="14" y="7"/>
                  </a:cubicBezTo>
                  <a:cubicBezTo>
                    <a:pt x="15" y="7"/>
                    <a:pt x="15" y="6"/>
                    <a:pt x="15" y="6"/>
                  </a:cubicBez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7" name="ïşľidè">
              <a:extLst>
                <a:ext uri="{FF2B5EF4-FFF2-40B4-BE49-F238E27FC236}">
                  <a16:creationId xmlns:a16="http://schemas.microsoft.com/office/drawing/2014/main" id="{820A6DEB-85BA-4F4D-960A-2EB03223C405}"/>
                </a:ext>
              </a:extLst>
            </p:cNvPr>
            <p:cNvSpPr/>
            <p:nvPr/>
          </p:nvSpPr>
          <p:spPr bwMode="auto">
            <a:xfrm>
              <a:off x="5568950" y="4743449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8" name="í$ḷíḍe">
              <a:extLst>
                <a:ext uri="{FF2B5EF4-FFF2-40B4-BE49-F238E27FC236}">
                  <a16:creationId xmlns:a16="http://schemas.microsoft.com/office/drawing/2014/main" id="{42FC1340-0AC0-704B-8322-6DFD770323C8}"/>
                </a:ext>
              </a:extLst>
            </p:cNvPr>
            <p:cNvSpPr/>
            <p:nvPr/>
          </p:nvSpPr>
          <p:spPr bwMode="auto">
            <a:xfrm>
              <a:off x="5568950" y="4743449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9" name="išľïďe">
              <a:extLst>
                <a:ext uri="{FF2B5EF4-FFF2-40B4-BE49-F238E27FC236}">
                  <a16:creationId xmlns:a16="http://schemas.microsoft.com/office/drawing/2014/main" id="{373AB588-F56A-5741-BA0F-C83602DB16A1}"/>
                </a:ext>
              </a:extLst>
            </p:cNvPr>
            <p:cNvSpPr/>
            <p:nvPr/>
          </p:nvSpPr>
          <p:spPr bwMode="auto">
            <a:xfrm>
              <a:off x="5568950" y="4743449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0" name="iś1îḍê">
              <a:extLst>
                <a:ext uri="{FF2B5EF4-FFF2-40B4-BE49-F238E27FC236}">
                  <a16:creationId xmlns:a16="http://schemas.microsoft.com/office/drawing/2014/main" id="{7238ECE4-B2FC-C444-B3D4-22C267E39BAF}"/>
                </a:ext>
              </a:extLst>
            </p:cNvPr>
            <p:cNvSpPr/>
            <p:nvPr/>
          </p:nvSpPr>
          <p:spPr bwMode="auto">
            <a:xfrm>
              <a:off x="5568950" y="4743449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1" name="íṩľidé">
              <a:extLst>
                <a:ext uri="{FF2B5EF4-FFF2-40B4-BE49-F238E27FC236}">
                  <a16:creationId xmlns:a16="http://schemas.microsoft.com/office/drawing/2014/main" id="{3FE9832A-F0C4-A04D-8752-B6FCF5FBA2C2}"/>
                </a:ext>
              </a:extLst>
            </p:cNvPr>
            <p:cNvSpPr/>
            <p:nvPr/>
          </p:nvSpPr>
          <p:spPr bwMode="auto">
            <a:xfrm>
              <a:off x="5568950" y="4743449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2" name="íṥļíďè">
              <a:extLst>
                <a:ext uri="{FF2B5EF4-FFF2-40B4-BE49-F238E27FC236}">
                  <a16:creationId xmlns:a16="http://schemas.microsoft.com/office/drawing/2014/main" id="{4B3C15DF-24D7-844E-A474-1487193BD613}"/>
                </a:ext>
              </a:extLst>
            </p:cNvPr>
            <p:cNvSpPr/>
            <p:nvPr/>
          </p:nvSpPr>
          <p:spPr bwMode="auto">
            <a:xfrm>
              <a:off x="5568950" y="4743449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3" name="îŝľíḍè">
              <a:extLst>
                <a:ext uri="{FF2B5EF4-FFF2-40B4-BE49-F238E27FC236}">
                  <a16:creationId xmlns:a16="http://schemas.microsoft.com/office/drawing/2014/main" id="{F4ACEC04-CAA9-D74E-9783-305179AD1154}"/>
                </a:ext>
              </a:extLst>
            </p:cNvPr>
            <p:cNvSpPr/>
            <p:nvPr/>
          </p:nvSpPr>
          <p:spPr bwMode="auto">
            <a:xfrm>
              <a:off x="5568950" y="4743449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4" name="íṣ1ídê">
              <a:extLst>
                <a:ext uri="{FF2B5EF4-FFF2-40B4-BE49-F238E27FC236}">
                  <a16:creationId xmlns:a16="http://schemas.microsoft.com/office/drawing/2014/main" id="{C87410E9-1B42-2449-A32C-B21122EFE1B3}"/>
                </a:ext>
              </a:extLst>
            </p:cNvPr>
            <p:cNvSpPr/>
            <p:nvPr/>
          </p:nvSpPr>
          <p:spPr bwMode="auto">
            <a:xfrm>
              <a:off x="5568950" y="4743449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5" name="ïşḷïdê">
              <a:extLst>
                <a:ext uri="{FF2B5EF4-FFF2-40B4-BE49-F238E27FC236}">
                  <a16:creationId xmlns:a16="http://schemas.microsoft.com/office/drawing/2014/main" id="{37BE8735-5151-E14A-99D2-612A02356055}"/>
                </a:ext>
              </a:extLst>
            </p:cNvPr>
            <p:cNvSpPr/>
            <p:nvPr/>
          </p:nvSpPr>
          <p:spPr bwMode="auto">
            <a:xfrm>
              <a:off x="5568950" y="4743449"/>
              <a:ext cx="0" cy="9525"/>
            </a:xfrm>
            <a:custGeom>
              <a:avLst/>
              <a:gdLst>
                <a:gd name="T0" fmla="*/ 0 h 6"/>
                <a:gd name="T1" fmla="*/ 4 h 6"/>
                <a:gd name="T2" fmla="*/ 6 h 6"/>
                <a:gd name="T3" fmla="*/ 2 h 6"/>
                <a:gd name="T4" fmla="*/ 0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6" name="î$ļîḓé">
              <a:extLst>
                <a:ext uri="{FF2B5EF4-FFF2-40B4-BE49-F238E27FC236}">
                  <a16:creationId xmlns:a16="http://schemas.microsoft.com/office/drawing/2014/main" id="{56345F57-5DCF-B845-AE79-66336B08B343}"/>
                </a:ext>
              </a:extLst>
            </p:cNvPr>
            <p:cNvSpPr/>
            <p:nvPr/>
          </p:nvSpPr>
          <p:spPr bwMode="auto">
            <a:xfrm>
              <a:off x="5568950" y="4743449"/>
              <a:ext cx="0" cy="9525"/>
            </a:xfrm>
            <a:custGeom>
              <a:avLst/>
              <a:gdLst>
                <a:gd name="T0" fmla="*/ 0 h 6"/>
                <a:gd name="T1" fmla="*/ 4 h 6"/>
                <a:gd name="T2" fmla="*/ 6 h 6"/>
                <a:gd name="T3" fmla="*/ 2 h 6"/>
                <a:gd name="T4" fmla="*/ 0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4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7" name="ïś1idê">
              <a:extLst>
                <a:ext uri="{FF2B5EF4-FFF2-40B4-BE49-F238E27FC236}">
                  <a16:creationId xmlns:a16="http://schemas.microsoft.com/office/drawing/2014/main" id="{0A911124-9F8E-474D-99B4-0C0930223FF9}"/>
                </a:ext>
              </a:extLst>
            </p:cNvPr>
            <p:cNvSpPr/>
            <p:nvPr/>
          </p:nvSpPr>
          <p:spPr bwMode="auto">
            <a:xfrm>
              <a:off x="5568950" y="4746624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8" name="íṧḻiḋe">
              <a:extLst>
                <a:ext uri="{FF2B5EF4-FFF2-40B4-BE49-F238E27FC236}">
                  <a16:creationId xmlns:a16="http://schemas.microsoft.com/office/drawing/2014/main" id="{9E8AE7B6-F898-BF4C-A44D-4F3D96CBFF8B}"/>
                </a:ext>
              </a:extLst>
            </p:cNvPr>
            <p:cNvSpPr/>
            <p:nvPr/>
          </p:nvSpPr>
          <p:spPr bwMode="auto">
            <a:xfrm>
              <a:off x="5568950" y="4746624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9" name="ïşḷîdé">
              <a:extLst>
                <a:ext uri="{FF2B5EF4-FFF2-40B4-BE49-F238E27FC236}">
                  <a16:creationId xmlns:a16="http://schemas.microsoft.com/office/drawing/2014/main" id="{F0E4C176-0FAB-5846-AB70-D10DBD0E3D30}"/>
                </a:ext>
              </a:extLst>
            </p:cNvPr>
            <p:cNvSpPr/>
            <p:nvPr/>
          </p:nvSpPr>
          <p:spPr bwMode="auto">
            <a:xfrm>
              <a:off x="5565775" y="4746624"/>
              <a:ext cx="3175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0" name="îšľîḋe">
              <a:extLst>
                <a:ext uri="{FF2B5EF4-FFF2-40B4-BE49-F238E27FC236}">
                  <a16:creationId xmlns:a16="http://schemas.microsoft.com/office/drawing/2014/main" id="{39210553-B13B-6E43-BB31-E5F3FA4E6511}"/>
                </a:ext>
              </a:extLst>
            </p:cNvPr>
            <p:cNvSpPr/>
            <p:nvPr/>
          </p:nvSpPr>
          <p:spPr bwMode="auto">
            <a:xfrm>
              <a:off x="5565775" y="4746624"/>
              <a:ext cx="3175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1" name="iṩľîḓê">
              <a:extLst>
                <a:ext uri="{FF2B5EF4-FFF2-40B4-BE49-F238E27FC236}">
                  <a16:creationId xmlns:a16="http://schemas.microsoft.com/office/drawing/2014/main" id="{CBF28D6D-03AF-3A4A-8BF9-522815DFBFF2}"/>
                </a:ext>
              </a:extLst>
            </p:cNvPr>
            <p:cNvSpPr/>
            <p:nvPr/>
          </p:nvSpPr>
          <p:spPr bwMode="auto">
            <a:xfrm>
              <a:off x="5565775" y="4746624"/>
              <a:ext cx="0" cy="6350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4 h 4"/>
                <a:gd name="T4" fmla="*/ 0 h 4"/>
                <a:gd name="T5" fmla="*/ 0 h 4"/>
                <a:gd name="T6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2" name="îSḻïḋe">
              <a:extLst>
                <a:ext uri="{FF2B5EF4-FFF2-40B4-BE49-F238E27FC236}">
                  <a16:creationId xmlns:a16="http://schemas.microsoft.com/office/drawing/2014/main" id="{C23FDA8F-3BAE-724F-8FE2-5A7230FCE797}"/>
                </a:ext>
              </a:extLst>
            </p:cNvPr>
            <p:cNvSpPr/>
            <p:nvPr/>
          </p:nvSpPr>
          <p:spPr bwMode="auto">
            <a:xfrm>
              <a:off x="5565775" y="4746624"/>
              <a:ext cx="0" cy="6350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4 h 4"/>
                <a:gd name="T4" fmla="*/ 0 h 4"/>
                <a:gd name="T5" fmla="*/ 0 h 4"/>
                <a:gd name="T6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3" name="íṩļiďe">
              <a:extLst>
                <a:ext uri="{FF2B5EF4-FFF2-40B4-BE49-F238E27FC236}">
                  <a16:creationId xmlns:a16="http://schemas.microsoft.com/office/drawing/2014/main" id="{1A8CB42B-A780-0342-9F65-9CB5AE74C420}"/>
                </a:ext>
              </a:extLst>
            </p:cNvPr>
            <p:cNvSpPr/>
            <p:nvPr/>
          </p:nvSpPr>
          <p:spPr bwMode="auto">
            <a:xfrm>
              <a:off x="5562600" y="4746624"/>
              <a:ext cx="3175" cy="9525"/>
            </a:xfrm>
            <a:custGeom>
              <a:avLst/>
              <a:gdLst>
                <a:gd name="T0" fmla="*/ 2 w 2"/>
                <a:gd name="T1" fmla="*/ 0 h 6"/>
                <a:gd name="T2" fmla="*/ 2 w 2"/>
                <a:gd name="T3" fmla="*/ 4 h 6"/>
                <a:gd name="T4" fmla="*/ 0 w 2"/>
                <a:gd name="T5" fmla="*/ 6 h 6"/>
                <a:gd name="T6" fmla="*/ 0 w 2"/>
                <a:gd name="T7" fmla="*/ 2 h 6"/>
                <a:gd name="T8" fmla="*/ 2 w 2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lnTo>
                    <a:pt x="2" y="4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4" name="ïṧḷîde">
              <a:extLst>
                <a:ext uri="{FF2B5EF4-FFF2-40B4-BE49-F238E27FC236}">
                  <a16:creationId xmlns:a16="http://schemas.microsoft.com/office/drawing/2014/main" id="{3C55AB48-C141-FD4D-A05F-96EA50A1F66F}"/>
                </a:ext>
              </a:extLst>
            </p:cNvPr>
            <p:cNvSpPr/>
            <p:nvPr/>
          </p:nvSpPr>
          <p:spPr bwMode="auto">
            <a:xfrm>
              <a:off x="5562600" y="4746624"/>
              <a:ext cx="3175" cy="9525"/>
            </a:xfrm>
            <a:custGeom>
              <a:avLst/>
              <a:gdLst>
                <a:gd name="T0" fmla="*/ 2 w 2"/>
                <a:gd name="T1" fmla="*/ 0 h 6"/>
                <a:gd name="T2" fmla="*/ 2 w 2"/>
                <a:gd name="T3" fmla="*/ 4 h 6"/>
                <a:gd name="T4" fmla="*/ 0 w 2"/>
                <a:gd name="T5" fmla="*/ 6 h 6"/>
                <a:gd name="T6" fmla="*/ 0 w 2"/>
                <a:gd name="T7" fmla="*/ 2 h 6"/>
                <a:gd name="T8" fmla="*/ 2 w 2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lnTo>
                    <a:pt x="2" y="4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5" name="iS1ïḓê">
              <a:extLst>
                <a:ext uri="{FF2B5EF4-FFF2-40B4-BE49-F238E27FC236}">
                  <a16:creationId xmlns:a16="http://schemas.microsoft.com/office/drawing/2014/main" id="{744146FF-5DB1-574F-A368-E1332DA20229}"/>
                </a:ext>
              </a:extLst>
            </p:cNvPr>
            <p:cNvSpPr/>
            <p:nvPr/>
          </p:nvSpPr>
          <p:spPr bwMode="auto">
            <a:xfrm>
              <a:off x="5562600" y="4749799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6" name="iṡ1ïďé">
              <a:extLst>
                <a:ext uri="{FF2B5EF4-FFF2-40B4-BE49-F238E27FC236}">
                  <a16:creationId xmlns:a16="http://schemas.microsoft.com/office/drawing/2014/main" id="{F4B41E10-64A7-624B-963D-09EA14D9F5C7}"/>
                </a:ext>
              </a:extLst>
            </p:cNvPr>
            <p:cNvSpPr/>
            <p:nvPr/>
          </p:nvSpPr>
          <p:spPr bwMode="auto">
            <a:xfrm>
              <a:off x="5562600" y="4749799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7" name="íŝ1iḍe">
              <a:extLst>
                <a:ext uri="{FF2B5EF4-FFF2-40B4-BE49-F238E27FC236}">
                  <a16:creationId xmlns:a16="http://schemas.microsoft.com/office/drawing/2014/main" id="{E26E0429-F225-8543-B47E-533B21F32B13}"/>
                </a:ext>
              </a:extLst>
            </p:cNvPr>
            <p:cNvSpPr/>
            <p:nvPr/>
          </p:nvSpPr>
          <p:spPr bwMode="auto">
            <a:xfrm>
              <a:off x="5559425" y="4749799"/>
              <a:ext cx="3175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8" name="iSḷîḋé">
              <a:extLst>
                <a:ext uri="{FF2B5EF4-FFF2-40B4-BE49-F238E27FC236}">
                  <a16:creationId xmlns:a16="http://schemas.microsoft.com/office/drawing/2014/main" id="{592EC70A-60D4-154B-88BE-1B2BB685E5CA}"/>
                </a:ext>
              </a:extLst>
            </p:cNvPr>
            <p:cNvSpPr/>
            <p:nvPr/>
          </p:nvSpPr>
          <p:spPr bwMode="auto">
            <a:xfrm>
              <a:off x="5559425" y="4749799"/>
              <a:ext cx="3175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9" name="iṩḻíḓè">
              <a:extLst>
                <a:ext uri="{FF2B5EF4-FFF2-40B4-BE49-F238E27FC236}">
                  <a16:creationId xmlns:a16="http://schemas.microsoft.com/office/drawing/2014/main" id="{0E2C9033-32C7-8C4F-9E67-175495CB3B7F}"/>
                </a:ext>
              </a:extLst>
            </p:cNvPr>
            <p:cNvSpPr/>
            <p:nvPr/>
          </p:nvSpPr>
          <p:spPr bwMode="auto">
            <a:xfrm>
              <a:off x="5559425" y="4749799"/>
              <a:ext cx="1588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0" name="íṩľíḑé">
              <a:extLst>
                <a:ext uri="{FF2B5EF4-FFF2-40B4-BE49-F238E27FC236}">
                  <a16:creationId xmlns:a16="http://schemas.microsoft.com/office/drawing/2014/main" id="{2D7E7E80-36F2-0F41-86BE-9D8E9CFF8D22}"/>
                </a:ext>
              </a:extLst>
            </p:cNvPr>
            <p:cNvSpPr/>
            <p:nvPr/>
          </p:nvSpPr>
          <p:spPr bwMode="auto">
            <a:xfrm>
              <a:off x="5559425" y="4749799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1" name="îṧlïḓê">
              <a:extLst>
                <a:ext uri="{FF2B5EF4-FFF2-40B4-BE49-F238E27FC236}">
                  <a16:creationId xmlns:a16="http://schemas.microsoft.com/office/drawing/2014/main" id="{0F87EB30-54E1-4E40-B10A-88827BF0A38E}"/>
                </a:ext>
              </a:extLst>
            </p:cNvPr>
            <p:cNvSpPr/>
            <p:nvPr/>
          </p:nvSpPr>
          <p:spPr bwMode="auto">
            <a:xfrm>
              <a:off x="5556250" y="4749799"/>
              <a:ext cx="3175" cy="6350"/>
            </a:xfrm>
            <a:prstGeom prst="rect">
              <a:avLst/>
            </a:pr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2" name="iṩľiḓè">
              <a:extLst>
                <a:ext uri="{FF2B5EF4-FFF2-40B4-BE49-F238E27FC236}">
                  <a16:creationId xmlns:a16="http://schemas.microsoft.com/office/drawing/2014/main" id="{B6214FEA-CA0D-664C-97E0-11D908EFD86C}"/>
                </a:ext>
              </a:extLst>
            </p:cNvPr>
            <p:cNvSpPr/>
            <p:nvPr/>
          </p:nvSpPr>
          <p:spPr bwMode="auto">
            <a:xfrm>
              <a:off x="5556250" y="4749799"/>
              <a:ext cx="3175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3" name="iŝlíḍe">
              <a:extLst>
                <a:ext uri="{FF2B5EF4-FFF2-40B4-BE49-F238E27FC236}">
                  <a16:creationId xmlns:a16="http://schemas.microsoft.com/office/drawing/2014/main" id="{3221B76A-6FFD-0E40-B191-88C14DA3B02E}"/>
                </a:ext>
              </a:extLst>
            </p:cNvPr>
            <p:cNvSpPr/>
            <p:nvPr/>
          </p:nvSpPr>
          <p:spPr bwMode="auto">
            <a:xfrm>
              <a:off x="5553075" y="4749799"/>
              <a:ext cx="3175" cy="635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4 h 4"/>
                <a:gd name="T4" fmla="*/ 0 w 2"/>
                <a:gd name="T5" fmla="*/ 2 h 4"/>
                <a:gd name="T6" fmla="*/ 0 w 2"/>
                <a:gd name="T7" fmla="*/ 0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4" name="íṩḷíḓè">
              <a:extLst>
                <a:ext uri="{FF2B5EF4-FFF2-40B4-BE49-F238E27FC236}">
                  <a16:creationId xmlns:a16="http://schemas.microsoft.com/office/drawing/2014/main" id="{611B2F1A-80D5-6D47-B087-9E124B420AA2}"/>
                </a:ext>
              </a:extLst>
            </p:cNvPr>
            <p:cNvSpPr/>
            <p:nvPr/>
          </p:nvSpPr>
          <p:spPr bwMode="auto">
            <a:xfrm>
              <a:off x="5553075" y="4749799"/>
              <a:ext cx="3175" cy="635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4 h 4"/>
                <a:gd name="T4" fmla="*/ 0 w 2"/>
                <a:gd name="T5" fmla="*/ 2 h 4"/>
                <a:gd name="T6" fmla="*/ 0 w 2"/>
                <a:gd name="T7" fmla="*/ 0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5" name="išḷîḍè">
              <a:extLst>
                <a:ext uri="{FF2B5EF4-FFF2-40B4-BE49-F238E27FC236}">
                  <a16:creationId xmlns:a16="http://schemas.microsoft.com/office/drawing/2014/main" id="{60D5809B-5374-8B43-8590-E25B536C47F1}"/>
                </a:ext>
              </a:extLst>
            </p:cNvPr>
            <p:cNvSpPr/>
            <p:nvPr/>
          </p:nvSpPr>
          <p:spPr bwMode="auto">
            <a:xfrm>
              <a:off x="5553075" y="4746624"/>
              <a:ext cx="0" cy="6350"/>
            </a:xfrm>
            <a:custGeom>
              <a:avLst/>
              <a:gdLst>
                <a:gd name="T0" fmla="*/ 2 h 4"/>
                <a:gd name="T1" fmla="*/ 4 h 4"/>
                <a:gd name="T2" fmla="*/ 4 h 4"/>
                <a:gd name="T3" fmla="*/ 0 h 4"/>
                <a:gd name="T4" fmla="*/ 2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2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6" name="is1îḍé">
              <a:extLst>
                <a:ext uri="{FF2B5EF4-FFF2-40B4-BE49-F238E27FC236}">
                  <a16:creationId xmlns:a16="http://schemas.microsoft.com/office/drawing/2014/main" id="{EE8DFCC5-96AE-744E-A459-79962124B51F}"/>
                </a:ext>
              </a:extLst>
            </p:cNvPr>
            <p:cNvSpPr/>
            <p:nvPr/>
          </p:nvSpPr>
          <p:spPr bwMode="auto">
            <a:xfrm>
              <a:off x="5553075" y="4746624"/>
              <a:ext cx="0" cy="6350"/>
            </a:xfrm>
            <a:custGeom>
              <a:avLst/>
              <a:gdLst>
                <a:gd name="T0" fmla="*/ 2 h 4"/>
                <a:gd name="T1" fmla="*/ 4 h 4"/>
                <a:gd name="T2" fmla="*/ 4 h 4"/>
                <a:gd name="T3" fmla="*/ 0 h 4"/>
                <a:gd name="T4" fmla="*/ 2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2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7" name="iślïḑê">
              <a:extLst>
                <a:ext uri="{FF2B5EF4-FFF2-40B4-BE49-F238E27FC236}">
                  <a16:creationId xmlns:a16="http://schemas.microsoft.com/office/drawing/2014/main" id="{50E16FD1-E3A9-084C-9CE0-A3BFDB3DF49B}"/>
                </a:ext>
              </a:extLst>
            </p:cNvPr>
            <p:cNvSpPr/>
            <p:nvPr/>
          </p:nvSpPr>
          <p:spPr bwMode="auto">
            <a:xfrm>
              <a:off x="5546725" y="4746624"/>
              <a:ext cx="6350" cy="6350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2 h 2"/>
                <a:gd name="T4" fmla="*/ 0 w 2"/>
                <a:gd name="T5" fmla="*/ 2 h 2"/>
                <a:gd name="T6" fmla="*/ 0 w 2"/>
                <a:gd name="T7" fmla="*/ 0 h 2"/>
                <a:gd name="T8" fmla="*/ 2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8" name="iSḷîḋê">
              <a:extLst>
                <a:ext uri="{FF2B5EF4-FFF2-40B4-BE49-F238E27FC236}">
                  <a16:creationId xmlns:a16="http://schemas.microsoft.com/office/drawing/2014/main" id="{917423DC-1A16-DD4B-A5F0-4A3F1EEFE934}"/>
                </a:ext>
              </a:extLst>
            </p:cNvPr>
            <p:cNvSpPr/>
            <p:nvPr/>
          </p:nvSpPr>
          <p:spPr bwMode="auto">
            <a:xfrm>
              <a:off x="5543550" y="4743449"/>
              <a:ext cx="3175" cy="9525"/>
            </a:xfrm>
            <a:custGeom>
              <a:avLst/>
              <a:gdLst>
                <a:gd name="T0" fmla="*/ 1 w 1"/>
                <a:gd name="T1" fmla="*/ 1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0 h 3"/>
                <a:gd name="T8" fmla="*/ 1 w 1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1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9" name="iş1íďe">
              <a:extLst>
                <a:ext uri="{FF2B5EF4-FFF2-40B4-BE49-F238E27FC236}">
                  <a16:creationId xmlns:a16="http://schemas.microsoft.com/office/drawing/2014/main" id="{10B9B779-43CB-BD41-BFFA-354896F44CA8}"/>
                </a:ext>
              </a:extLst>
            </p:cNvPr>
            <p:cNvSpPr/>
            <p:nvPr/>
          </p:nvSpPr>
          <p:spPr bwMode="auto">
            <a:xfrm>
              <a:off x="5519738" y="4722812"/>
              <a:ext cx="23813" cy="26988"/>
            </a:xfrm>
            <a:custGeom>
              <a:avLst/>
              <a:gdLst>
                <a:gd name="T0" fmla="*/ 7 w 7"/>
                <a:gd name="T1" fmla="*/ 6 h 8"/>
                <a:gd name="T2" fmla="*/ 7 w 7"/>
                <a:gd name="T3" fmla="*/ 8 h 8"/>
                <a:gd name="T4" fmla="*/ 4 w 7"/>
                <a:gd name="T5" fmla="*/ 7 h 8"/>
                <a:gd name="T6" fmla="*/ 0 w 7"/>
                <a:gd name="T7" fmla="*/ 2 h 8"/>
                <a:gd name="T8" fmla="*/ 0 w 7"/>
                <a:gd name="T9" fmla="*/ 0 h 8"/>
                <a:gd name="T10" fmla="*/ 4 w 7"/>
                <a:gd name="T11" fmla="*/ 5 h 8"/>
                <a:gd name="T12" fmla="*/ 7 w 7"/>
                <a:gd name="T1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7" y="6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6" y="8"/>
                    <a:pt x="5" y="8"/>
                    <a:pt x="4" y="7"/>
                  </a:cubicBezTo>
                  <a:cubicBezTo>
                    <a:pt x="1" y="6"/>
                    <a:pt x="0" y="4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4"/>
                    <a:pt x="4" y="5"/>
                  </a:cubicBezTo>
                  <a:cubicBezTo>
                    <a:pt x="5" y="6"/>
                    <a:pt x="6" y="6"/>
                    <a:pt x="7" y="6"/>
                  </a:cubicBezTo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0" name="ïṡḻïďê">
              <a:extLst>
                <a:ext uri="{FF2B5EF4-FFF2-40B4-BE49-F238E27FC236}">
                  <a16:creationId xmlns:a16="http://schemas.microsoft.com/office/drawing/2014/main" id="{88CD1159-BCBE-7B41-A159-C55FD0ED98D1}"/>
                </a:ext>
              </a:extLst>
            </p:cNvPr>
            <p:cNvSpPr/>
            <p:nvPr/>
          </p:nvSpPr>
          <p:spPr bwMode="auto">
            <a:xfrm>
              <a:off x="5516563" y="4716462"/>
              <a:ext cx="55563" cy="33338"/>
            </a:xfrm>
            <a:custGeom>
              <a:avLst/>
              <a:gdLst>
                <a:gd name="T0" fmla="*/ 12 w 17"/>
                <a:gd name="T1" fmla="*/ 3 h 10"/>
                <a:gd name="T2" fmla="*/ 15 w 17"/>
                <a:gd name="T3" fmla="*/ 9 h 10"/>
                <a:gd name="T4" fmla="*/ 5 w 17"/>
                <a:gd name="T5" fmla="*/ 7 h 10"/>
                <a:gd name="T6" fmla="*/ 2 w 17"/>
                <a:gd name="T7" fmla="*/ 1 h 10"/>
                <a:gd name="T8" fmla="*/ 12 w 17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0">
                  <a:moveTo>
                    <a:pt x="12" y="3"/>
                  </a:moveTo>
                  <a:cubicBezTo>
                    <a:pt x="16" y="5"/>
                    <a:pt x="17" y="8"/>
                    <a:pt x="15" y="9"/>
                  </a:cubicBezTo>
                  <a:cubicBezTo>
                    <a:pt x="13" y="10"/>
                    <a:pt x="9" y="9"/>
                    <a:pt x="5" y="7"/>
                  </a:cubicBezTo>
                  <a:cubicBezTo>
                    <a:pt x="1" y="5"/>
                    <a:pt x="0" y="2"/>
                    <a:pt x="2" y="1"/>
                  </a:cubicBezTo>
                  <a:cubicBezTo>
                    <a:pt x="3" y="0"/>
                    <a:pt x="8" y="1"/>
                    <a:pt x="12" y="3"/>
                  </a:cubicBezTo>
                  <a:close/>
                </a:path>
              </a:pathLst>
            </a:custGeom>
            <a:solidFill>
              <a:srgbClr val="D87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1" name="iṩ1iďé">
              <a:extLst>
                <a:ext uri="{FF2B5EF4-FFF2-40B4-BE49-F238E27FC236}">
                  <a16:creationId xmlns:a16="http://schemas.microsoft.com/office/drawing/2014/main" id="{E5F6B6C2-2057-A441-82B0-B4E7D97E7815}"/>
                </a:ext>
              </a:extLst>
            </p:cNvPr>
            <p:cNvSpPr/>
            <p:nvPr/>
          </p:nvSpPr>
          <p:spPr bwMode="auto">
            <a:xfrm>
              <a:off x="5203825" y="5975349"/>
              <a:ext cx="46038" cy="58738"/>
            </a:xfrm>
            <a:custGeom>
              <a:avLst/>
              <a:gdLst>
                <a:gd name="T0" fmla="*/ 14 w 14"/>
                <a:gd name="T1" fmla="*/ 11 h 18"/>
                <a:gd name="T2" fmla="*/ 14 w 14"/>
                <a:gd name="T3" fmla="*/ 11 h 18"/>
                <a:gd name="T4" fmla="*/ 14 w 14"/>
                <a:gd name="T5" fmla="*/ 10 h 18"/>
                <a:gd name="T6" fmla="*/ 14 w 14"/>
                <a:gd name="T7" fmla="*/ 9 h 18"/>
                <a:gd name="T8" fmla="*/ 14 w 14"/>
                <a:gd name="T9" fmla="*/ 9 h 18"/>
                <a:gd name="T10" fmla="*/ 14 w 14"/>
                <a:gd name="T11" fmla="*/ 9 h 18"/>
                <a:gd name="T12" fmla="*/ 13 w 14"/>
                <a:gd name="T13" fmla="*/ 8 h 18"/>
                <a:gd name="T14" fmla="*/ 13 w 14"/>
                <a:gd name="T15" fmla="*/ 7 h 18"/>
                <a:gd name="T16" fmla="*/ 13 w 14"/>
                <a:gd name="T17" fmla="*/ 7 h 18"/>
                <a:gd name="T18" fmla="*/ 12 w 14"/>
                <a:gd name="T19" fmla="*/ 6 h 18"/>
                <a:gd name="T20" fmla="*/ 12 w 14"/>
                <a:gd name="T21" fmla="*/ 6 h 18"/>
                <a:gd name="T22" fmla="*/ 12 w 14"/>
                <a:gd name="T23" fmla="*/ 5 h 18"/>
                <a:gd name="T24" fmla="*/ 11 w 14"/>
                <a:gd name="T25" fmla="*/ 4 h 18"/>
                <a:gd name="T26" fmla="*/ 11 w 14"/>
                <a:gd name="T27" fmla="*/ 3 h 18"/>
                <a:gd name="T28" fmla="*/ 10 w 14"/>
                <a:gd name="T29" fmla="*/ 3 h 18"/>
                <a:gd name="T30" fmla="*/ 10 w 14"/>
                <a:gd name="T31" fmla="*/ 3 h 18"/>
                <a:gd name="T32" fmla="*/ 9 w 14"/>
                <a:gd name="T33" fmla="*/ 2 h 18"/>
                <a:gd name="T34" fmla="*/ 9 w 14"/>
                <a:gd name="T35" fmla="*/ 2 h 18"/>
                <a:gd name="T36" fmla="*/ 8 w 14"/>
                <a:gd name="T37" fmla="*/ 1 h 18"/>
                <a:gd name="T38" fmla="*/ 8 w 14"/>
                <a:gd name="T39" fmla="*/ 1 h 18"/>
                <a:gd name="T40" fmla="*/ 8 w 14"/>
                <a:gd name="T41" fmla="*/ 1 h 18"/>
                <a:gd name="T42" fmla="*/ 7 w 14"/>
                <a:gd name="T43" fmla="*/ 1 h 18"/>
                <a:gd name="T44" fmla="*/ 7 w 14"/>
                <a:gd name="T45" fmla="*/ 0 h 18"/>
                <a:gd name="T46" fmla="*/ 6 w 14"/>
                <a:gd name="T47" fmla="*/ 0 h 18"/>
                <a:gd name="T48" fmla="*/ 6 w 14"/>
                <a:gd name="T49" fmla="*/ 0 h 18"/>
                <a:gd name="T50" fmla="*/ 5 w 14"/>
                <a:gd name="T51" fmla="*/ 0 h 18"/>
                <a:gd name="T52" fmla="*/ 5 w 14"/>
                <a:gd name="T53" fmla="*/ 0 h 18"/>
                <a:gd name="T54" fmla="*/ 4 w 14"/>
                <a:gd name="T55" fmla="*/ 0 h 18"/>
                <a:gd name="T56" fmla="*/ 3 w 14"/>
                <a:gd name="T57" fmla="*/ 0 h 18"/>
                <a:gd name="T58" fmla="*/ 2 w 14"/>
                <a:gd name="T59" fmla="*/ 2 h 18"/>
                <a:gd name="T60" fmla="*/ 4 w 14"/>
                <a:gd name="T61" fmla="*/ 3 h 18"/>
                <a:gd name="T62" fmla="*/ 7 w 14"/>
                <a:gd name="T63" fmla="*/ 5 h 18"/>
                <a:gd name="T64" fmla="*/ 9 w 14"/>
                <a:gd name="T65" fmla="*/ 8 h 18"/>
                <a:gd name="T66" fmla="*/ 10 w 14"/>
                <a:gd name="T67" fmla="*/ 11 h 18"/>
                <a:gd name="T68" fmla="*/ 10 w 14"/>
                <a:gd name="T69" fmla="*/ 16 h 18"/>
                <a:gd name="T70" fmla="*/ 9 w 14"/>
                <a:gd name="T71" fmla="*/ 18 h 18"/>
                <a:gd name="T72" fmla="*/ 13 w 14"/>
                <a:gd name="T73" fmla="*/ 15 h 18"/>
                <a:gd name="T74" fmla="*/ 14 w 14"/>
                <a:gd name="T75" fmla="*/ 14 h 18"/>
                <a:gd name="T76" fmla="*/ 14 w 14"/>
                <a:gd name="T77" fmla="*/ 14 h 18"/>
                <a:gd name="T78" fmla="*/ 14 w 14"/>
                <a:gd name="T79" fmla="*/ 13 h 18"/>
                <a:gd name="T80" fmla="*/ 14 w 14"/>
                <a:gd name="T81" fmla="*/ 13 h 18"/>
                <a:gd name="T82" fmla="*/ 14 w 14"/>
                <a:gd name="T83" fmla="*/ 12 h 18"/>
                <a:gd name="T84" fmla="*/ 14 w 14"/>
                <a:gd name="T85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" h="18">
                  <a:moveTo>
                    <a:pt x="14" y="12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4" y="2"/>
                    <a:pt x="4" y="3"/>
                  </a:cubicBezTo>
                  <a:cubicBezTo>
                    <a:pt x="5" y="3"/>
                    <a:pt x="6" y="4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6"/>
                    <a:pt x="8" y="7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9"/>
                    <a:pt x="10" y="10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2"/>
                    <a:pt x="11" y="13"/>
                    <a:pt x="11" y="14"/>
                  </a:cubicBezTo>
                  <a:cubicBezTo>
                    <a:pt x="11" y="15"/>
                    <a:pt x="11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7"/>
                    <a:pt x="10" y="17"/>
                    <a:pt x="9" y="18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3" y="16"/>
                    <a:pt x="13" y="15"/>
                    <a:pt x="13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2" name="íṥľîḍe">
              <a:extLst>
                <a:ext uri="{FF2B5EF4-FFF2-40B4-BE49-F238E27FC236}">
                  <a16:creationId xmlns:a16="http://schemas.microsoft.com/office/drawing/2014/main" id="{B8B2777B-1A03-9E4E-BC17-B49138C74B23}"/>
                </a:ext>
              </a:extLst>
            </p:cNvPr>
            <p:cNvSpPr/>
            <p:nvPr/>
          </p:nvSpPr>
          <p:spPr bwMode="auto">
            <a:xfrm>
              <a:off x="5195888" y="5978524"/>
              <a:ext cx="44450" cy="58738"/>
            </a:xfrm>
            <a:custGeom>
              <a:avLst/>
              <a:gdLst>
                <a:gd name="T0" fmla="*/ 6 w 13"/>
                <a:gd name="T1" fmla="*/ 2 h 18"/>
                <a:gd name="T2" fmla="*/ 13 w 13"/>
                <a:gd name="T3" fmla="*/ 13 h 18"/>
                <a:gd name="T4" fmla="*/ 6 w 13"/>
                <a:gd name="T5" fmla="*/ 16 h 18"/>
                <a:gd name="T6" fmla="*/ 0 w 13"/>
                <a:gd name="T7" fmla="*/ 5 h 18"/>
                <a:gd name="T8" fmla="*/ 6 w 13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8">
                  <a:moveTo>
                    <a:pt x="6" y="2"/>
                  </a:moveTo>
                  <a:cubicBezTo>
                    <a:pt x="10" y="4"/>
                    <a:pt x="13" y="9"/>
                    <a:pt x="13" y="13"/>
                  </a:cubicBezTo>
                  <a:cubicBezTo>
                    <a:pt x="13" y="17"/>
                    <a:pt x="10" y="18"/>
                    <a:pt x="6" y="16"/>
                  </a:cubicBezTo>
                  <a:cubicBezTo>
                    <a:pt x="3" y="14"/>
                    <a:pt x="0" y="9"/>
                    <a:pt x="0" y="5"/>
                  </a:cubicBezTo>
                  <a:cubicBezTo>
                    <a:pt x="0" y="1"/>
                    <a:pt x="3" y="0"/>
                    <a:pt x="6" y="2"/>
                  </a:cubicBezTo>
                  <a:close/>
                </a:path>
              </a:pathLst>
            </a:custGeom>
            <a:solidFill>
              <a:srgbClr val="D87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3" name="îŝḻïdê">
              <a:extLst>
                <a:ext uri="{FF2B5EF4-FFF2-40B4-BE49-F238E27FC236}">
                  <a16:creationId xmlns:a16="http://schemas.microsoft.com/office/drawing/2014/main" id="{F542B78A-E6A2-1F4A-B0C9-E0A7294ABAFB}"/>
                </a:ext>
              </a:extLst>
            </p:cNvPr>
            <p:cNvSpPr/>
            <p:nvPr/>
          </p:nvSpPr>
          <p:spPr bwMode="auto">
            <a:xfrm>
              <a:off x="3322638" y="4940299"/>
              <a:ext cx="28575" cy="39688"/>
            </a:xfrm>
            <a:custGeom>
              <a:avLst/>
              <a:gdLst>
                <a:gd name="T0" fmla="*/ 9 w 9"/>
                <a:gd name="T1" fmla="*/ 8 h 12"/>
                <a:gd name="T2" fmla="*/ 9 w 9"/>
                <a:gd name="T3" fmla="*/ 7 h 12"/>
                <a:gd name="T4" fmla="*/ 9 w 9"/>
                <a:gd name="T5" fmla="*/ 7 h 12"/>
                <a:gd name="T6" fmla="*/ 9 w 9"/>
                <a:gd name="T7" fmla="*/ 6 h 12"/>
                <a:gd name="T8" fmla="*/ 9 w 9"/>
                <a:gd name="T9" fmla="*/ 6 h 12"/>
                <a:gd name="T10" fmla="*/ 9 w 9"/>
                <a:gd name="T11" fmla="*/ 6 h 12"/>
                <a:gd name="T12" fmla="*/ 9 w 9"/>
                <a:gd name="T13" fmla="*/ 5 h 12"/>
                <a:gd name="T14" fmla="*/ 9 w 9"/>
                <a:gd name="T15" fmla="*/ 5 h 12"/>
                <a:gd name="T16" fmla="*/ 9 w 9"/>
                <a:gd name="T17" fmla="*/ 4 h 12"/>
                <a:gd name="T18" fmla="*/ 8 w 9"/>
                <a:gd name="T19" fmla="*/ 4 h 12"/>
                <a:gd name="T20" fmla="*/ 8 w 9"/>
                <a:gd name="T21" fmla="*/ 4 h 12"/>
                <a:gd name="T22" fmla="*/ 8 w 9"/>
                <a:gd name="T23" fmla="*/ 3 h 12"/>
                <a:gd name="T24" fmla="*/ 7 w 9"/>
                <a:gd name="T25" fmla="*/ 2 h 12"/>
                <a:gd name="T26" fmla="*/ 7 w 9"/>
                <a:gd name="T27" fmla="*/ 2 h 12"/>
                <a:gd name="T28" fmla="*/ 7 w 9"/>
                <a:gd name="T29" fmla="*/ 2 h 12"/>
                <a:gd name="T30" fmla="*/ 7 w 9"/>
                <a:gd name="T31" fmla="*/ 2 h 12"/>
                <a:gd name="T32" fmla="*/ 6 w 9"/>
                <a:gd name="T33" fmla="*/ 1 h 12"/>
                <a:gd name="T34" fmla="*/ 6 w 9"/>
                <a:gd name="T35" fmla="*/ 1 h 12"/>
                <a:gd name="T36" fmla="*/ 5 w 9"/>
                <a:gd name="T37" fmla="*/ 1 h 12"/>
                <a:gd name="T38" fmla="*/ 5 w 9"/>
                <a:gd name="T39" fmla="*/ 0 h 12"/>
                <a:gd name="T40" fmla="*/ 5 w 9"/>
                <a:gd name="T41" fmla="*/ 0 h 12"/>
                <a:gd name="T42" fmla="*/ 4 w 9"/>
                <a:gd name="T43" fmla="*/ 0 h 12"/>
                <a:gd name="T44" fmla="*/ 4 w 9"/>
                <a:gd name="T45" fmla="*/ 0 h 12"/>
                <a:gd name="T46" fmla="*/ 4 w 9"/>
                <a:gd name="T47" fmla="*/ 0 h 12"/>
                <a:gd name="T48" fmla="*/ 3 w 9"/>
                <a:gd name="T49" fmla="*/ 0 h 12"/>
                <a:gd name="T50" fmla="*/ 3 w 9"/>
                <a:gd name="T51" fmla="*/ 0 h 12"/>
                <a:gd name="T52" fmla="*/ 3 w 9"/>
                <a:gd name="T53" fmla="*/ 0 h 12"/>
                <a:gd name="T54" fmla="*/ 2 w 9"/>
                <a:gd name="T55" fmla="*/ 0 h 12"/>
                <a:gd name="T56" fmla="*/ 0 w 9"/>
                <a:gd name="T57" fmla="*/ 1 h 12"/>
                <a:gd name="T58" fmla="*/ 1 w 9"/>
                <a:gd name="T59" fmla="*/ 1 h 12"/>
                <a:gd name="T60" fmla="*/ 5 w 9"/>
                <a:gd name="T61" fmla="*/ 3 h 12"/>
                <a:gd name="T62" fmla="*/ 6 w 9"/>
                <a:gd name="T63" fmla="*/ 5 h 12"/>
                <a:gd name="T64" fmla="*/ 7 w 9"/>
                <a:gd name="T65" fmla="*/ 7 h 12"/>
                <a:gd name="T66" fmla="*/ 7 w 9"/>
                <a:gd name="T67" fmla="*/ 9 h 12"/>
                <a:gd name="T68" fmla="*/ 7 w 9"/>
                <a:gd name="T69" fmla="*/ 11 h 12"/>
                <a:gd name="T70" fmla="*/ 8 w 9"/>
                <a:gd name="T71" fmla="*/ 11 h 12"/>
                <a:gd name="T72" fmla="*/ 9 w 9"/>
                <a:gd name="T73" fmla="*/ 10 h 12"/>
                <a:gd name="T74" fmla="*/ 9 w 9"/>
                <a:gd name="T75" fmla="*/ 10 h 12"/>
                <a:gd name="T76" fmla="*/ 9 w 9"/>
                <a:gd name="T77" fmla="*/ 9 h 12"/>
                <a:gd name="T78" fmla="*/ 9 w 9"/>
                <a:gd name="T79" fmla="*/ 9 h 12"/>
                <a:gd name="T80" fmla="*/ 9 w 9"/>
                <a:gd name="T81" fmla="*/ 8 h 12"/>
                <a:gd name="T82" fmla="*/ 9 w 9"/>
                <a:gd name="T83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" h="12">
                  <a:moveTo>
                    <a:pt x="9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3" y="2"/>
                  </a:cubicBezTo>
                  <a:cubicBezTo>
                    <a:pt x="3" y="2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6" y="4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6"/>
                    <a:pt x="7" y="6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7" y="9"/>
                    <a:pt x="7" y="9"/>
                  </a:cubicBezTo>
                  <a:cubicBezTo>
                    <a:pt x="7" y="10"/>
                    <a:pt x="7" y="10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6" y="12"/>
                    <a:pt x="6" y="12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lose/>
                </a:path>
              </a:pathLst>
            </a:custGeom>
            <a:solidFill>
              <a:srgbClr val="B96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4" name="îṩļîḍè">
              <a:extLst>
                <a:ext uri="{FF2B5EF4-FFF2-40B4-BE49-F238E27FC236}">
                  <a16:creationId xmlns:a16="http://schemas.microsoft.com/office/drawing/2014/main" id="{93B484CE-C904-3F46-B72D-59B246D8B48E}"/>
                </a:ext>
              </a:extLst>
            </p:cNvPr>
            <p:cNvSpPr/>
            <p:nvPr/>
          </p:nvSpPr>
          <p:spPr bwMode="auto">
            <a:xfrm>
              <a:off x="3319463" y="4940299"/>
              <a:ext cx="25400" cy="42863"/>
            </a:xfrm>
            <a:custGeom>
              <a:avLst/>
              <a:gdLst>
                <a:gd name="T0" fmla="*/ 4 w 8"/>
                <a:gd name="T1" fmla="*/ 2 h 13"/>
                <a:gd name="T2" fmla="*/ 8 w 8"/>
                <a:gd name="T3" fmla="*/ 9 h 13"/>
                <a:gd name="T4" fmla="*/ 4 w 8"/>
                <a:gd name="T5" fmla="*/ 12 h 13"/>
                <a:gd name="T6" fmla="*/ 0 w 8"/>
                <a:gd name="T7" fmla="*/ 4 h 13"/>
                <a:gd name="T8" fmla="*/ 4 w 8"/>
                <a:gd name="T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3">
                  <a:moveTo>
                    <a:pt x="4" y="2"/>
                  </a:moveTo>
                  <a:cubicBezTo>
                    <a:pt x="6" y="3"/>
                    <a:pt x="8" y="6"/>
                    <a:pt x="8" y="9"/>
                  </a:cubicBezTo>
                  <a:cubicBezTo>
                    <a:pt x="8" y="12"/>
                    <a:pt x="6" y="13"/>
                    <a:pt x="4" y="12"/>
                  </a:cubicBezTo>
                  <a:cubicBezTo>
                    <a:pt x="1" y="10"/>
                    <a:pt x="0" y="7"/>
                    <a:pt x="0" y="4"/>
                  </a:cubicBezTo>
                  <a:cubicBezTo>
                    <a:pt x="0" y="1"/>
                    <a:pt x="1" y="0"/>
                    <a:pt x="4" y="2"/>
                  </a:cubicBezTo>
                  <a:close/>
                </a:path>
              </a:pathLst>
            </a:custGeom>
            <a:solidFill>
              <a:srgbClr val="D87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5" name="íṧlïḑe">
              <a:extLst>
                <a:ext uri="{FF2B5EF4-FFF2-40B4-BE49-F238E27FC236}">
                  <a16:creationId xmlns:a16="http://schemas.microsoft.com/office/drawing/2014/main" id="{7A660101-43BF-7D4F-8F5C-F610DFFBF508}"/>
                </a:ext>
              </a:extLst>
            </p:cNvPr>
            <p:cNvSpPr/>
            <p:nvPr/>
          </p:nvSpPr>
          <p:spPr bwMode="auto">
            <a:xfrm>
              <a:off x="3975100" y="4979987"/>
              <a:ext cx="1308100" cy="1133475"/>
            </a:xfrm>
            <a:custGeom>
              <a:avLst/>
              <a:gdLst>
                <a:gd name="T0" fmla="*/ 304 w 396"/>
                <a:gd name="T1" fmla="*/ 53 h 344"/>
                <a:gd name="T2" fmla="*/ 362 w 396"/>
                <a:gd name="T3" fmla="*/ 196 h 344"/>
                <a:gd name="T4" fmla="*/ 396 w 396"/>
                <a:gd name="T5" fmla="*/ 215 h 344"/>
                <a:gd name="T6" fmla="*/ 396 w 396"/>
                <a:gd name="T7" fmla="*/ 324 h 344"/>
                <a:gd name="T8" fmla="*/ 395 w 396"/>
                <a:gd name="T9" fmla="*/ 344 h 344"/>
                <a:gd name="T10" fmla="*/ 314 w 396"/>
                <a:gd name="T11" fmla="*/ 296 h 344"/>
                <a:gd name="T12" fmla="*/ 278 w 396"/>
                <a:gd name="T13" fmla="*/ 242 h 344"/>
                <a:gd name="T14" fmla="*/ 242 w 396"/>
                <a:gd name="T15" fmla="*/ 255 h 344"/>
                <a:gd name="T16" fmla="*/ 9 w 396"/>
                <a:gd name="T17" fmla="*/ 120 h 344"/>
                <a:gd name="T18" fmla="*/ 0 w 396"/>
                <a:gd name="T19" fmla="*/ 96 h 344"/>
                <a:gd name="T20" fmla="*/ 212 w 396"/>
                <a:gd name="T21" fmla="*/ 219 h 344"/>
                <a:gd name="T22" fmla="*/ 213 w 396"/>
                <a:gd name="T23" fmla="*/ 0 h 344"/>
                <a:gd name="T24" fmla="*/ 304 w 396"/>
                <a:gd name="T25" fmla="*/ 53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6" h="344">
                  <a:moveTo>
                    <a:pt x="304" y="53"/>
                  </a:moveTo>
                  <a:cubicBezTo>
                    <a:pt x="362" y="196"/>
                    <a:pt x="362" y="196"/>
                    <a:pt x="362" y="196"/>
                  </a:cubicBezTo>
                  <a:cubicBezTo>
                    <a:pt x="396" y="215"/>
                    <a:pt x="396" y="215"/>
                    <a:pt x="396" y="215"/>
                  </a:cubicBezTo>
                  <a:cubicBezTo>
                    <a:pt x="396" y="324"/>
                    <a:pt x="396" y="324"/>
                    <a:pt x="396" y="324"/>
                  </a:cubicBezTo>
                  <a:cubicBezTo>
                    <a:pt x="395" y="344"/>
                    <a:pt x="395" y="344"/>
                    <a:pt x="395" y="344"/>
                  </a:cubicBezTo>
                  <a:cubicBezTo>
                    <a:pt x="314" y="296"/>
                    <a:pt x="314" y="296"/>
                    <a:pt x="314" y="296"/>
                  </a:cubicBezTo>
                  <a:cubicBezTo>
                    <a:pt x="310" y="275"/>
                    <a:pt x="296" y="252"/>
                    <a:pt x="278" y="242"/>
                  </a:cubicBezTo>
                  <a:cubicBezTo>
                    <a:pt x="260" y="232"/>
                    <a:pt x="245" y="238"/>
                    <a:pt x="242" y="255"/>
                  </a:cubicBezTo>
                  <a:cubicBezTo>
                    <a:pt x="9" y="120"/>
                    <a:pt x="9" y="120"/>
                    <a:pt x="9" y="120"/>
                  </a:cubicBezTo>
                  <a:cubicBezTo>
                    <a:pt x="7" y="112"/>
                    <a:pt x="4" y="104"/>
                    <a:pt x="0" y="96"/>
                  </a:cubicBezTo>
                  <a:cubicBezTo>
                    <a:pt x="212" y="219"/>
                    <a:pt x="212" y="219"/>
                    <a:pt x="212" y="219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304" y="53"/>
                  </a:lnTo>
                  <a:close/>
                </a:path>
              </a:pathLst>
            </a:custGeom>
            <a:solidFill>
              <a:srgbClr val="65AC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6" name="îSľíḑe">
              <a:extLst>
                <a:ext uri="{FF2B5EF4-FFF2-40B4-BE49-F238E27FC236}">
                  <a16:creationId xmlns:a16="http://schemas.microsoft.com/office/drawing/2014/main" id="{0A60E0DB-1CC8-D846-8EB8-DF2FE3DCB679}"/>
                </a:ext>
              </a:extLst>
            </p:cNvPr>
            <p:cNvSpPr/>
            <p:nvPr/>
          </p:nvSpPr>
          <p:spPr bwMode="auto">
            <a:xfrm>
              <a:off x="4714875" y="5078412"/>
              <a:ext cx="346075" cy="465138"/>
            </a:xfrm>
            <a:custGeom>
              <a:avLst/>
              <a:gdLst>
                <a:gd name="T0" fmla="*/ 139 w 218"/>
                <a:gd name="T1" fmla="*/ 79 h 293"/>
                <a:gd name="T2" fmla="*/ 89 w 218"/>
                <a:gd name="T3" fmla="*/ 50 h 293"/>
                <a:gd name="T4" fmla="*/ 89 w 218"/>
                <a:gd name="T5" fmla="*/ 50 h 293"/>
                <a:gd name="T6" fmla="*/ 2 w 218"/>
                <a:gd name="T7" fmla="*/ 0 h 293"/>
                <a:gd name="T8" fmla="*/ 0 w 218"/>
                <a:gd name="T9" fmla="*/ 166 h 293"/>
                <a:gd name="T10" fmla="*/ 89 w 218"/>
                <a:gd name="T11" fmla="*/ 218 h 293"/>
                <a:gd name="T12" fmla="*/ 218 w 218"/>
                <a:gd name="T13" fmla="*/ 293 h 293"/>
                <a:gd name="T14" fmla="*/ 139 w 218"/>
                <a:gd name="T15" fmla="*/ 79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293">
                  <a:moveTo>
                    <a:pt x="139" y="79"/>
                  </a:moveTo>
                  <a:lnTo>
                    <a:pt x="89" y="50"/>
                  </a:lnTo>
                  <a:lnTo>
                    <a:pt x="89" y="50"/>
                  </a:lnTo>
                  <a:lnTo>
                    <a:pt x="2" y="0"/>
                  </a:lnTo>
                  <a:lnTo>
                    <a:pt x="0" y="166"/>
                  </a:lnTo>
                  <a:lnTo>
                    <a:pt x="89" y="218"/>
                  </a:lnTo>
                  <a:lnTo>
                    <a:pt x="218" y="293"/>
                  </a:lnTo>
                  <a:lnTo>
                    <a:pt x="139" y="79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7" name="ï$1iḋé">
              <a:extLst>
                <a:ext uri="{FF2B5EF4-FFF2-40B4-BE49-F238E27FC236}">
                  <a16:creationId xmlns:a16="http://schemas.microsoft.com/office/drawing/2014/main" id="{520311E8-5CD0-6648-B06E-932872034618}"/>
                </a:ext>
              </a:extLst>
            </p:cNvPr>
            <p:cNvSpPr/>
            <p:nvPr/>
          </p:nvSpPr>
          <p:spPr bwMode="auto">
            <a:xfrm>
              <a:off x="4760913" y="5761037"/>
              <a:ext cx="244475" cy="349250"/>
            </a:xfrm>
            <a:custGeom>
              <a:avLst/>
              <a:gdLst>
                <a:gd name="T0" fmla="*/ 73 w 74"/>
                <a:gd name="T1" fmla="*/ 65 h 106"/>
                <a:gd name="T2" fmla="*/ 74 w 74"/>
                <a:gd name="T3" fmla="*/ 74 h 106"/>
                <a:gd name="T4" fmla="*/ 37 w 74"/>
                <a:gd name="T5" fmla="*/ 95 h 106"/>
                <a:gd name="T6" fmla="*/ 0 w 74"/>
                <a:gd name="T7" fmla="*/ 31 h 106"/>
                <a:gd name="T8" fmla="*/ 1 w 74"/>
                <a:gd name="T9" fmla="*/ 23 h 106"/>
                <a:gd name="T10" fmla="*/ 37 w 74"/>
                <a:gd name="T11" fmla="*/ 10 h 106"/>
                <a:gd name="T12" fmla="*/ 73 w 74"/>
                <a:gd name="T13" fmla="*/ 6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106">
                  <a:moveTo>
                    <a:pt x="73" y="65"/>
                  </a:moveTo>
                  <a:cubicBezTo>
                    <a:pt x="73" y="68"/>
                    <a:pt x="74" y="71"/>
                    <a:pt x="74" y="74"/>
                  </a:cubicBezTo>
                  <a:cubicBezTo>
                    <a:pt x="74" y="97"/>
                    <a:pt x="57" y="106"/>
                    <a:pt x="37" y="95"/>
                  </a:cubicBezTo>
                  <a:cubicBezTo>
                    <a:pt x="17" y="83"/>
                    <a:pt x="0" y="54"/>
                    <a:pt x="0" y="31"/>
                  </a:cubicBezTo>
                  <a:cubicBezTo>
                    <a:pt x="0" y="28"/>
                    <a:pt x="0" y="26"/>
                    <a:pt x="1" y="23"/>
                  </a:cubicBezTo>
                  <a:cubicBezTo>
                    <a:pt x="4" y="6"/>
                    <a:pt x="19" y="0"/>
                    <a:pt x="37" y="10"/>
                  </a:cubicBezTo>
                  <a:cubicBezTo>
                    <a:pt x="55" y="20"/>
                    <a:pt x="70" y="44"/>
                    <a:pt x="73" y="65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8" name="îṩļiḑe">
              <a:extLst>
                <a:ext uri="{FF2B5EF4-FFF2-40B4-BE49-F238E27FC236}">
                  <a16:creationId xmlns:a16="http://schemas.microsoft.com/office/drawing/2014/main" id="{8FF7199D-09EF-B548-AB8E-3062D6BF7BEA}"/>
                </a:ext>
              </a:extLst>
            </p:cNvPr>
            <p:cNvSpPr/>
            <p:nvPr/>
          </p:nvSpPr>
          <p:spPr bwMode="auto">
            <a:xfrm>
              <a:off x="4810125" y="5837237"/>
              <a:ext cx="134938" cy="196850"/>
            </a:xfrm>
            <a:custGeom>
              <a:avLst/>
              <a:gdLst>
                <a:gd name="T0" fmla="*/ 40 w 41"/>
                <a:gd name="T1" fmla="*/ 36 h 60"/>
                <a:gd name="T2" fmla="*/ 41 w 41"/>
                <a:gd name="T3" fmla="*/ 41 h 60"/>
                <a:gd name="T4" fmla="*/ 20 w 41"/>
                <a:gd name="T5" fmla="*/ 53 h 60"/>
                <a:gd name="T6" fmla="*/ 0 w 41"/>
                <a:gd name="T7" fmla="*/ 18 h 60"/>
                <a:gd name="T8" fmla="*/ 0 w 41"/>
                <a:gd name="T9" fmla="*/ 13 h 60"/>
                <a:gd name="T10" fmla="*/ 20 w 41"/>
                <a:gd name="T11" fmla="*/ 6 h 60"/>
                <a:gd name="T12" fmla="*/ 40 w 41"/>
                <a:gd name="T13" fmla="*/ 3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0">
                  <a:moveTo>
                    <a:pt x="40" y="36"/>
                  </a:moveTo>
                  <a:cubicBezTo>
                    <a:pt x="41" y="38"/>
                    <a:pt x="41" y="40"/>
                    <a:pt x="41" y="41"/>
                  </a:cubicBezTo>
                  <a:cubicBezTo>
                    <a:pt x="41" y="54"/>
                    <a:pt x="31" y="60"/>
                    <a:pt x="20" y="53"/>
                  </a:cubicBezTo>
                  <a:cubicBezTo>
                    <a:pt x="9" y="46"/>
                    <a:pt x="0" y="31"/>
                    <a:pt x="0" y="18"/>
                  </a:cubicBezTo>
                  <a:cubicBezTo>
                    <a:pt x="0" y="16"/>
                    <a:pt x="0" y="14"/>
                    <a:pt x="0" y="13"/>
                  </a:cubicBezTo>
                  <a:cubicBezTo>
                    <a:pt x="2" y="3"/>
                    <a:pt x="10" y="0"/>
                    <a:pt x="20" y="6"/>
                  </a:cubicBezTo>
                  <a:cubicBezTo>
                    <a:pt x="30" y="12"/>
                    <a:pt x="38" y="24"/>
                    <a:pt x="40" y="36"/>
                  </a:cubicBezTo>
                  <a:close/>
                </a:path>
              </a:pathLst>
            </a:custGeom>
            <a:solidFill>
              <a:srgbClr val="8081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9" name="íşliḍè">
              <a:extLst>
                <a:ext uri="{FF2B5EF4-FFF2-40B4-BE49-F238E27FC236}">
                  <a16:creationId xmlns:a16="http://schemas.microsoft.com/office/drawing/2014/main" id="{587762D7-B749-474B-B022-DE847313D415}"/>
                </a:ext>
              </a:extLst>
            </p:cNvPr>
            <p:cNvSpPr/>
            <p:nvPr/>
          </p:nvSpPr>
          <p:spPr bwMode="auto">
            <a:xfrm>
              <a:off x="4810125" y="5846762"/>
              <a:ext cx="119063" cy="177800"/>
            </a:xfrm>
            <a:custGeom>
              <a:avLst/>
              <a:gdLst>
                <a:gd name="T0" fmla="*/ 25 w 36"/>
                <a:gd name="T1" fmla="*/ 48 h 54"/>
                <a:gd name="T2" fmla="*/ 5 w 36"/>
                <a:gd name="T3" fmla="*/ 13 h 54"/>
                <a:gd name="T4" fmla="*/ 5 w 36"/>
                <a:gd name="T5" fmla="*/ 8 h 54"/>
                <a:gd name="T6" fmla="*/ 10 w 36"/>
                <a:gd name="T7" fmla="*/ 0 h 54"/>
                <a:gd name="T8" fmla="*/ 0 w 36"/>
                <a:gd name="T9" fmla="*/ 10 h 54"/>
                <a:gd name="T10" fmla="*/ 0 w 36"/>
                <a:gd name="T11" fmla="*/ 15 h 54"/>
                <a:gd name="T12" fmla="*/ 20 w 36"/>
                <a:gd name="T13" fmla="*/ 50 h 54"/>
                <a:gd name="T14" fmla="*/ 36 w 36"/>
                <a:gd name="T15" fmla="*/ 51 h 54"/>
                <a:gd name="T16" fmla="*/ 25 w 36"/>
                <a:gd name="T17" fmla="*/ 4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54">
                  <a:moveTo>
                    <a:pt x="25" y="48"/>
                  </a:moveTo>
                  <a:cubicBezTo>
                    <a:pt x="14" y="42"/>
                    <a:pt x="5" y="26"/>
                    <a:pt x="5" y="13"/>
                  </a:cubicBezTo>
                  <a:cubicBezTo>
                    <a:pt x="5" y="11"/>
                    <a:pt x="5" y="10"/>
                    <a:pt x="5" y="8"/>
                  </a:cubicBezTo>
                  <a:cubicBezTo>
                    <a:pt x="6" y="4"/>
                    <a:pt x="8" y="2"/>
                    <a:pt x="10" y="0"/>
                  </a:cubicBezTo>
                  <a:cubicBezTo>
                    <a:pt x="5" y="1"/>
                    <a:pt x="1" y="4"/>
                    <a:pt x="0" y="10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8"/>
                    <a:pt x="9" y="43"/>
                    <a:pt x="20" y="50"/>
                  </a:cubicBezTo>
                  <a:cubicBezTo>
                    <a:pt x="26" y="54"/>
                    <a:pt x="32" y="54"/>
                    <a:pt x="36" y="51"/>
                  </a:cubicBezTo>
                  <a:cubicBezTo>
                    <a:pt x="32" y="51"/>
                    <a:pt x="29" y="50"/>
                    <a:pt x="25" y="48"/>
                  </a:cubicBez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0" name="iṥḻîḑe">
              <a:extLst>
                <a:ext uri="{FF2B5EF4-FFF2-40B4-BE49-F238E27FC236}">
                  <a16:creationId xmlns:a16="http://schemas.microsoft.com/office/drawing/2014/main" id="{AA9337AE-8CE8-A847-A80F-35BC2002E52F}"/>
                </a:ext>
              </a:extLst>
            </p:cNvPr>
            <p:cNvSpPr/>
            <p:nvPr/>
          </p:nvSpPr>
          <p:spPr bwMode="auto">
            <a:xfrm>
              <a:off x="5259388" y="4906962"/>
              <a:ext cx="257175" cy="600075"/>
            </a:xfrm>
            <a:custGeom>
              <a:avLst/>
              <a:gdLst>
                <a:gd name="T0" fmla="*/ 162 w 162"/>
                <a:gd name="T1" fmla="*/ 0 h 378"/>
                <a:gd name="T2" fmla="*/ 110 w 162"/>
                <a:gd name="T3" fmla="*/ 32 h 378"/>
                <a:gd name="T4" fmla="*/ 0 w 162"/>
                <a:gd name="T5" fmla="*/ 378 h 378"/>
                <a:gd name="T6" fmla="*/ 52 w 162"/>
                <a:gd name="T7" fmla="*/ 349 h 378"/>
                <a:gd name="T8" fmla="*/ 162 w 162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78">
                  <a:moveTo>
                    <a:pt x="162" y="0"/>
                  </a:moveTo>
                  <a:lnTo>
                    <a:pt x="110" y="32"/>
                  </a:lnTo>
                  <a:lnTo>
                    <a:pt x="0" y="378"/>
                  </a:lnTo>
                  <a:lnTo>
                    <a:pt x="52" y="349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1" name="íṩḻídè">
              <a:extLst>
                <a:ext uri="{FF2B5EF4-FFF2-40B4-BE49-F238E27FC236}">
                  <a16:creationId xmlns:a16="http://schemas.microsoft.com/office/drawing/2014/main" id="{6AD86436-9AF4-5749-8467-0D99B8B5E73D}"/>
                </a:ext>
              </a:extLst>
            </p:cNvPr>
            <p:cNvSpPr/>
            <p:nvPr/>
          </p:nvSpPr>
          <p:spPr bwMode="auto">
            <a:xfrm>
              <a:off x="5378450" y="4860924"/>
              <a:ext cx="217488" cy="577850"/>
            </a:xfrm>
            <a:custGeom>
              <a:avLst/>
              <a:gdLst>
                <a:gd name="T0" fmla="*/ 0 w 137"/>
                <a:gd name="T1" fmla="*/ 364 h 364"/>
                <a:gd name="T2" fmla="*/ 27 w 137"/>
                <a:gd name="T3" fmla="*/ 349 h 364"/>
                <a:gd name="T4" fmla="*/ 137 w 137"/>
                <a:gd name="T5" fmla="*/ 0 h 364"/>
                <a:gd name="T6" fmla="*/ 110 w 137"/>
                <a:gd name="T7" fmla="*/ 15 h 364"/>
                <a:gd name="T8" fmla="*/ 0 w 137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364">
                  <a:moveTo>
                    <a:pt x="0" y="364"/>
                  </a:moveTo>
                  <a:lnTo>
                    <a:pt x="27" y="349"/>
                  </a:lnTo>
                  <a:lnTo>
                    <a:pt x="137" y="0"/>
                  </a:lnTo>
                  <a:lnTo>
                    <a:pt x="110" y="15"/>
                  </a:lnTo>
                  <a:lnTo>
                    <a:pt x="0" y="364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2" name="îś1îdê">
              <a:extLst>
                <a:ext uri="{FF2B5EF4-FFF2-40B4-BE49-F238E27FC236}">
                  <a16:creationId xmlns:a16="http://schemas.microsoft.com/office/drawing/2014/main" id="{47E49AA9-249F-8D42-A859-36B783237334}"/>
                </a:ext>
              </a:extLst>
            </p:cNvPr>
            <p:cNvSpPr/>
            <p:nvPr/>
          </p:nvSpPr>
          <p:spPr bwMode="auto">
            <a:xfrm>
              <a:off x="7550150" y="4043362"/>
              <a:ext cx="25400" cy="936625"/>
            </a:xfrm>
            <a:custGeom>
              <a:avLst/>
              <a:gdLst>
                <a:gd name="T0" fmla="*/ 2 w 16"/>
                <a:gd name="T1" fmla="*/ 9 h 590"/>
                <a:gd name="T2" fmla="*/ 16 w 16"/>
                <a:gd name="T3" fmla="*/ 0 h 590"/>
                <a:gd name="T4" fmla="*/ 14 w 16"/>
                <a:gd name="T5" fmla="*/ 582 h 590"/>
                <a:gd name="T6" fmla="*/ 0 w 16"/>
                <a:gd name="T7" fmla="*/ 590 h 590"/>
                <a:gd name="T8" fmla="*/ 2 w 16"/>
                <a:gd name="T9" fmla="*/ 9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590">
                  <a:moveTo>
                    <a:pt x="2" y="9"/>
                  </a:moveTo>
                  <a:lnTo>
                    <a:pt x="16" y="0"/>
                  </a:lnTo>
                  <a:lnTo>
                    <a:pt x="14" y="582"/>
                  </a:lnTo>
                  <a:lnTo>
                    <a:pt x="0" y="590"/>
                  </a:lnTo>
                  <a:lnTo>
                    <a:pt x="2" y="9"/>
                  </a:lnTo>
                  <a:close/>
                </a:path>
              </a:pathLst>
            </a:custGeom>
            <a:solidFill>
              <a:srgbClr val="8B8B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3" name="îṥlide">
              <a:extLst>
                <a:ext uri="{FF2B5EF4-FFF2-40B4-BE49-F238E27FC236}">
                  <a16:creationId xmlns:a16="http://schemas.microsoft.com/office/drawing/2014/main" id="{C5C434C8-D19D-E944-8E16-323C90E2065A}"/>
                </a:ext>
              </a:extLst>
            </p:cNvPr>
            <p:cNvSpPr/>
            <p:nvPr/>
          </p:nvSpPr>
          <p:spPr bwMode="auto">
            <a:xfrm>
              <a:off x="7496175" y="4011612"/>
              <a:ext cx="79375" cy="46038"/>
            </a:xfrm>
            <a:custGeom>
              <a:avLst/>
              <a:gdLst>
                <a:gd name="T0" fmla="*/ 0 w 50"/>
                <a:gd name="T1" fmla="*/ 8 h 29"/>
                <a:gd name="T2" fmla="*/ 15 w 50"/>
                <a:gd name="T3" fmla="*/ 0 h 29"/>
                <a:gd name="T4" fmla="*/ 50 w 50"/>
                <a:gd name="T5" fmla="*/ 20 h 29"/>
                <a:gd name="T6" fmla="*/ 36 w 50"/>
                <a:gd name="T7" fmla="*/ 29 h 29"/>
                <a:gd name="T8" fmla="*/ 0 w 50"/>
                <a:gd name="T9" fmla="*/ 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9">
                  <a:moveTo>
                    <a:pt x="0" y="8"/>
                  </a:moveTo>
                  <a:lnTo>
                    <a:pt x="15" y="0"/>
                  </a:lnTo>
                  <a:lnTo>
                    <a:pt x="50" y="20"/>
                  </a:lnTo>
                  <a:lnTo>
                    <a:pt x="36" y="29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7F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4" name="ïś1iḍé">
              <a:extLst>
                <a:ext uri="{FF2B5EF4-FFF2-40B4-BE49-F238E27FC236}">
                  <a16:creationId xmlns:a16="http://schemas.microsoft.com/office/drawing/2014/main" id="{71E9E23E-AB48-7F43-9A6D-3FBDE16199A9}"/>
                </a:ext>
              </a:extLst>
            </p:cNvPr>
            <p:cNvSpPr/>
            <p:nvPr/>
          </p:nvSpPr>
          <p:spPr bwMode="auto">
            <a:xfrm>
              <a:off x="7513638" y="4037012"/>
              <a:ext cx="39688" cy="942975"/>
            </a:xfrm>
            <a:custGeom>
              <a:avLst/>
              <a:gdLst>
                <a:gd name="T0" fmla="*/ 2 w 25"/>
                <a:gd name="T1" fmla="*/ 0 h 594"/>
                <a:gd name="T2" fmla="*/ 25 w 25"/>
                <a:gd name="T3" fmla="*/ 13 h 594"/>
                <a:gd name="T4" fmla="*/ 23 w 25"/>
                <a:gd name="T5" fmla="*/ 594 h 594"/>
                <a:gd name="T6" fmla="*/ 0 w 25"/>
                <a:gd name="T7" fmla="*/ 582 h 594"/>
                <a:gd name="T8" fmla="*/ 2 w 25"/>
                <a:gd name="T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594">
                  <a:moveTo>
                    <a:pt x="2" y="0"/>
                  </a:moveTo>
                  <a:lnTo>
                    <a:pt x="25" y="13"/>
                  </a:lnTo>
                  <a:lnTo>
                    <a:pt x="23" y="594"/>
                  </a:lnTo>
                  <a:lnTo>
                    <a:pt x="0" y="58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B7C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5" name="ïṩḷïḋe">
              <a:extLst>
                <a:ext uri="{FF2B5EF4-FFF2-40B4-BE49-F238E27FC236}">
                  <a16:creationId xmlns:a16="http://schemas.microsoft.com/office/drawing/2014/main" id="{31696824-18BD-3A4B-BCC2-2DB0097E120A}"/>
                </a:ext>
              </a:extLst>
            </p:cNvPr>
            <p:cNvSpPr/>
            <p:nvPr/>
          </p:nvSpPr>
          <p:spPr bwMode="auto">
            <a:xfrm>
              <a:off x="6457950" y="4811712"/>
              <a:ext cx="804863" cy="468313"/>
            </a:xfrm>
            <a:custGeom>
              <a:avLst/>
              <a:gdLst>
                <a:gd name="T0" fmla="*/ 0 w 507"/>
                <a:gd name="T1" fmla="*/ 295 h 295"/>
                <a:gd name="T2" fmla="*/ 507 w 507"/>
                <a:gd name="T3" fmla="*/ 0 h 295"/>
                <a:gd name="T4" fmla="*/ 507 w 507"/>
                <a:gd name="T5" fmla="*/ 2 h 295"/>
                <a:gd name="T6" fmla="*/ 0 w 507"/>
                <a:gd name="T7" fmla="*/ 295 h 295"/>
                <a:gd name="T8" fmla="*/ 0 w 507"/>
                <a:gd name="T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295">
                  <a:moveTo>
                    <a:pt x="0" y="295"/>
                  </a:moveTo>
                  <a:lnTo>
                    <a:pt x="507" y="0"/>
                  </a:lnTo>
                  <a:lnTo>
                    <a:pt x="507" y="2"/>
                  </a:lnTo>
                  <a:lnTo>
                    <a:pt x="0" y="295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42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6" name="iśļïḓê">
              <a:extLst>
                <a:ext uri="{FF2B5EF4-FFF2-40B4-BE49-F238E27FC236}">
                  <a16:creationId xmlns:a16="http://schemas.microsoft.com/office/drawing/2014/main" id="{A2D7CB3D-83B6-1E4F-A7ED-8B6CFBFA3CBB}"/>
                </a:ext>
              </a:extLst>
            </p:cNvPr>
            <p:cNvSpPr/>
            <p:nvPr/>
          </p:nvSpPr>
          <p:spPr bwMode="auto">
            <a:xfrm>
              <a:off x="6457950" y="4811712"/>
              <a:ext cx="804863" cy="468313"/>
            </a:xfrm>
            <a:custGeom>
              <a:avLst/>
              <a:gdLst>
                <a:gd name="T0" fmla="*/ 0 w 507"/>
                <a:gd name="T1" fmla="*/ 295 h 295"/>
                <a:gd name="T2" fmla="*/ 507 w 507"/>
                <a:gd name="T3" fmla="*/ 0 h 295"/>
                <a:gd name="T4" fmla="*/ 507 w 507"/>
                <a:gd name="T5" fmla="*/ 2 h 295"/>
                <a:gd name="T6" fmla="*/ 0 w 507"/>
                <a:gd name="T7" fmla="*/ 295 h 295"/>
                <a:gd name="T8" fmla="*/ 0 w 507"/>
                <a:gd name="T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295">
                  <a:moveTo>
                    <a:pt x="0" y="295"/>
                  </a:moveTo>
                  <a:lnTo>
                    <a:pt x="507" y="0"/>
                  </a:lnTo>
                  <a:lnTo>
                    <a:pt x="507" y="2"/>
                  </a:lnTo>
                  <a:lnTo>
                    <a:pt x="0" y="295"/>
                  </a:lnTo>
                  <a:lnTo>
                    <a:pt x="0" y="2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7" name="îśľiḋè">
              <a:extLst>
                <a:ext uri="{FF2B5EF4-FFF2-40B4-BE49-F238E27FC236}">
                  <a16:creationId xmlns:a16="http://schemas.microsoft.com/office/drawing/2014/main" id="{0590F7F4-37AA-474F-AB39-C2016C49C9FE}"/>
                </a:ext>
              </a:extLst>
            </p:cNvPr>
            <p:cNvSpPr/>
            <p:nvPr/>
          </p:nvSpPr>
          <p:spPr bwMode="auto">
            <a:xfrm>
              <a:off x="6457950" y="4814887"/>
              <a:ext cx="804863" cy="468313"/>
            </a:xfrm>
            <a:custGeom>
              <a:avLst/>
              <a:gdLst>
                <a:gd name="T0" fmla="*/ 0 w 507"/>
                <a:gd name="T1" fmla="*/ 293 h 295"/>
                <a:gd name="T2" fmla="*/ 507 w 507"/>
                <a:gd name="T3" fmla="*/ 0 h 295"/>
                <a:gd name="T4" fmla="*/ 507 w 507"/>
                <a:gd name="T5" fmla="*/ 0 h 295"/>
                <a:gd name="T6" fmla="*/ 0 w 507"/>
                <a:gd name="T7" fmla="*/ 295 h 295"/>
                <a:gd name="T8" fmla="*/ 0 w 507"/>
                <a:gd name="T9" fmla="*/ 29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295">
                  <a:moveTo>
                    <a:pt x="0" y="293"/>
                  </a:moveTo>
                  <a:lnTo>
                    <a:pt x="507" y="0"/>
                  </a:lnTo>
                  <a:lnTo>
                    <a:pt x="507" y="0"/>
                  </a:lnTo>
                  <a:lnTo>
                    <a:pt x="0" y="295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8" name="iṣḷiḑê">
              <a:extLst>
                <a:ext uri="{FF2B5EF4-FFF2-40B4-BE49-F238E27FC236}">
                  <a16:creationId xmlns:a16="http://schemas.microsoft.com/office/drawing/2014/main" id="{9B64FA52-25CD-134B-9AC7-82A7B77E1E0A}"/>
                </a:ext>
              </a:extLst>
            </p:cNvPr>
            <p:cNvSpPr/>
            <p:nvPr/>
          </p:nvSpPr>
          <p:spPr bwMode="auto">
            <a:xfrm>
              <a:off x="6457950" y="4814887"/>
              <a:ext cx="804863" cy="468313"/>
            </a:xfrm>
            <a:custGeom>
              <a:avLst/>
              <a:gdLst>
                <a:gd name="T0" fmla="*/ 0 w 507"/>
                <a:gd name="T1" fmla="*/ 293 h 295"/>
                <a:gd name="T2" fmla="*/ 507 w 507"/>
                <a:gd name="T3" fmla="*/ 0 h 295"/>
                <a:gd name="T4" fmla="*/ 507 w 507"/>
                <a:gd name="T5" fmla="*/ 0 h 295"/>
                <a:gd name="T6" fmla="*/ 0 w 507"/>
                <a:gd name="T7" fmla="*/ 295 h 295"/>
                <a:gd name="T8" fmla="*/ 0 w 507"/>
                <a:gd name="T9" fmla="*/ 29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295">
                  <a:moveTo>
                    <a:pt x="0" y="293"/>
                  </a:moveTo>
                  <a:lnTo>
                    <a:pt x="507" y="0"/>
                  </a:lnTo>
                  <a:lnTo>
                    <a:pt x="507" y="0"/>
                  </a:lnTo>
                  <a:lnTo>
                    <a:pt x="0" y="295"/>
                  </a:lnTo>
                  <a:lnTo>
                    <a:pt x="0" y="29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9" name="i$ľïḑè">
              <a:extLst>
                <a:ext uri="{FF2B5EF4-FFF2-40B4-BE49-F238E27FC236}">
                  <a16:creationId xmlns:a16="http://schemas.microsoft.com/office/drawing/2014/main" id="{E641C1DC-54DA-3D44-B633-F9A7806BF4A4}"/>
                </a:ext>
              </a:extLst>
            </p:cNvPr>
            <p:cNvSpPr/>
            <p:nvPr/>
          </p:nvSpPr>
          <p:spPr bwMode="auto">
            <a:xfrm>
              <a:off x="6457950" y="4814887"/>
              <a:ext cx="804863" cy="471488"/>
            </a:xfrm>
            <a:custGeom>
              <a:avLst/>
              <a:gdLst>
                <a:gd name="T0" fmla="*/ 0 w 507"/>
                <a:gd name="T1" fmla="*/ 295 h 297"/>
                <a:gd name="T2" fmla="*/ 507 w 507"/>
                <a:gd name="T3" fmla="*/ 0 h 297"/>
                <a:gd name="T4" fmla="*/ 507 w 507"/>
                <a:gd name="T5" fmla="*/ 2 h 297"/>
                <a:gd name="T6" fmla="*/ 0 w 507"/>
                <a:gd name="T7" fmla="*/ 297 h 297"/>
                <a:gd name="T8" fmla="*/ 0 w 507"/>
                <a:gd name="T9" fmla="*/ 29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297">
                  <a:moveTo>
                    <a:pt x="0" y="295"/>
                  </a:moveTo>
                  <a:lnTo>
                    <a:pt x="507" y="0"/>
                  </a:lnTo>
                  <a:lnTo>
                    <a:pt x="507" y="2"/>
                  </a:lnTo>
                  <a:lnTo>
                    <a:pt x="0" y="297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0" name="isḻiḍé">
              <a:extLst>
                <a:ext uri="{FF2B5EF4-FFF2-40B4-BE49-F238E27FC236}">
                  <a16:creationId xmlns:a16="http://schemas.microsoft.com/office/drawing/2014/main" id="{F09E350D-6056-2B46-A3E6-375EE14A477E}"/>
                </a:ext>
              </a:extLst>
            </p:cNvPr>
            <p:cNvSpPr/>
            <p:nvPr/>
          </p:nvSpPr>
          <p:spPr bwMode="auto">
            <a:xfrm>
              <a:off x="6457950" y="4814887"/>
              <a:ext cx="804863" cy="471488"/>
            </a:xfrm>
            <a:custGeom>
              <a:avLst/>
              <a:gdLst>
                <a:gd name="T0" fmla="*/ 0 w 507"/>
                <a:gd name="T1" fmla="*/ 295 h 297"/>
                <a:gd name="T2" fmla="*/ 507 w 507"/>
                <a:gd name="T3" fmla="*/ 0 h 297"/>
                <a:gd name="T4" fmla="*/ 507 w 507"/>
                <a:gd name="T5" fmla="*/ 2 h 297"/>
                <a:gd name="T6" fmla="*/ 0 w 507"/>
                <a:gd name="T7" fmla="*/ 297 h 297"/>
                <a:gd name="T8" fmla="*/ 0 w 507"/>
                <a:gd name="T9" fmla="*/ 29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297">
                  <a:moveTo>
                    <a:pt x="0" y="295"/>
                  </a:moveTo>
                  <a:lnTo>
                    <a:pt x="507" y="0"/>
                  </a:lnTo>
                  <a:lnTo>
                    <a:pt x="507" y="2"/>
                  </a:lnTo>
                  <a:lnTo>
                    <a:pt x="0" y="297"/>
                  </a:lnTo>
                  <a:lnTo>
                    <a:pt x="0" y="2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1" name="îṧḻiḑê">
              <a:extLst>
                <a:ext uri="{FF2B5EF4-FFF2-40B4-BE49-F238E27FC236}">
                  <a16:creationId xmlns:a16="http://schemas.microsoft.com/office/drawing/2014/main" id="{67B72841-3310-CA4E-BA14-6741D394B95A}"/>
                </a:ext>
              </a:extLst>
            </p:cNvPr>
            <p:cNvSpPr/>
            <p:nvPr/>
          </p:nvSpPr>
          <p:spPr bwMode="auto">
            <a:xfrm>
              <a:off x="6457950" y="4818062"/>
              <a:ext cx="804863" cy="468313"/>
            </a:xfrm>
            <a:custGeom>
              <a:avLst/>
              <a:gdLst>
                <a:gd name="T0" fmla="*/ 0 w 507"/>
                <a:gd name="T1" fmla="*/ 295 h 295"/>
                <a:gd name="T2" fmla="*/ 507 w 507"/>
                <a:gd name="T3" fmla="*/ 0 h 295"/>
                <a:gd name="T4" fmla="*/ 507 w 507"/>
                <a:gd name="T5" fmla="*/ 0 h 295"/>
                <a:gd name="T6" fmla="*/ 0 w 507"/>
                <a:gd name="T7" fmla="*/ 295 h 295"/>
                <a:gd name="T8" fmla="*/ 0 w 507"/>
                <a:gd name="T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295">
                  <a:moveTo>
                    <a:pt x="0" y="295"/>
                  </a:moveTo>
                  <a:lnTo>
                    <a:pt x="507" y="0"/>
                  </a:lnTo>
                  <a:lnTo>
                    <a:pt x="507" y="0"/>
                  </a:lnTo>
                  <a:lnTo>
                    <a:pt x="0" y="295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2" name="íṣḷíḋê">
              <a:extLst>
                <a:ext uri="{FF2B5EF4-FFF2-40B4-BE49-F238E27FC236}">
                  <a16:creationId xmlns:a16="http://schemas.microsoft.com/office/drawing/2014/main" id="{2F4626DF-F48D-2741-9DCD-3086E4F563B6}"/>
                </a:ext>
              </a:extLst>
            </p:cNvPr>
            <p:cNvSpPr/>
            <p:nvPr/>
          </p:nvSpPr>
          <p:spPr bwMode="auto">
            <a:xfrm>
              <a:off x="6457950" y="4818062"/>
              <a:ext cx="804863" cy="468313"/>
            </a:xfrm>
            <a:custGeom>
              <a:avLst/>
              <a:gdLst>
                <a:gd name="T0" fmla="*/ 0 w 507"/>
                <a:gd name="T1" fmla="*/ 295 h 295"/>
                <a:gd name="T2" fmla="*/ 507 w 507"/>
                <a:gd name="T3" fmla="*/ 0 h 295"/>
                <a:gd name="T4" fmla="*/ 507 w 507"/>
                <a:gd name="T5" fmla="*/ 0 h 295"/>
                <a:gd name="T6" fmla="*/ 0 w 507"/>
                <a:gd name="T7" fmla="*/ 295 h 295"/>
                <a:gd name="T8" fmla="*/ 0 w 507"/>
                <a:gd name="T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295">
                  <a:moveTo>
                    <a:pt x="0" y="295"/>
                  </a:moveTo>
                  <a:lnTo>
                    <a:pt x="507" y="0"/>
                  </a:lnTo>
                  <a:lnTo>
                    <a:pt x="507" y="0"/>
                  </a:lnTo>
                  <a:lnTo>
                    <a:pt x="0" y="295"/>
                  </a:lnTo>
                  <a:lnTo>
                    <a:pt x="0" y="2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3" name="îšḻîḋê">
              <a:extLst>
                <a:ext uri="{FF2B5EF4-FFF2-40B4-BE49-F238E27FC236}">
                  <a16:creationId xmlns:a16="http://schemas.microsoft.com/office/drawing/2014/main" id="{17720B1A-A37D-5B4D-BDA0-587073A537F8}"/>
                </a:ext>
              </a:extLst>
            </p:cNvPr>
            <p:cNvSpPr/>
            <p:nvPr/>
          </p:nvSpPr>
          <p:spPr bwMode="auto">
            <a:xfrm>
              <a:off x="6454775" y="4818062"/>
              <a:ext cx="808038" cy="471488"/>
            </a:xfrm>
            <a:custGeom>
              <a:avLst/>
              <a:gdLst>
                <a:gd name="T0" fmla="*/ 2 w 509"/>
                <a:gd name="T1" fmla="*/ 295 h 297"/>
                <a:gd name="T2" fmla="*/ 509 w 509"/>
                <a:gd name="T3" fmla="*/ 0 h 297"/>
                <a:gd name="T4" fmla="*/ 509 w 509"/>
                <a:gd name="T5" fmla="*/ 2 h 297"/>
                <a:gd name="T6" fmla="*/ 0 w 509"/>
                <a:gd name="T7" fmla="*/ 297 h 297"/>
                <a:gd name="T8" fmla="*/ 2 w 509"/>
                <a:gd name="T9" fmla="*/ 29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9" h="297">
                  <a:moveTo>
                    <a:pt x="2" y="295"/>
                  </a:moveTo>
                  <a:lnTo>
                    <a:pt x="509" y="0"/>
                  </a:lnTo>
                  <a:lnTo>
                    <a:pt x="509" y="2"/>
                  </a:lnTo>
                  <a:lnTo>
                    <a:pt x="0" y="297"/>
                  </a:lnTo>
                  <a:lnTo>
                    <a:pt x="2" y="295"/>
                  </a:lnTo>
                  <a:close/>
                </a:path>
              </a:pathLst>
            </a:custGeom>
            <a:solidFill>
              <a:srgbClr val="41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4" name="ïṣḷïḓe">
              <a:extLst>
                <a:ext uri="{FF2B5EF4-FFF2-40B4-BE49-F238E27FC236}">
                  <a16:creationId xmlns:a16="http://schemas.microsoft.com/office/drawing/2014/main" id="{7A7901D4-A3DD-F349-896A-D4FCE239055C}"/>
                </a:ext>
              </a:extLst>
            </p:cNvPr>
            <p:cNvSpPr/>
            <p:nvPr/>
          </p:nvSpPr>
          <p:spPr bwMode="auto">
            <a:xfrm>
              <a:off x="6454775" y="4818062"/>
              <a:ext cx="808038" cy="471488"/>
            </a:xfrm>
            <a:custGeom>
              <a:avLst/>
              <a:gdLst>
                <a:gd name="T0" fmla="*/ 2 w 509"/>
                <a:gd name="T1" fmla="*/ 295 h 297"/>
                <a:gd name="T2" fmla="*/ 509 w 509"/>
                <a:gd name="T3" fmla="*/ 0 h 297"/>
                <a:gd name="T4" fmla="*/ 509 w 509"/>
                <a:gd name="T5" fmla="*/ 2 h 297"/>
                <a:gd name="T6" fmla="*/ 0 w 509"/>
                <a:gd name="T7" fmla="*/ 297 h 297"/>
                <a:gd name="T8" fmla="*/ 2 w 509"/>
                <a:gd name="T9" fmla="*/ 29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9" h="297">
                  <a:moveTo>
                    <a:pt x="2" y="295"/>
                  </a:moveTo>
                  <a:lnTo>
                    <a:pt x="509" y="0"/>
                  </a:lnTo>
                  <a:lnTo>
                    <a:pt x="509" y="2"/>
                  </a:lnTo>
                  <a:lnTo>
                    <a:pt x="0" y="297"/>
                  </a:lnTo>
                  <a:lnTo>
                    <a:pt x="2" y="2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5" name="î$ḷiďé">
              <a:extLst>
                <a:ext uri="{FF2B5EF4-FFF2-40B4-BE49-F238E27FC236}">
                  <a16:creationId xmlns:a16="http://schemas.microsoft.com/office/drawing/2014/main" id="{F96C126C-4B5D-C04C-B85E-F7C8F1428CC5}"/>
                </a:ext>
              </a:extLst>
            </p:cNvPr>
            <p:cNvSpPr/>
            <p:nvPr/>
          </p:nvSpPr>
          <p:spPr bwMode="auto">
            <a:xfrm>
              <a:off x="6454775" y="4821237"/>
              <a:ext cx="808038" cy="468313"/>
            </a:xfrm>
            <a:custGeom>
              <a:avLst/>
              <a:gdLst>
                <a:gd name="T0" fmla="*/ 0 w 509"/>
                <a:gd name="T1" fmla="*/ 295 h 295"/>
                <a:gd name="T2" fmla="*/ 509 w 509"/>
                <a:gd name="T3" fmla="*/ 0 h 295"/>
                <a:gd name="T4" fmla="*/ 507 w 509"/>
                <a:gd name="T5" fmla="*/ 0 h 295"/>
                <a:gd name="T6" fmla="*/ 0 w 509"/>
                <a:gd name="T7" fmla="*/ 295 h 295"/>
                <a:gd name="T8" fmla="*/ 0 w 509"/>
                <a:gd name="T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9" h="295">
                  <a:moveTo>
                    <a:pt x="0" y="295"/>
                  </a:moveTo>
                  <a:lnTo>
                    <a:pt x="509" y="0"/>
                  </a:lnTo>
                  <a:lnTo>
                    <a:pt x="507" y="0"/>
                  </a:lnTo>
                  <a:lnTo>
                    <a:pt x="0" y="295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41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6" name="ïṩḷïḍé">
              <a:extLst>
                <a:ext uri="{FF2B5EF4-FFF2-40B4-BE49-F238E27FC236}">
                  <a16:creationId xmlns:a16="http://schemas.microsoft.com/office/drawing/2014/main" id="{6236E5DC-36C1-7E42-B13C-A54B5069967D}"/>
                </a:ext>
              </a:extLst>
            </p:cNvPr>
            <p:cNvSpPr/>
            <p:nvPr/>
          </p:nvSpPr>
          <p:spPr bwMode="auto">
            <a:xfrm>
              <a:off x="6454775" y="4821237"/>
              <a:ext cx="808038" cy="468313"/>
            </a:xfrm>
            <a:custGeom>
              <a:avLst/>
              <a:gdLst>
                <a:gd name="T0" fmla="*/ 0 w 509"/>
                <a:gd name="T1" fmla="*/ 295 h 295"/>
                <a:gd name="T2" fmla="*/ 509 w 509"/>
                <a:gd name="T3" fmla="*/ 0 h 295"/>
                <a:gd name="T4" fmla="*/ 507 w 509"/>
                <a:gd name="T5" fmla="*/ 0 h 295"/>
                <a:gd name="T6" fmla="*/ 0 w 509"/>
                <a:gd name="T7" fmla="*/ 295 h 295"/>
                <a:gd name="T8" fmla="*/ 0 w 509"/>
                <a:gd name="T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9" h="295">
                  <a:moveTo>
                    <a:pt x="0" y="295"/>
                  </a:moveTo>
                  <a:lnTo>
                    <a:pt x="509" y="0"/>
                  </a:lnTo>
                  <a:lnTo>
                    <a:pt x="507" y="0"/>
                  </a:lnTo>
                  <a:lnTo>
                    <a:pt x="0" y="295"/>
                  </a:lnTo>
                  <a:lnTo>
                    <a:pt x="0" y="2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7" name="íš1ïḓê">
              <a:extLst>
                <a:ext uri="{FF2B5EF4-FFF2-40B4-BE49-F238E27FC236}">
                  <a16:creationId xmlns:a16="http://schemas.microsoft.com/office/drawing/2014/main" id="{12A3734F-BFF3-5D46-9C50-56BCE422DCC9}"/>
                </a:ext>
              </a:extLst>
            </p:cNvPr>
            <p:cNvSpPr/>
            <p:nvPr/>
          </p:nvSpPr>
          <p:spPr bwMode="auto">
            <a:xfrm>
              <a:off x="6454775" y="4821237"/>
              <a:ext cx="804863" cy="471488"/>
            </a:xfrm>
            <a:custGeom>
              <a:avLst/>
              <a:gdLst>
                <a:gd name="T0" fmla="*/ 0 w 507"/>
                <a:gd name="T1" fmla="*/ 295 h 297"/>
                <a:gd name="T2" fmla="*/ 507 w 507"/>
                <a:gd name="T3" fmla="*/ 0 h 297"/>
                <a:gd name="T4" fmla="*/ 507 w 507"/>
                <a:gd name="T5" fmla="*/ 2 h 297"/>
                <a:gd name="T6" fmla="*/ 0 w 507"/>
                <a:gd name="T7" fmla="*/ 297 h 297"/>
                <a:gd name="T8" fmla="*/ 0 w 507"/>
                <a:gd name="T9" fmla="*/ 29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297">
                  <a:moveTo>
                    <a:pt x="0" y="295"/>
                  </a:moveTo>
                  <a:lnTo>
                    <a:pt x="507" y="0"/>
                  </a:lnTo>
                  <a:lnTo>
                    <a:pt x="507" y="2"/>
                  </a:lnTo>
                  <a:lnTo>
                    <a:pt x="0" y="297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8" name="išḻîḍé">
              <a:extLst>
                <a:ext uri="{FF2B5EF4-FFF2-40B4-BE49-F238E27FC236}">
                  <a16:creationId xmlns:a16="http://schemas.microsoft.com/office/drawing/2014/main" id="{86201917-298B-E244-B2ED-1D10AA8C8773}"/>
                </a:ext>
              </a:extLst>
            </p:cNvPr>
            <p:cNvSpPr/>
            <p:nvPr/>
          </p:nvSpPr>
          <p:spPr bwMode="auto">
            <a:xfrm>
              <a:off x="6454775" y="4821237"/>
              <a:ext cx="804863" cy="471488"/>
            </a:xfrm>
            <a:custGeom>
              <a:avLst/>
              <a:gdLst>
                <a:gd name="T0" fmla="*/ 0 w 507"/>
                <a:gd name="T1" fmla="*/ 295 h 297"/>
                <a:gd name="T2" fmla="*/ 507 w 507"/>
                <a:gd name="T3" fmla="*/ 0 h 297"/>
                <a:gd name="T4" fmla="*/ 507 w 507"/>
                <a:gd name="T5" fmla="*/ 2 h 297"/>
                <a:gd name="T6" fmla="*/ 0 w 507"/>
                <a:gd name="T7" fmla="*/ 297 h 297"/>
                <a:gd name="T8" fmla="*/ 0 w 507"/>
                <a:gd name="T9" fmla="*/ 29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297">
                  <a:moveTo>
                    <a:pt x="0" y="295"/>
                  </a:moveTo>
                  <a:lnTo>
                    <a:pt x="507" y="0"/>
                  </a:lnTo>
                  <a:lnTo>
                    <a:pt x="507" y="2"/>
                  </a:lnTo>
                  <a:lnTo>
                    <a:pt x="0" y="297"/>
                  </a:lnTo>
                  <a:lnTo>
                    <a:pt x="0" y="2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" name="íṡḻiḋê">
              <a:extLst>
                <a:ext uri="{FF2B5EF4-FFF2-40B4-BE49-F238E27FC236}">
                  <a16:creationId xmlns:a16="http://schemas.microsoft.com/office/drawing/2014/main" id="{AF126635-B60B-8144-85FE-587DEBA364D4}"/>
                </a:ext>
              </a:extLst>
            </p:cNvPr>
            <p:cNvSpPr/>
            <p:nvPr/>
          </p:nvSpPr>
          <p:spPr bwMode="auto">
            <a:xfrm>
              <a:off x="6454775" y="4824412"/>
              <a:ext cx="804863" cy="468313"/>
            </a:xfrm>
            <a:custGeom>
              <a:avLst/>
              <a:gdLst>
                <a:gd name="T0" fmla="*/ 0 w 507"/>
                <a:gd name="T1" fmla="*/ 295 h 295"/>
                <a:gd name="T2" fmla="*/ 507 w 507"/>
                <a:gd name="T3" fmla="*/ 0 h 295"/>
                <a:gd name="T4" fmla="*/ 507 w 507"/>
                <a:gd name="T5" fmla="*/ 3 h 295"/>
                <a:gd name="T6" fmla="*/ 0 w 507"/>
                <a:gd name="T7" fmla="*/ 295 h 295"/>
                <a:gd name="T8" fmla="*/ 0 w 507"/>
                <a:gd name="T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295">
                  <a:moveTo>
                    <a:pt x="0" y="295"/>
                  </a:moveTo>
                  <a:lnTo>
                    <a:pt x="507" y="0"/>
                  </a:lnTo>
                  <a:lnTo>
                    <a:pt x="507" y="3"/>
                  </a:lnTo>
                  <a:lnTo>
                    <a:pt x="0" y="295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0" name="ïṧ1ïḍè">
              <a:extLst>
                <a:ext uri="{FF2B5EF4-FFF2-40B4-BE49-F238E27FC236}">
                  <a16:creationId xmlns:a16="http://schemas.microsoft.com/office/drawing/2014/main" id="{8E32DC7E-C289-B74C-B3F6-469D6CCEA0FD}"/>
                </a:ext>
              </a:extLst>
            </p:cNvPr>
            <p:cNvSpPr/>
            <p:nvPr/>
          </p:nvSpPr>
          <p:spPr bwMode="auto">
            <a:xfrm>
              <a:off x="6454775" y="4824412"/>
              <a:ext cx="804863" cy="468313"/>
            </a:xfrm>
            <a:custGeom>
              <a:avLst/>
              <a:gdLst>
                <a:gd name="T0" fmla="*/ 0 w 507"/>
                <a:gd name="T1" fmla="*/ 295 h 295"/>
                <a:gd name="T2" fmla="*/ 507 w 507"/>
                <a:gd name="T3" fmla="*/ 0 h 295"/>
                <a:gd name="T4" fmla="*/ 507 w 507"/>
                <a:gd name="T5" fmla="*/ 3 h 295"/>
                <a:gd name="T6" fmla="*/ 0 w 507"/>
                <a:gd name="T7" fmla="*/ 295 h 295"/>
                <a:gd name="T8" fmla="*/ 0 w 507"/>
                <a:gd name="T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295">
                  <a:moveTo>
                    <a:pt x="0" y="295"/>
                  </a:moveTo>
                  <a:lnTo>
                    <a:pt x="507" y="0"/>
                  </a:lnTo>
                  <a:lnTo>
                    <a:pt x="507" y="3"/>
                  </a:lnTo>
                  <a:lnTo>
                    <a:pt x="0" y="295"/>
                  </a:lnTo>
                  <a:lnTo>
                    <a:pt x="0" y="2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1" name="i$ḷiḑê">
              <a:extLst>
                <a:ext uri="{FF2B5EF4-FFF2-40B4-BE49-F238E27FC236}">
                  <a16:creationId xmlns:a16="http://schemas.microsoft.com/office/drawing/2014/main" id="{3880802D-DC66-BC45-9CB2-8594A5EAD9BE}"/>
                </a:ext>
              </a:extLst>
            </p:cNvPr>
            <p:cNvSpPr/>
            <p:nvPr/>
          </p:nvSpPr>
          <p:spPr bwMode="auto">
            <a:xfrm>
              <a:off x="6450013" y="4829174"/>
              <a:ext cx="809625" cy="466725"/>
            </a:xfrm>
            <a:custGeom>
              <a:avLst/>
              <a:gdLst>
                <a:gd name="T0" fmla="*/ 3 w 510"/>
                <a:gd name="T1" fmla="*/ 292 h 294"/>
                <a:gd name="T2" fmla="*/ 510 w 510"/>
                <a:gd name="T3" fmla="*/ 0 h 294"/>
                <a:gd name="T4" fmla="*/ 510 w 510"/>
                <a:gd name="T5" fmla="*/ 0 h 294"/>
                <a:gd name="T6" fmla="*/ 0 w 510"/>
                <a:gd name="T7" fmla="*/ 294 h 294"/>
                <a:gd name="T8" fmla="*/ 3 w 510"/>
                <a:gd name="T9" fmla="*/ 292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294">
                  <a:moveTo>
                    <a:pt x="3" y="292"/>
                  </a:moveTo>
                  <a:lnTo>
                    <a:pt x="510" y="0"/>
                  </a:lnTo>
                  <a:lnTo>
                    <a:pt x="510" y="0"/>
                  </a:lnTo>
                  <a:lnTo>
                    <a:pt x="0" y="294"/>
                  </a:lnTo>
                  <a:lnTo>
                    <a:pt x="3" y="292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2" name="ïṣľíḋè">
              <a:extLst>
                <a:ext uri="{FF2B5EF4-FFF2-40B4-BE49-F238E27FC236}">
                  <a16:creationId xmlns:a16="http://schemas.microsoft.com/office/drawing/2014/main" id="{9544246F-E797-4E45-8D6D-BBA3AECF15E3}"/>
                </a:ext>
              </a:extLst>
            </p:cNvPr>
            <p:cNvSpPr/>
            <p:nvPr/>
          </p:nvSpPr>
          <p:spPr bwMode="auto">
            <a:xfrm>
              <a:off x="6450013" y="4829174"/>
              <a:ext cx="809625" cy="466725"/>
            </a:xfrm>
            <a:custGeom>
              <a:avLst/>
              <a:gdLst>
                <a:gd name="T0" fmla="*/ 3 w 510"/>
                <a:gd name="T1" fmla="*/ 292 h 294"/>
                <a:gd name="T2" fmla="*/ 510 w 510"/>
                <a:gd name="T3" fmla="*/ 0 h 294"/>
                <a:gd name="T4" fmla="*/ 510 w 510"/>
                <a:gd name="T5" fmla="*/ 0 h 294"/>
                <a:gd name="T6" fmla="*/ 0 w 510"/>
                <a:gd name="T7" fmla="*/ 294 h 294"/>
                <a:gd name="T8" fmla="*/ 3 w 510"/>
                <a:gd name="T9" fmla="*/ 292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294">
                  <a:moveTo>
                    <a:pt x="3" y="292"/>
                  </a:moveTo>
                  <a:lnTo>
                    <a:pt x="510" y="0"/>
                  </a:lnTo>
                  <a:lnTo>
                    <a:pt x="510" y="0"/>
                  </a:lnTo>
                  <a:lnTo>
                    <a:pt x="0" y="294"/>
                  </a:lnTo>
                  <a:lnTo>
                    <a:pt x="3" y="29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3" name="ïSḷïḓê">
              <a:extLst>
                <a:ext uri="{FF2B5EF4-FFF2-40B4-BE49-F238E27FC236}">
                  <a16:creationId xmlns:a16="http://schemas.microsoft.com/office/drawing/2014/main" id="{0056CA3B-B6D2-F94E-9540-03B685098BA1}"/>
                </a:ext>
              </a:extLst>
            </p:cNvPr>
            <p:cNvSpPr/>
            <p:nvPr/>
          </p:nvSpPr>
          <p:spPr bwMode="auto">
            <a:xfrm>
              <a:off x="6446838" y="4829174"/>
              <a:ext cx="812800" cy="473075"/>
            </a:xfrm>
            <a:custGeom>
              <a:avLst/>
              <a:gdLst>
                <a:gd name="T0" fmla="*/ 1 w 246"/>
                <a:gd name="T1" fmla="*/ 142 h 144"/>
                <a:gd name="T2" fmla="*/ 246 w 246"/>
                <a:gd name="T3" fmla="*/ 0 h 144"/>
                <a:gd name="T4" fmla="*/ 244 w 246"/>
                <a:gd name="T5" fmla="*/ 2 h 144"/>
                <a:gd name="T6" fmla="*/ 0 w 246"/>
                <a:gd name="T7" fmla="*/ 144 h 144"/>
                <a:gd name="T8" fmla="*/ 1 w 246"/>
                <a:gd name="T9" fmla="*/ 14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44">
                  <a:moveTo>
                    <a:pt x="1" y="142"/>
                  </a:moveTo>
                  <a:cubicBezTo>
                    <a:pt x="246" y="0"/>
                    <a:pt x="246" y="0"/>
                    <a:pt x="246" y="0"/>
                  </a:cubicBezTo>
                  <a:cubicBezTo>
                    <a:pt x="245" y="1"/>
                    <a:pt x="244" y="2"/>
                    <a:pt x="244" y="2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1" y="143"/>
                    <a:pt x="1" y="142"/>
                  </a:cubicBezTo>
                </a:path>
              </a:pathLst>
            </a:custGeom>
            <a:solidFill>
              <a:srgbClr val="40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4" name="işḻiďé">
              <a:extLst>
                <a:ext uri="{FF2B5EF4-FFF2-40B4-BE49-F238E27FC236}">
                  <a16:creationId xmlns:a16="http://schemas.microsoft.com/office/drawing/2014/main" id="{164AFC1D-1FAD-8D47-B0F0-7C797B55AB7F}"/>
                </a:ext>
              </a:extLst>
            </p:cNvPr>
            <p:cNvSpPr/>
            <p:nvPr/>
          </p:nvSpPr>
          <p:spPr bwMode="auto">
            <a:xfrm>
              <a:off x="7107238" y="5194299"/>
              <a:ext cx="815975" cy="490538"/>
            </a:xfrm>
            <a:custGeom>
              <a:avLst/>
              <a:gdLst>
                <a:gd name="T0" fmla="*/ 244 w 247"/>
                <a:gd name="T1" fmla="*/ 7 h 149"/>
                <a:gd name="T2" fmla="*/ 0 w 247"/>
                <a:gd name="T3" fmla="*/ 149 h 149"/>
                <a:gd name="T4" fmla="*/ 3 w 247"/>
                <a:gd name="T5" fmla="*/ 142 h 149"/>
                <a:gd name="T6" fmla="*/ 247 w 247"/>
                <a:gd name="T7" fmla="*/ 0 h 149"/>
                <a:gd name="T8" fmla="*/ 244 w 247"/>
                <a:gd name="T9" fmla="*/ 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49">
                  <a:moveTo>
                    <a:pt x="244" y="7"/>
                  </a:moveTo>
                  <a:cubicBezTo>
                    <a:pt x="163" y="54"/>
                    <a:pt x="81" y="101"/>
                    <a:pt x="0" y="149"/>
                  </a:cubicBezTo>
                  <a:cubicBezTo>
                    <a:pt x="2" y="148"/>
                    <a:pt x="3" y="145"/>
                    <a:pt x="3" y="142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47" y="3"/>
                    <a:pt x="246" y="6"/>
                    <a:pt x="244" y="7"/>
                  </a:cubicBezTo>
                  <a:close/>
                </a:path>
              </a:pathLst>
            </a:custGeom>
            <a:solidFill>
              <a:srgbClr val="3C3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5" name="îŝlïdé">
              <a:extLst>
                <a:ext uri="{FF2B5EF4-FFF2-40B4-BE49-F238E27FC236}">
                  <a16:creationId xmlns:a16="http://schemas.microsoft.com/office/drawing/2014/main" id="{B644326B-AA94-C84F-AB98-72C919230431}"/>
                </a:ext>
              </a:extLst>
            </p:cNvPr>
            <p:cNvSpPr/>
            <p:nvPr/>
          </p:nvSpPr>
          <p:spPr bwMode="auto">
            <a:xfrm>
              <a:off x="7116763" y="5194299"/>
              <a:ext cx="806450" cy="468313"/>
            </a:xfrm>
            <a:custGeom>
              <a:avLst/>
              <a:gdLst>
                <a:gd name="T0" fmla="*/ 0 w 508"/>
                <a:gd name="T1" fmla="*/ 295 h 295"/>
                <a:gd name="T2" fmla="*/ 508 w 508"/>
                <a:gd name="T3" fmla="*/ 0 h 295"/>
                <a:gd name="T4" fmla="*/ 508 w 508"/>
                <a:gd name="T5" fmla="*/ 0 h 295"/>
                <a:gd name="T6" fmla="*/ 0 w 508"/>
                <a:gd name="T7" fmla="*/ 295 h 295"/>
                <a:gd name="T8" fmla="*/ 0 w 508"/>
                <a:gd name="T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95">
                  <a:moveTo>
                    <a:pt x="0" y="295"/>
                  </a:moveTo>
                  <a:lnTo>
                    <a:pt x="508" y="0"/>
                  </a:lnTo>
                  <a:lnTo>
                    <a:pt x="508" y="0"/>
                  </a:lnTo>
                  <a:lnTo>
                    <a:pt x="0" y="295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3C3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6" name="íṥľîḓé">
              <a:extLst>
                <a:ext uri="{FF2B5EF4-FFF2-40B4-BE49-F238E27FC236}">
                  <a16:creationId xmlns:a16="http://schemas.microsoft.com/office/drawing/2014/main" id="{F4CC48AF-7984-8940-9662-58F68F6F4587}"/>
                </a:ext>
              </a:extLst>
            </p:cNvPr>
            <p:cNvSpPr/>
            <p:nvPr/>
          </p:nvSpPr>
          <p:spPr bwMode="auto">
            <a:xfrm>
              <a:off x="7116763" y="5194299"/>
              <a:ext cx="806450" cy="468313"/>
            </a:xfrm>
            <a:custGeom>
              <a:avLst/>
              <a:gdLst>
                <a:gd name="T0" fmla="*/ 0 w 508"/>
                <a:gd name="T1" fmla="*/ 295 h 295"/>
                <a:gd name="T2" fmla="*/ 508 w 508"/>
                <a:gd name="T3" fmla="*/ 0 h 295"/>
                <a:gd name="T4" fmla="*/ 508 w 508"/>
                <a:gd name="T5" fmla="*/ 0 h 295"/>
                <a:gd name="T6" fmla="*/ 0 w 508"/>
                <a:gd name="T7" fmla="*/ 295 h 295"/>
                <a:gd name="T8" fmla="*/ 0 w 508"/>
                <a:gd name="T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95">
                  <a:moveTo>
                    <a:pt x="0" y="295"/>
                  </a:moveTo>
                  <a:lnTo>
                    <a:pt x="508" y="0"/>
                  </a:lnTo>
                  <a:lnTo>
                    <a:pt x="508" y="0"/>
                  </a:lnTo>
                  <a:lnTo>
                    <a:pt x="0" y="295"/>
                  </a:lnTo>
                  <a:lnTo>
                    <a:pt x="0" y="2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7" name="íşľiḑé">
              <a:extLst>
                <a:ext uri="{FF2B5EF4-FFF2-40B4-BE49-F238E27FC236}">
                  <a16:creationId xmlns:a16="http://schemas.microsoft.com/office/drawing/2014/main" id="{A3212C03-86D1-D846-94EB-BCE2BEA99B4D}"/>
                </a:ext>
              </a:extLst>
            </p:cNvPr>
            <p:cNvSpPr/>
            <p:nvPr/>
          </p:nvSpPr>
          <p:spPr bwMode="auto">
            <a:xfrm>
              <a:off x="7116763" y="5194299"/>
              <a:ext cx="806450" cy="471488"/>
            </a:xfrm>
            <a:custGeom>
              <a:avLst/>
              <a:gdLst>
                <a:gd name="T0" fmla="*/ 0 w 508"/>
                <a:gd name="T1" fmla="*/ 295 h 297"/>
                <a:gd name="T2" fmla="*/ 508 w 508"/>
                <a:gd name="T3" fmla="*/ 0 h 297"/>
                <a:gd name="T4" fmla="*/ 508 w 508"/>
                <a:gd name="T5" fmla="*/ 2 h 297"/>
                <a:gd name="T6" fmla="*/ 0 w 508"/>
                <a:gd name="T7" fmla="*/ 297 h 297"/>
                <a:gd name="T8" fmla="*/ 0 w 508"/>
                <a:gd name="T9" fmla="*/ 29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97">
                  <a:moveTo>
                    <a:pt x="0" y="295"/>
                  </a:moveTo>
                  <a:lnTo>
                    <a:pt x="508" y="0"/>
                  </a:lnTo>
                  <a:lnTo>
                    <a:pt x="508" y="2"/>
                  </a:lnTo>
                  <a:lnTo>
                    <a:pt x="0" y="297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3C3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8" name="iš1îḋè">
              <a:extLst>
                <a:ext uri="{FF2B5EF4-FFF2-40B4-BE49-F238E27FC236}">
                  <a16:creationId xmlns:a16="http://schemas.microsoft.com/office/drawing/2014/main" id="{2D58DE07-9D6E-954E-AD49-7AFE8226883C}"/>
                </a:ext>
              </a:extLst>
            </p:cNvPr>
            <p:cNvSpPr/>
            <p:nvPr/>
          </p:nvSpPr>
          <p:spPr bwMode="auto">
            <a:xfrm>
              <a:off x="7116763" y="5194299"/>
              <a:ext cx="806450" cy="471488"/>
            </a:xfrm>
            <a:custGeom>
              <a:avLst/>
              <a:gdLst>
                <a:gd name="T0" fmla="*/ 0 w 508"/>
                <a:gd name="T1" fmla="*/ 295 h 297"/>
                <a:gd name="T2" fmla="*/ 508 w 508"/>
                <a:gd name="T3" fmla="*/ 0 h 297"/>
                <a:gd name="T4" fmla="*/ 508 w 508"/>
                <a:gd name="T5" fmla="*/ 2 h 297"/>
                <a:gd name="T6" fmla="*/ 0 w 508"/>
                <a:gd name="T7" fmla="*/ 297 h 297"/>
                <a:gd name="T8" fmla="*/ 0 w 508"/>
                <a:gd name="T9" fmla="*/ 29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97">
                  <a:moveTo>
                    <a:pt x="0" y="295"/>
                  </a:moveTo>
                  <a:lnTo>
                    <a:pt x="508" y="0"/>
                  </a:lnTo>
                  <a:lnTo>
                    <a:pt x="508" y="2"/>
                  </a:lnTo>
                  <a:lnTo>
                    <a:pt x="0" y="297"/>
                  </a:lnTo>
                  <a:lnTo>
                    <a:pt x="0" y="2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9" name="iş1iḓè">
              <a:extLst>
                <a:ext uri="{FF2B5EF4-FFF2-40B4-BE49-F238E27FC236}">
                  <a16:creationId xmlns:a16="http://schemas.microsoft.com/office/drawing/2014/main" id="{5962D589-2357-8E48-8B2A-74696A1E2B5A}"/>
                </a:ext>
              </a:extLst>
            </p:cNvPr>
            <p:cNvSpPr/>
            <p:nvPr/>
          </p:nvSpPr>
          <p:spPr bwMode="auto">
            <a:xfrm>
              <a:off x="7116763" y="5197474"/>
              <a:ext cx="806450" cy="468313"/>
            </a:xfrm>
            <a:custGeom>
              <a:avLst/>
              <a:gdLst>
                <a:gd name="T0" fmla="*/ 0 w 508"/>
                <a:gd name="T1" fmla="*/ 295 h 295"/>
                <a:gd name="T2" fmla="*/ 508 w 508"/>
                <a:gd name="T3" fmla="*/ 0 h 295"/>
                <a:gd name="T4" fmla="*/ 508 w 508"/>
                <a:gd name="T5" fmla="*/ 0 h 295"/>
                <a:gd name="T6" fmla="*/ 0 w 508"/>
                <a:gd name="T7" fmla="*/ 295 h 295"/>
                <a:gd name="T8" fmla="*/ 0 w 508"/>
                <a:gd name="T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95">
                  <a:moveTo>
                    <a:pt x="0" y="295"/>
                  </a:moveTo>
                  <a:lnTo>
                    <a:pt x="508" y="0"/>
                  </a:lnTo>
                  <a:lnTo>
                    <a:pt x="508" y="0"/>
                  </a:lnTo>
                  <a:lnTo>
                    <a:pt x="0" y="295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3C3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0" name="ísliḍê">
              <a:extLst>
                <a:ext uri="{FF2B5EF4-FFF2-40B4-BE49-F238E27FC236}">
                  <a16:creationId xmlns:a16="http://schemas.microsoft.com/office/drawing/2014/main" id="{5252EEC1-2F24-9B4C-8246-F49FEE8C2195}"/>
                </a:ext>
              </a:extLst>
            </p:cNvPr>
            <p:cNvSpPr/>
            <p:nvPr/>
          </p:nvSpPr>
          <p:spPr bwMode="auto">
            <a:xfrm>
              <a:off x="7116763" y="5197474"/>
              <a:ext cx="806450" cy="468313"/>
            </a:xfrm>
            <a:custGeom>
              <a:avLst/>
              <a:gdLst>
                <a:gd name="T0" fmla="*/ 0 w 508"/>
                <a:gd name="T1" fmla="*/ 295 h 295"/>
                <a:gd name="T2" fmla="*/ 508 w 508"/>
                <a:gd name="T3" fmla="*/ 0 h 295"/>
                <a:gd name="T4" fmla="*/ 508 w 508"/>
                <a:gd name="T5" fmla="*/ 0 h 295"/>
                <a:gd name="T6" fmla="*/ 0 w 508"/>
                <a:gd name="T7" fmla="*/ 295 h 295"/>
                <a:gd name="T8" fmla="*/ 0 w 508"/>
                <a:gd name="T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95">
                  <a:moveTo>
                    <a:pt x="0" y="295"/>
                  </a:moveTo>
                  <a:lnTo>
                    <a:pt x="508" y="0"/>
                  </a:lnTo>
                  <a:lnTo>
                    <a:pt x="508" y="0"/>
                  </a:lnTo>
                  <a:lnTo>
                    <a:pt x="0" y="295"/>
                  </a:lnTo>
                  <a:lnTo>
                    <a:pt x="0" y="2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1" name="îSļïdé">
              <a:extLst>
                <a:ext uri="{FF2B5EF4-FFF2-40B4-BE49-F238E27FC236}">
                  <a16:creationId xmlns:a16="http://schemas.microsoft.com/office/drawing/2014/main" id="{506413D5-7B3F-A648-BB21-66FCF9FA9150}"/>
                </a:ext>
              </a:extLst>
            </p:cNvPr>
            <p:cNvSpPr/>
            <p:nvPr/>
          </p:nvSpPr>
          <p:spPr bwMode="auto">
            <a:xfrm>
              <a:off x="7116763" y="5197474"/>
              <a:ext cx="806450" cy="471488"/>
            </a:xfrm>
            <a:custGeom>
              <a:avLst/>
              <a:gdLst>
                <a:gd name="T0" fmla="*/ 0 w 508"/>
                <a:gd name="T1" fmla="*/ 295 h 297"/>
                <a:gd name="T2" fmla="*/ 508 w 508"/>
                <a:gd name="T3" fmla="*/ 0 h 297"/>
                <a:gd name="T4" fmla="*/ 508 w 508"/>
                <a:gd name="T5" fmla="*/ 2 h 297"/>
                <a:gd name="T6" fmla="*/ 0 w 508"/>
                <a:gd name="T7" fmla="*/ 297 h 297"/>
                <a:gd name="T8" fmla="*/ 0 w 508"/>
                <a:gd name="T9" fmla="*/ 29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97">
                  <a:moveTo>
                    <a:pt x="0" y="295"/>
                  </a:moveTo>
                  <a:lnTo>
                    <a:pt x="508" y="0"/>
                  </a:lnTo>
                  <a:lnTo>
                    <a:pt x="508" y="2"/>
                  </a:lnTo>
                  <a:lnTo>
                    <a:pt x="0" y="297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3C3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2" name="ï$ľiḑê">
              <a:extLst>
                <a:ext uri="{FF2B5EF4-FFF2-40B4-BE49-F238E27FC236}">
                  <a16:creationId xmlns:a16="http://schemas.microsoft.com/office/drawing/2014/main" id="{5273EDC8-8190-B340-B29B-F1C57FC07502}"/>
                </a:ext>
              </a:extLst>
            </p:cNvPr>
            <p:cNvSpPr/>
            <p:nvPr/>
          </p:nvSpPr>
          <p:spPr bwMode="auto">
            <a:xfrm>
              <a:off x="7116763" y="5197474"/>
              <a:ext cx="806450" cy="471488"/>
            </a:xfrm>
            <a:custGeom>
              <a:avLst/>
              <a:gdLst>
                <a:gd name="T0" fmla="*/ 0 w 508"/>
                <a:gd name="T1" fmla="*/ 295 h 297"/>
                <a:gd name="T2" fmla="*/ 508 w 508"/>
                <a:gd name="T3" fmla="*/ 0 h 297"/>
                <a:gd name="T4" fmla="*/ 508 w 508"/>
                <a:gd name="T5" fmla="*/ 2 h 297"/>
                <a:gd name="T6" fmla="*/ 0 w 508"/>
                <a:gd name="T7" fmla="*/ 297 h 297"/>
                <a:gd name="T8" fmla="*/ 0 w 508"/>
                <a:gd name="T9" fmla="*/ 29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97">
                  <a:moveTo>
                    <a:pt x="0" y="295"/>
                  </a:moveTo>
                  <a:lnTo>
                    <a:pt x="508" y="0"/>
                  </a:lnTo>
                  <a:lnTo>
                    <a:pt x="508" y="2"/>
                  </a:lnTo>
                  <a:lnTo>
                    <a:pt x="0" y="297"/>
                  </a:lnTo>
                  <a:lnTo>
                    <a:pt x="0" y="2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3" name="îsliďê">
              <a:extLst>
                <a:ext uri="{FF2B5EF4-FFF2-40B4-BE49-F238E27FC236}">
                  <a16:creationId xmlns:a16="http://schemas.microsoft.com/office/drawing/2014/main" id="{E2F73A20-1B61-464B-BCAC-63433F1BC8BC}"/>
                </a:ext>
              </a:extLst>
            </p:cNvPr>
            <p:cNvSpPr/>
            <p:nvPr/>
          </p:nvSpPr>
          <p:spPr bwMode="auto">
            <a:xfrm>
              <a:off x="7116763" y="5200649"/>
              <a:ext cx="806450" cy="468313"/>
            </a:xfrm>
            <a:custGeom>
              <a:avLst/>
              <a:gdLst>
                <a:gd name="T0" fmla="*/ 0 w 508"/>
                <a:gd name="T1" fmla="*/ 295 h 295"/>
                <a:gd name="T2" fmla="*/ 508 w 508"/>
                <a:gd name="T3" fmla="*/ 0 h 295"/>
                <a:gd name="T4" fmla="*/ 508 w 508"/>
                <a:gd name="T5" fmla="*/ 2 h 295"/>
                <a:gd name="T6" fmla="*/ 0 w 508"/>
                <a:gd name="T7" fmla="*/ 295 h 295"/>
                <a:gd name="T8" fmla="*/ 0 w 508"/>
                <a:gd name="T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95">
                  <a:moveTo>
                    <a:pt x="0" y="295"/>
                  </a:moveTo>
                  <a:lnTo>
                    <a:pt x="508" y="0"/>
                  </a:lnTo>
                  <a:lnTo>
                    <a:pt x="508" y="2"/>
                  </a:lnTo>
                  <a:lnTo>
                    <a:pt x="0" y="295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3C3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4" name="îşľïḓe">
              <a:extLst>
                <a:ext uri="{FF2B5EF4-FFF2-40B4-BE49-F238E27FC236}">
                  <a16:creationId xmlns:a16="http://schemas.microsoft.com/office/drawing/2014/main" id="{0552B744-E0DF-AF4C-B970-FDE71903540C}"/>
                </a:ext>
              </a:extLst>
            </p:cNvPr>
            <p:cNvSpPr/>
            <p:nvPr/>
          </p:nvSpPr>
          <p:spPr bwMode="auto">
            <a:xfrm>
              <a:off x="7116763" y="5200649"/>
              <a:ext cx="806450" cy="468313"/>
            </a:xfrm>
            <a:custGeom>
              <a:avLst/>
              <a:gdLst>
                <a:gd name="T0" fmla="*/ 0 w 508"/>
                <a:gd name="T1" fmla="*/ 295 h 295"/>
                <a:gd name="T2" fmla="*/ 508 w 508"/>
                <a:gd name="T3" fmla="*/ 0 h 295"/>
                <a:gd name="T4" fmla="*/ 508 w 508"/>
                <a:gd name="T5" fmla="*/ 2 h 295"/>
                <a:gd name="T6" fmla="*/ 0 w 508"/>
                <a:gd name="T7" fmla="*/ 295 h 295"/>
                <a:gd name="T8" fmla="*/ 0 w 508"/>
                <a:gd name="T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95">
                  <a:moveTo>
                    <a:pt x="0" y="295"/>
                  </a:moveTo>
                  <a:lnTo>
                    <a:pt x="508" y="0"/>
                  </a:lnTo>
                  <a:lnTo>
                    <a:pt x="508" y="2"/>
                  </a:lnTo>
                  <a:lnTo>
                    <a:pt x="0" y="295"/>
                  </a:lnTo>
                  <a:lnTo>
                    <a:pt x="0" y="2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5" name="î$ḻïḋé">
              <a:extLst>
                <a:ext uri="{FF2B5EF4-FFF2-40B4-BE49-F238E27FC236}">
                  <a16:creationId xmlns:a16="http://schemas.microsoft.com/office/drawing/2014/main" id="{003D4AD4-3E39-A34E-9102-A89B4789FDFA}"/>
                </a:ext>
              </a:extLst>
            </p:cNvPr>
            <p:cNvSpPr/>
            <p:nvPr/>
          </p:nvSpPr>
          <p:spPr bwMode="auto">
            <a:xfrm>
              <a:off x="7116763" y="5203824"/>
              <a:ext cx="806450" cy="468313"/>
            </a:xfrm>
            <a:custGeom>
              <a:avLst/>
              <a:gdLst>
                <a:gd name="T0" fmla="*/ 0 w 508"/>
                <a:gd name="T1" fmla="*/ 293 h 295"/>
                <a:gd name="T2" fmla="*/ 508 w 508"/>
                <a:gd name="T3" fmla="*/ 0 h 295"/>
                <a:gd name="T4" fmla="*/ 508 w 508"/>
                <a:gd name="T5" fmla="*/ 0 h 295"/>
                <a:gd name="T6" fmla="*/ 0 w 508"/>
                <a:gd name="T7" fmla="*/ 295 h 295"/>
                <a:gd name="T8" fmla="*/ 0 w 508"/>
                <a:gd name="T9" fmla="*/ 29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95">
                  <a:moveTo>
                    <a:pt x="0" y="293"/>
                  </a:moveTo>
                  <a:lnTo>
                    <a:pt x="508" y="0"/>
                  </a:lnTo>
                  <a:lnTo>
                    <a:pt x="508" y="0"/>
                  </a:lnTo>
                  <a:lnTo>
                    <a:pt x="0" y="295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3C3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6" name="í$ļîḑé">
              <a:extLst>
                <a:ext uri="{FF2B5EF4-FFF2-40B4-BE49-F238E27FC236}">
                  <a16:creationId xmlns:a16="http://schemas.microsoft.com/office/drawing/2014/main" id="{DCEC7682-AE25-C64C-975F-7BE2F5702126}"/>
                </a:ext>
              </a:extLst>
            </p:cNvPr>
            <p:cNvSpPr/>
            <p:nvPr/>
          </p:nvSpPr>
          <p:spPr bwMode="auto">
            <a:xfrm>
              <a:off x="7116763" y="5203824"/>
              <a:ext cx="806450" cy="468313"/>
            </a:xfrm>
            <a:custGeom>
              <a:avLst/>
              <a:gdLst>
                <a:gd name="T0" fmla="*/ 0 w 508"/>
                <a:gd name="T1" fmla="*/ 293 h 295"/>
                <a:gd name="T2" fmla="*/ 508 w 508"/>
                <a:gd name="T3" fmla="*/ 0 h 295"/>
                <a:gd name="T4" fmla="*/ 508 w 508"/>
                <a:gd name="T5" fmla="*/ 0 h 295"/>
                <a:gd name="T6" fmla="*/ 0 w 508"/>
                <a:gd name="T7" fmla="*/ 295 h 295"/>
                <a:gd name="T8" fmla="*/ 0 w 508"/>
                <a:gd name="T9" fmla="*/ 29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95">
                  <a:moveTo>
                    <a:pt x="0" y="293"/>
                  </a:moveTo>
                  <a:lnTo>
                    <a:pt x="508" y="0"/>
                  </a:lnTo>
                  <a:lnTo>
                    <a:pt x="508" y="0"/>
                  </a:lnTo>
                  <a:lnTo>
                    <a:pt x="0" y="295"/>
                  </a:lnTo>
                  <a:lnTo>
                    <a:pt x="0" y="29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7" name="iṡḻíďe">
              <a:extLst>
                <a:ext uri="{FF2B5EF4-FFF2-40B4-BE49-F238E27FC236}">
                  <a16:creationId xmlns:a16="http://schemas.microsoft.com/office/drawing/2014/main" id="{BC094D3A-7EC6-7845-BEA7-D16C4F49FC62}"/>
                </a:ext>
              </a:extLst>
            </p:cNvPr>
            <p:cNvSpPr/>
            <p:nvPr/>
          </p:nvSpPr>
          <p:spPr bwMode="auto">
            <a:xfrm>
              <a:off x="7116763" y="5203824"/>
              <a:ext cx="806450" cy="468313"/>
            </a:xfrm>
            <a:custGeom>
              <a:avLst/>
              <a:gdLst>
                <a:gd name="T0" fmla="*/ 0 w 508"/>
                <a:gd name="T1" fmla="*/ 295 h 295"/>
                <a:gd name="T2" fmla="*/ 508 w 508"/>
                <a:gd name="T3" fmla="*/ 0 h 295"/>
                <a:gd name="T4" fmla="*/ 508 w 508"/>
                <a:gd name="T5" fmla="*/ 2 h 295"/>
                <a:gd name="T6" fmla="*/ 0 w 508"/>
                <a:gd name="T7" fmla="*/ 295 h 295"/>
                <a:gd name="T8" fmla="*/ 0 w 508"/>
                <a:gd name="T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95">
                  <a:moveTo>
                    <a:pt x="0" y="295"/>
                  </a:moveTo>
                  <a:lnTo>
                    <a:pt x="508" y="0"/>
                  </a:lnTo>
                  <a:lnTo>
                    <a:pt x="508" y="2"/>
                  </a:lnTo>
                  <a:lnTo>
                    <a:pt x="0" y="295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3C3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8" name="ïşľíḓé">
              <a:extLst>
                <a:ext uri="{FF2B5EF4-FFF2-40B4-BE49-F238E27FC236}">
                  <a16:creationId xmlns:a16="http://schemas.microsoft.com/office/drawing/2014/main" id="{5BB75931-CF4B-2A40-B0B9-89AF21C6CEF9}"/>
                </a:ext>
              </a:extLst>
            </p:cNvPr>
            <p:cNvSpPr/>
            <p:nvPr/>
          </p:nvSpPr>
          <p:spPr bwMode="auto">
            <a:xfrm>
              <a:off x="7116763" y="5203824"/>
              <a:ext cx="806450" cy="468313"/>
            </a:xfrm>
            <a:custGeom>
              <a:avLst/>
              <a:gdLst>
                <a:gd name="T0" fmla="*/ 0 w 508"/>
                <a:gd name="T1" fmla="*/ 295 h 295"/>
                <a:gd name="T2" fmla="*/ 508 w 508"/>
                <a:gd name="T3" fmla="*/ 0 h 295"/>
                <a:gd name="T4" fmla="*/ 508 w 508"/>
                <a:gd name="T5" fmla="*/ 2 h 295"/>
                <a:gd name="T6" fmla="*/ 0 w 508"/>
                <a:gd name="T7" fmla="*/ 295 h 295"/>
                <a:gd name="T8" fmla="*/ 0 w 508"/>
                <a:gd name="T9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95">
                  <a:moveTo>
                    <a:pt x="0" y="295"/>
                  </a:moveTo>
                  <a:lnTo>
                    <a:pt x="508" y="0"/>
                  </a:lnTo>
                  <a:lnTo>
                    <a:pt x="508" y="2"/>
                  </a:lnTo>
                  <a:lnTo>
                    <a:pt x="0" y="295"/>
                  </a:lnTo>
                  <a:lnTo>
                    <a:pt x="0" y="2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9" name="iṡlíḑè">
              <a:extLst>
                <a:ext uri="{FF2B5EF4-FFF2-40B4-BE49-F238E27FC236}">
                  <a16:creationId xmlns:a16="http://schemas.microsoft.com/office/drawing/2014/main" id="{E884A5BF-FD54-4042-A610-EA94A132C13C}"/>
                </a:ext>
              </a:extLst>
            </p:cNvPr>
            <p:cNvSpPr/>
            <p:nvPr/>
          </p:nvSpPr>
          <p:spPr bwMode="auto">
            <a:xfrm>
              <a:off x="7113588" y="5206999"/>
              <a:ext cx="809625" cy="468313"/>
            </a:xfrm>
            <a:custGeom>
              <a:avLst/>
              <a:gdLst>
                <a:gd name="T0" fmla="*/ 2 w 510"/>
                <a:gd name="T1" fmla="*/ 293 h 295"/>
                <a:gd name="T2" fmla="*/ 510 w 510"/>
                <a:gd name="T3" fmla="*/ 0 h 295"/>
                <a:gd name="T4" fmla="*/ 508 w 510"/>
                <a:gd name="T5" fmla="*/ 0 h 295"/>
                <a:gd name="T6" fmla="*/ 0 w 510"/>
                <a:gd name="T7" fmla="*/ 295 h 295"/>
                <a:gd name="T8" fmla="*/ 2 w 510"/>
                <a:gd name="T9" fmla="*/ 29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295">
                  <a:moveTo>
                    <a:pt x="2" y="293"/>
                  </a:moveTo>
                  <a:lnTo>
                    <a:pt x="510" y="0"/>
                  </a:lnTo>
                  <a:lnTo>
                    <a:pt x="508" y="0"/>
                  </a:lnTo>
                  <a:lnTo>
                    <a:pt x="0" y="295"/>
                  </a:lnTo>
                  <a:lnTo>
                    <a:pt x="2" y="293"/>
                  </a:lnTo>
                  <a:close/>
                </a:path>
              </a:pathLst>
            </a:custGeom>
            <a:solidFill>
              <a:srgbClr val="3C3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0" name="íŝlíḋê">
              <a:extLst>
                <a:ext uri="{FF2B5EF4-FFF2-40B4-BE49-F238E27FC236}">
                  <a16:creationId xmlns:a16="http://schemas.microsoft.com/office/drawing/2014/main" id="{60DDD342-6877-AD4A-B0B6-6C02E06D97DA}"/>
                </a:ext>
              </a:extLst>
            </p:cNvPr>
            <p:cNvSpPr/>
            <p:nvPr/>
          </p:nvSpPr>
          <p:spPr bwMode="auto">
            <a:xfrm>
              <a:off x="7113588" y="5206999"/>
              <a:ext cx="809625" cy="468313"/>
            </a:xfrm>
            <a:custGeom>
              <a:avLst/>
              <a:gdLst>
                <a:gd name="T0" fmla="*/ 2 w 510"/>
                <a:gd name="T1" fmla="*/ 293 h 295"/>
                <a:gd name="T2" fmla="*/ 510 w 510"/>
                <a:gd name="T3" fmla="*/ 0 h 295"/>
                <a:gd name="T4" fmla="*/ 508 w 510"/>
                <a:gd name="T5" fmla="*/ 0 h 295"/>
                <a:gd name="T6" fmla="*/ 0 w 510"/>
                <a:gd name="T7" fmla="*/ 295 h 295"/>
                <a:gd name="T8" fmla="*/ 2 w 510"/>
                <a:gd name="T9" fmla="*/ 29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295">
                  <a:moveTo>
                    <a:pt x="2" y="293"/>
                  </a:moveTo>
                  <a:lnTo>
                    <a:pt x="510" y="0"/>
                  </a:lnTo>
                  <a:lnTo>
                    <a:pt x="508" y="0"/>
                  </a:lnTo>
                  <a:lnTo>
                    <a:pt x="0" y="295"/>
                  </a:lnTo>
                  <a:lnTo>
                    <a:pt x="2" y="29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1" name="ïš1ïďè">
              <a:extLst>
                <a:ext uri="{FF2B5EF4-FFF2-40B4-BE49-F238E27FC236}">
                  <a16:creationId xmlns:a16="http://schemas.microsoft.com/office/drawing/2014/main" id="{21B7B0F8-C0DF-494B-A72D-612C00D208C8}"/>
                </a:ext>
              </a:extLst>
            </p:cNvPr>
            <p:cNvSpPr/>
            <p:nvPr/>
          </p:nvSpPr>
          <p:spPr bwMode="auto">
            <a:xfrm>
              <a:off x="7113588" y="5206999"/>
              <a:ext cx="806450" cy="471488"/>
            </a:xfrm>
            <a:custGeom>
              <a:avLst/>
              <a:gdLst>
                <a:gd name="T0" fmla="*/ 0 w 508"/>
                <a:gd name="T1" fmla="*/ 295 h 297"/>
                <a:gd name="T2" fmla="*/ 508 w 508"/>
                <a:gd name="T3" fmla="*/ 0 h 297"/>
                <a:gd name="T4" fmla="*/ 508 w 508"/>
                <a:gd name="T5" fmla="*/ 2 h 297"/>
                <a:gd name="T6" fmla="*/ 0 w 508"/>
                <a:gd name="T7" fmla="*/ 297 h 297"/>
                <a:gd name="T8" fmla="*/ 0 w 508"/>
                <a:gd name="T9" fmla="*/ 29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97">
                  <a:moveTo>
                    <a:pt x="0" y="295"/>
                  </a:moveTo>
                  <a:lnTo>
                    <a:pt x="508" y="0"/>
                  </a:lnTo>
                  <a:lnTo>
                    <a:pt x="508" y="2"/>
                  </a:lnTo>
                  <a:lnTo>
                    <a:pt x="0" y="297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3C3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2" name="işļîďè">
              <a:extLst>
                <a:ext uri="{FF2B5EF4-FFF2-40B4-BE49-F238E27FC236}">
                  <a16:creationId xmlns:a16="http://schemas.microsoft.com/office/drawing/2014/main" id="{B02EE273-FE9C-184B-8A9C-2AEDA08453FD}"/>
                </a:ext>
              </a:extLst>
            </p:cNvPr>
            <p:cNvSpPr/>
            <p:nvPr/>
          </p:nvSpPr>
          <p:spPr bwMode="auto">
            <a:xfrm>
              <a:off x="7113588" y="5206999"/>
              <a:ext cx="806450" cy="471488"/>
            </a:xfrm>
            <a:custGeom>
              <a:avLst/>
              <a:gdLst>
                <a:gd name="T0" fmla="*/ 0 w 508"/>
                <a:gd name="T1" fmla="*/ 295 h 297"/>
                <a:gd name="T2" fmla="*/ 508 w 508"/>
                <a:gd name="T3" fmla="*/ 0 h 297"/>
                <a:gd name="T4" fmla="*/ 508 w 508"/>
                <a:gd name="T5" fmla="*/ 2 h 297"/>
                <a:gd name="T6" fmla="*/ 0 w 508"/>
                <a:gd name="T7" fmla="*/ 297 h 297"/>
                <a:gd name="T8" fmla="*/ 0 w 508"/>
                <a:gd name="T9" fmla="*/ 29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97">
                  <a:moveTo>
                    <a:pt x="0" y="295"/>
                  </a:moveTo>
                  <a:lnTo>
                    <a:pt x="508" y="0"/>
                  </a:lnTo>
                  <a:lnTo>
                    <a:pt x="508" y="2"/>
                  </a:lnTo>
                  <a:lnTo>
                    <a:pt x="0" y="297"/>
                  </a:lnTo>
                  <a:lnTo>
                    <a:pt x="0" y="2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3" name="i$1íďê">
              <a:extLst>
                <a:ext uri="{FF2B5EF4-FFF2-40B4-BE49-F238E27FC236}">
                  <a16:creationId xmlns:a16="http://schemas.microsoft.com/office/drawing/2014/main" id="{5F49DD58-4514-254F-B2C4-971901C68164}"/>
                </a:ext>
              </a:extLst>
            </p:cNvPr>
            <p:cNvSpPr/>
            <p:nvPr/>
          </p:nvSpPr>
          <p:spPr bwMode="auto">
            <a:xfrm>
              <a:off x="7107238" y="5210174"/>
              <a:ext cx="812800" cy="474663"/>
            </a:xfrm>
            <a:custGeom>
              <a:avLst/>
              <a:gdLst>
                <a:gd name="T0" fmla="*/ 2 w 246"/>
                <a:gd name="T1" fmla="*/ 142 h 144"/>
                <a:gd name="T2" fmla="*/ 246 w 246"/>
                <a:gd name="T3" fmla="*/ 0 h 144"/>
                <a:gd name="T4" fmla="*/ 244 w 246"/>
                <a:gd name="T5" fmla="*/ 2 h 144"/>
                <a:gd name="T6" fmla="*/ 0 w 246"/>
                <a:gd name="T7" fmla="*/ 144 h 144"/>
                <a:gd name="T8" fmla="*/ 2 w 246"/>
                <a:gd name="T9" fmla="*/ 14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44">
                  <a:moveTo>
                    <a:pt x="2" y="142"/>
                  </a:moveTo>
                  <a:cubicBezTo>
                    <a:pt x="246" y="0"/>
                    <a:pt x="246" y="0"/>
                    <a:pt x="246" y="0"/>
                  </a:cubicBezTo>
                  <a:cubicBezTo>
                    <a:pt x="245" y="1"/>
                    <a:pt x="245" y="1"/>
                    <a:pt x="244" y="2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1" y="143"/>
                    <a:pt x="1" y="143"/>
                    <a:pt x="2" y="142"/>
                  </a:cubicBezTo>
                </a:path>
              </a:pathLst>
            </a:custGeom>
            <a:solidFill>
              <a:srgbClr val="3C3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4" name="ïśľíḓê">
              <a:extLst>
                <a:ext uri="{FF2B5EF4-FFF2-40B4-BE49-F238E27FC236}">
                  <a16:creationId xmlns:a16="http://schemas.microsoft.com/office/drawing/2014/main" id="{76E891E5-6EE9-474A-A867-9A9546BC438B}"/>
                </a:ext>
              </a:extLst>
            </p:cNvPr>
            <p:cNvSpPr/>
            <p:nvPr/>
          </p:nvSpPr>
          <p:spPr bwMode="auto">
            <a:xfrm>
              <a:off x="7180263" y="5187949"/>
              <a:ext cx="804863" cy="508000"/>
            </a:xfrm>
            <a:custGeom>
              <a:avLst/>
              <a:gdLst>
                <a:gd name="T0" fmla="*/ 0 w 507"/>
                <a:gd name="T1" fmla="*/ 295 h 320"/>
                <a:gd name="T2" fmla="*/ 507 w 507"/>
                <a:gd name="T3" fmla="*/ 0 h 320"/>
                <a:gd name="T4" fmla="*/ 507 w 507"/>
                <a:gd name="T5" fmla="*/ 27 h 320"/>
                <a:gd name="T6" fmla="*/ 0 w 507"/>
                <a:gd name="T7" fmla="*/ 320 h 320"/>
                <a:gd name="T8" fmla="*/ 0 w 507"/>
                <a:gd name="T9" fmla="*/ 29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320">
                  <a:moveTo>
                    <a:pt x="0" y="295"/>
                  </a:moveTo>
                  <a:lnTo>
                    <a:pt x="507" y="0"/>
                  </a:lnTo>
                  <a:lnTo>
                    <a:pt x="507" y="27"/>
                  </a:lnTo>
                  <a:lnTo>
                    <a:pt x="0" y="320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5" name="işļidê">
              <a:extLst>
                <a:ext uri="{FF2B5EF4-FFF2-40B4-BE49-F238E27FC236}">
                  <a16:creationId xmlns:a16="http://schemas.microsoft.com/office/drawing/2014/main" id="{5D45038B-7C28-BD48-AE72-54393ECF21BD}"/>
                </a:ext>
              </a:extLst>
            </p:cNvPr>
            <p:cNvSpPr/>
            <p:nvPr/>
          </p:nvSpPr>
          <p:spPr bwMode="auto">
            <a:xfrm>
              <a:off x="6321425" y="4692649"/>
              <a:ext cx="1663700" cy="963613"/>
            </a:xfrm>
            <a:custGeom>
              <a:avLst/>
              <a:gdLst>
                <a:gd name="T0" fmla="*/ 0 w 1048"/>
                <a:gd name="T1" fmla="*/ 295 h 607"/>
                <a:gd name="T2" fmla="*/ 508 w 1048"/>
                <a:gd name="T3" fmla="*/ 0 h 607"/>
                <a:gd name="T4" fmla="*/ 1048 w 1048"/>
                <a:gd name="T5" fmla="*/ 312 h 607"/>
                <a:gd name="T6" fmla="*/ 541 w 1048"/>
                <a:gd name="T7" fmla="*/ 607 h 607"/>
                <a:gd name="T8" fmla="*/ 0 w 1048"/>
                <a:gd name="T9" fmla="*/ 295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607">
                  <a:moveTo>
                    <a:pt x="0" y="295"/>
                  </a:moveTo>
                  <a:lnTo>
                    <a:pt x="508" y="0"/>
                  </a:lnTo>
                  <a:lnTo>
                    <a:pt x="1048" y="312"/>
                  </a:lnTo>
                  <a:lnTo>
                    <a:pt x="541" y="607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92CC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6" name="íš1iḍe">
              <a:extLst>
                <a:ext uri="{FF2B5EF4-FFF2-40B4-BE49-F238E27FC236}">
                  <a16:creationId xmlns:a16="http://schemas.microsoft.com/office/drawing/2014/main" id="{42331ACC-809C-D64E-8D9D-AAF2A42FEEFE}"/>
                </a:ext>
              </a:extLst>
            </p:cNvPr>
            <p:cNvSpPr/>
            <p:nvPr/>
          </p:nvSpPr>
          <p:spPr bwMode="auto">
            <a:xfrm>
              <a:off x="6321425" y="5160962"/>
              <a:ext cx="858838" cy="534988"/>
            </a:xfrm>
            <a:custGeom>
              <a:avLst/>
              <a:gdLst>
                <a:gd name="T0" fmla="*/ 260 w 260"/>
                <a:gd name="T1" fmla="*/ 150 h 162"/>
                <a:gd name="T2" fmla="*/ 260 w 260"/>
                <a:gd name="T3" fmla="*/ 162 h 162"/>
                <a:gd name="T4" fmla="*/ 241 w 260"/>
                <a:gd name="T5" fmla="*/ 152 h 162"/>
                <a:gd name="T6" fmla="*/ 230 w 260"/>
                <a:gd name="T7" fmla="*/ 158 h 162"/>
                <a:gd name="T8" fmla="*/ 219 w 260"/>
                <a:gd name="T9" fmla="*/ 139 h 162"/>
                <a:gd name="T10" fmla="*/ 41 w 260"/>
                <a:gd name="T11" fmla="*/ 36 h 162"/>
                <a:gd name="T12" fmla="*/ 30 w 260"/>
                <a:gd name="T13" fmla="*/ 42 h 162"/>
                <a:gd name="T14" fmla="*/ 19 w 260"/>
                <a:gd name="T15" fmla="*/ 23 h 162"/>
                <a:gd name="T16" fmla="*/ 0 w 260"/>
                <a:gd name="T17" fmla="*/ 13 h 162"/>
                <a:gd name="T18" fmla="*/ 0 w 260"/>
                <a:gd name="T19" fmla="*/ 0 h 162"/>
                <a:gd name="T20" fmla="*/ 260 w 260"/>
                <a:gd name="T21" fmla="*/ 15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162">
                  <a:moveTo>
                    <a:pt x="260" y="150"/>
                  </a:moveTo>
                  <a:cubicBezTo>
                    <a:pt x="260" y="162"/>
                    <a:pt x="260" y="162"/>
                    <a:pt x="260" y="162"/>
                  </a:cubicBezTo>
                  <a:cubicBezTo>
                    <a:pt x="241" y="152"/>
                    <a:pt x="241" y="152"/>
                    <a:pt x="241" y="152"/>
                  </a:cubicBezTo>
                  <a:cubicBezTo>
                    <a:pt x="241" y="159"/>
                    <a:pt x="236" y="161"/>
                    <a:pt x="230" y="158"/>
                  </a:cubicBezTo>
                  <a:cubicBezTo>
                    <a:pt x="224" y="154"/>
                    <a:pt x="219" y="146"/>
                    <a:pt x="219" y="139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1" y="43"/>
                    <a:pt x="36" y="46"/>
                    <a:pt x="30" y="42"/>
                  </a:cubicBezTo>
                  <a:cubicBezTo>
                    <a:pt x="24" y="39"/>
                    <a:pt x="19" y="30"/>
                    <a:pt x="19" y="2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0" y="150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7" name="is1idê">
              <a:extLst>
                <a:ext uri="{FF2B5EF4-FFF2-40B4-BE49-F238E27FC236}">
                  <a16:creationId xmlns:a16="http://schemas.microsoft.com/office/drawing/2014/main" id="{D65B68BD-7A17-C04C-90EA-A8976D12E77F}"/>
                </a:ext>
              </a:extLst>
            </p:cNvPr>
            <p:cNvSpPr/>
            <p:nvPr/>
          </p:nvSpPr>
          <p:spPr bwMode="auto">
            <a:xfrm>
              <a:off x="7385050" y="3800474"/>
              <a:ext cx="319088" cy="414338"/>
            </a:xfrm>
            <a:custGeom>
              <a:avLst/>
              <a:gdLst>
                <a:gd name="T0" fmla="*/ 97 w 97"/>
                <a:gd name="T1" fmla="*/ 57 h 126"/>
                <a:gd name="T2" fmla="*/ 97 w 97"/>
                <a:gd name="T3" fmla="*/ 57 h 126"/>
                <a:gd name="T4" fmla="*/ 97 w 97"/>
                <a:gd name="T5" fmla="*/ 56 h 126"/>
                <a:gd name="T6" fmla="*/ 97 w 97"/>
                <a:gd name="T7" fmla="*/ 56 h 126"/>
                <a:gd name="T8" fmla="*/ 97 w 97"/>
                <a:gd name="T9" fmla="*/ 56 h 126"/>
                <a:gd name="T10" fmla="*/ 97 w 97"/>
                <a:gd name="T11" fmla="*/ 55 h 126"/>
                <a:gd name="T12" fmla="*/ 97 w 97"/>
                <a:gd name="T13" fmla="*/ 55 h 126"/>
                <a:gd name="T14" fmla="*/ 97 w 97"/>
                <a:gd name="T15" fmla="*/ 55 h 126"/>
                <a:gd name="T16" fmla="*/ 96 w 97"/>
                <a:gd name="T17" fmla="*/ 54 h 126"/>
                <a:gd name="T18" fmla="*/ 96 w 97"/>
                <a:gd name="T19" fmla="*/ 54 h 126"/>
                <a:gd name="T20" fmla="*/ 96 w 97"/>
                <a:gd name="T21" fmla="*/ 54 h 126"/>
                <a:gd name="T22" fmla="*/ 96 w 97"/>
                <a:gd name="T23" fmla="*/ 53 h 126"/>
                <a:gd name="T24" fmla="*/ 96 w 97"/>
                <a:gd name="T25" fmla="*/ 53 h 126"/>
                <a:gd name="T26" fmla="*/ 96 w 97"/>
                <a:gd name="T27" fmla="*/ 52 h 126"/>
                <a:gd name="T28" fmla="*/ 95 w 97"/>
                <a:gd name="T29" fmla="*/ 52 h 126"/>
                <a:gd name="T30" fmla="*/ 95 w 97"/>
                <a:gd name="T31" fmla="*/ 51 h 126"/>
                <a:gd name="T32" fmla="*/ 95 w 97"/>
                <a:gd name="T33" fmla="*/ 51 h 126"/>
                <a:gd name="T34" fmla="*/ 94 w 97"/>
                <a:gd name="T35" fmla="*/ 51 h 126"/>
                <a:gd name="T36" fmla="*/ 94 w 97"/>
                <a:gd name="T37" fmla="*/ 50 h 126"/>
                <a:gd name="T38" fmla="*/ 94 w 97"/>
                <a:gd name="T39" fmla="*/ 50 h 126"/>
                <a:gd name="T40" fmla="*/ 93 w 97"/>
                <a:gd name="T41" fmla="*/ 50 h 126"/>
                <a:gd name="T42" fmla="*/ 93 w 97"/>
                <a:gd name="T43" fmla="*/ 49 h 126"/>
                <a:gd name="T44" fmla="*/ 93 w 97"/>
                <a:gd name="T45" fmla="*/ 49 h 126"/>
                <a:gd name="T46" fmla="*/ 93 w 97"/>
                <a:gd name="T47" fmla="*/ 49 h 126"/>
                <a:gd name="T48" fmla="*/ 92 w 97"/>
                <a:gd name="T49" fmla="*/ 49 h 126"/>
                <a:gd name="T50" fmla="*/ 9 w 97"/>
                <a:gd name="T51" fmla="*/ 0 h 126"/>
                <a:gd name="T52" fmla="*/ 8 w 97"/>
                <a:gd name="T53" fmla="*/ 0 h 126"/>
                <a:gd name="T54" fmla="*/ 8 w 97"/>
                <a:gd name="T55" fmla="*/ 0 h 126"/>
                <a:gd name="T56" fmla="*/ 8 w 97"/>
                <a:gd name="T57" fmla="*/ 0 h 126"/>
                <a:gd name="T58" fmla="*/ 8 w 97"/>
                <a:gd name="T59" fmla="*/ 0 h 126"/>
                <a:gd name="T60" fmla="*/ 7 w 97"/>
                <a:gd name="T61" fmla="*/ 0 h 126"/>
                <a:gd name="T62" fmla="*/ 7 w 97"/>
                <a:gd name="T63" fmla="*/ 0 h 126"/>
                <a:gd name="T64" fmla="*/ 7 w 97"/>
                <a:gd name="T65" fmla="*/ 0 h 126"/>
                <a:gd name="T66" fmla="*/ 6 w 97"/>
                <a:gd name="T67" fmla="*/ 0 h 126"/>
                <a:gd name="T68" fmla="*/ 6 w 97"/>
                <a:gd name="T69" fmla="*/ 0 h 126"/>
                <a:gd name="T70" fmla="*/ 5 w 97"/>
                <a:gd name="T71" fmla="*/ 0 h 126"/>
                <a:gd name="T72" fmla="*/ 0 w 97"/>
                <a:gd name="T73" fmla="*/ 3 h 126"/>
                <a:gd name="T74" fmla="*/ 0 w 97"/>
                <a:gd name="T75" fmla="*/ 3 h 126"/>
                <a:gd name="T76" fmla="*/ 1 w 97"/>
                <a:gd name="T77" fmla="*/ 3 h 126"/>
                <a:gd name="T78" fmla="*/ 2 w 97"/>
                <a:gd name="T79" fmla="*/ 3 h 126"/>
                <a:gd name="T80" fmla="*/ 87 w 97"/>
                <a:gd name="T81" fmla="*/ 52 h 126"/>
                <a:gd name="T82" fmla="*/ 88 w 97"/>
                <a:gd name="T83" fmla="*/ 52 h 126"/>
                <a:gd name="T84" fmla="*/ 89 w 97"/>
                <a:gd name="T85" fmla="*/ 53 h 126"/>
                <a:gd name="T86" fmla="*/ 90 w 97"/>
                <a:gd name="T87" fmla="*/ 56 h 126"/>
                <a:gd name="T88" fmla="*/ 92 w 97"/>
                <a:gd name="T89" fmla="*/ 58 h 126"/>
                <a:gd name="T90" fmla="*/ 92 w 97"/>
                <a:gd name="T91" fmla="*/ 60 h 126"/>
                <a:gd name="T92" fmla="*/ 92 w 97"/>
                <a:gd name="T93" fmla="*/ 61 h 126"/>
                <a:gd name="T94" fmla="*/ 90 w 97"/>
                <a:gd name="T95" fmla="*/ 126 h 126"/>
                <a:gd name="T96" fmla="*/ 97 w 97"/>
                <a:gd name="T97" fmla="*/ 120 h 126"/>
                <a:gd name="T98" fmla="*/ 97 w 97"/>
                <a:gd name="T99" fmla="*/ 5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7" h="126">
                  <a:moveTo>
                    <a:pt x="97" y="57"/>
                  </a:moveTo>
                  <a:cubicBezTo>
                    <a:pt x="97" y="57"/>
                    <a:pt x="97" y="57"/>
                    <a:pt x="97" y="57"/>
                  </a:cubicBezTo>
                  <a:cubicBezTo>
                    <a:pt x="97" y="57"/>
                    <a:pt x="97" y="57"/>
                    <a:pt x="97" y="57"/>
                  </a:cubicBezTo>
                  <a:cubicBezTo>
                    <a:pt x="97" y="57"/>
                    <a:pt x="97" y="57"/>
                    <a:pt x="97" y="57"/>
                  </a:cubicBezTo>
                  <a:cubicBezTo>
                    <a:pt x="97" y="56"/>
                    <a:pt x="97" y="56"/>
                    <a:pt x="97" y="56"/>
                  </a:cubicBezTo>
                  <a:cubicBezTo>
                    <a:pt x="97" y="56"/>
                    <a:pt x="97" y="56"/>
                    <a:pt x="97" y="56"/>
                  </a:cubicBezTo>
                  <a:cubicBezTo>
                    <a:pt x="97" y="56"/>
                    <a:pt x="97" y="56"/>
                    <a:pt x="97" y="56"/>
                  </a:cubicBezTo>
                  <a:cubicBezTo>
                    <a:pt x="97" y="56"/>
                    <a:pt x="97" y="56"/>
                    <a:pt x="97" y="56"/>
                  </a:cubicBezTo>
                  <a:cubicBezTo>
                    <a:pt x="97" y="56"/>
                    <a:pt x="97" y="56"/>
                    <a:pt x="97" y="56"/>
                  </a:cubicBezTo>
                  <a:cubicBezTo>
                    <a:pt x="97" y="56"/>
                    <a:pt x="97" y="56"/>
                    <a:pt x="97" y="56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7" y="54"/>
                    <a:pt x="97" y="54"/>
                    <a:pt x="97" y="54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1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7" y="52"/>
                    <a:pt x="88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9" y="53"/>
                    <a:pt x="89" y="53"/>
                    <a:pt x="89" y="53"/>
                  </a:cubicBezTo>
                  <a:cubicBezTo>
                    <a:pt x="89" y="53"/>
                    <a:pt x="89" y="53"/>
                    <a:pt x="89" y="53"/>
                  </a:cubicBezTo>
                  <a:cubicBezTo>
                    <a:pt x="89" y="54"/>
                    <a:pt x="89" y="54"/>
                    <a:pt x="90" y="54"/>
                  </a:cubicBezTo>
                  <a:cubicBezTo>
                    <a:pt x="90" y="55"/>
                    <a:pt x="90" y="55"/>
                    <a:pt x="90" y="56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91" y="56"/>
                    <a:pt x="91" y="57"/>
                    <a:pt x="92" y="58"/>
                  </a:cubicBezTo>
                  <a:cubicBezTo>
                    <a:pt x="92" y="58"/>
                    <a:pt x="92" y="58"/>
                    <a:pt x="92" y="58"/>
                  </a:cubicBezTo>
                  <a:cubicBezTo>
                    <a:pt x="92" y="59"/>
                    <a:pt x="92" y="59"/>
                    <a:pt x="92" y="60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92" y="60"/>
                    <a:pt x="92" y="60"/>
                    <a:pt x="92" y="61"/>
                  </a:cubicBezTo>
                  <a:cubicBezTo>
                    <a:pt x="92" y="123"/>
                    <a:pt x="92" y="123"/>
                    <a:pt x="92" y="123"/>
                  </a:cubicBezTo>
                  <a:cubicBezTo>
                    <a:pt x="92" y="124"/>
                    <a:pt x="91" y="126"/>
                    <a:pt x="90" y="126"/>
                  </a:cubicBezTo>
                  <a:cubicBezTo>
                    <a:pt x="96" y="123"/>
                    <a:pt x="96" y="123"/>
                    <a:pt x="96" y="123"/>
                  </a:cubicBezTo>
                  <a:cubicBezTo>
                    <a:pt x="97" y="123"/>
                    <a:pt x="97" y="121"/>
                    <a:pt x="97" y="120"/>
                  </a:cubicBezTo>
                  <a:cubicBezTo>
                    <a:pt x="97" y="58"/>
                    <a:pt x="97" y="58"/>
                    <a:pt x="97" y="58"/>
                  </a:cubicBezTo>
                  <a:lnTo>
                    <a:pt x="97" y="57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8" name="ïṡľïḋè">
              <a:extLst>
                <a:ext uri="{FF2B5EF4-FFF2-40B4-BE49-F238E27FC236}">
                  <a16:creationId xmlns:a16="http://schemas.microsoft.com/office/drawing/2014/main" id="{4627759C-306F-444A-98FB-1FD6B9B5397A}"/>
                </a:ext>
              </a:extLst>
            </p:cNvPr>
            <p:cNvSpPr/>
            <p:nvPr/>
          </p:nvSpPr>
          <p:spPr bwMode="auto">
            <a:xfrm>
              <a:off x="7378700" y="3806824"/>
              <a:ext cx="309563" cy="415925"/>
            </a:xfrm>
            <a:custGeom>
              <a:avLst/>
              <a:gdLst>
                <a:gd name="T0" fmla="*/ 89 w 94"/>
                <a:gd name="T1" fmla="*/ 50 h 126"/>
                <a:gd name="T2" fmla="*/ 94 w 94"/>
                <a:gd name="T3" fmla="*/ 59 h 126"/>
                <a:gd name="T4" fmla="*/ 94 w 94"/>
                <a:gd name="T5" fmla="*/ 121 h 126"/>
                <a:gd name="T6" fmla="*/ 88 w 94"/>
                <a:gd name="T7" fmla="*/ 124 h 126"/>
                <a:gd name="T8" fmla="*/ 5 w 94"/>
                <a:gd name="T9" fmla="*/ 76 h 126"/>
                <a:gd name="T10" fmla="*/ 0 w 94"/>
                <a:gd name="T11" fmla="*/ 67 h 126"/>
                <a:gd name="T12" fmla="*/ 0 w 94"/>
                <a:gd name="T13" fmla="*/ 5 h 126"/>
                <a:gd name="T14" fmla="*/ 5 w 94"/>
                <a:gd name="T15" fmla="*/ 2 h 126"/>
                <a:gd name="T16" fmla="*/ 89 w 94"/>
                <a:gd name="T17" fmla="*/ 5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126">
                  <a:moveTo>
                    <a:pt x="89" y="50"/>
                  </a:moveTo>
                  <a:cubicBezTo>
                    <a:pt x="92" y="51"/>
                    <a:pt x="94" y="55"/>
                    <a:pt x="94" y="59"/>
                  </a:cubicBezTo>
                  <a:cubicBezTo>
                    <a:pt x="94" y="121"/>
                    <a:pt x="94" y="121"/>
                    <a:pt x="94" y="121"/>
                  </a:cubicBezTo>
                  <a:cubicBezTo>
                    <a:pt x="94" y="124"/>
                    <a:pt x="91" y="126"/>
                    <a:pt x="88" y="124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2" y="74"/>
                    <a:pt x="0" y="70"/>
                    <a:pt x="0" y="6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"/>
                    <a:pt x="2" y="0"/>
                    <a:pt x="5" y="2"/>
                  </a:cubicBezTo>
                  <a:lnTo>
                    <a:pt x="89" y="50"/>
                  </a:lnTo>
                  <a:close/>
                </a:path>
              </a:pathLst>
            </a:custGeom>
            <a:solidFill>
              <a:srgbClr val="60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9" name="ísḷíḑê">
              <a:extLst>
                <a:ext uri="{FF2B5EF4-FFF2-40B4-BE49-F238E27FC236}">
                  <a16:creationId xmlns:a16="http://schemas.microsoft.com/office/drawing/2014/main" id="{E7F64BA2-7890-464D-A060-C73C2B4A19D9}"/>
                </a:ext>
              </a:extLst>
            </p:cNvPr>
            <p:cNvSpPr/>
            <p:nvPr/>
          </p:nvSpPr>
          <p:spPr bwMode="auto">
            <a:xfrm>
              <a:off x="7421563" y="3865562"/>
              <a:ext cx="190500" cy="280988"/>
            </a:xfrm>
            <a:custGeom>
              <a:avLst/>
              <a:gdLst>
                <a:gd name="T0" fmla="*/ 2 w 120"/>
                <a:gd name="T1" fmla="*/ 0 h 177"/>
                <a:gd name="T2" fmla="*/ 120 w 120"/>
                <a:gd name="T3" fmla="*/ 69 h 177"/>
                <a:gd name="T4" fmla="*/ 120 w 120"/>
                <a:gd name="T5" fmla="*/ 177 h 177"/>
                <a:gd name="T6" fmla="*/ 0 w 120"/>
                <a:gd name="T7" fmla="*/ 108 h 177"/>
                <a:gd name="T8" fmla="*/ 2 w 120"/>
                <a:gd name="T9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77">
                  <a:moveTo>
                    <a:pt x="2" y="0"/>
                  </a:moveTo>
                  <a:lnTo>
                    <a:pt x="120" y="69"/>
                  </a:lnTo>
                  <a:lnTo>
                    <a:pt x="120" y="177"/>
                  </a:lnTo>
                  <a:lnTo>
                    <a:pt x="0" y="10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0" name="íṣ1iḑê">
              <a:extLst>
                <a:ext uri="{FF2B5EF4-FFF2-40B4-BE49-F238E27FC236}">
                  <a16:creationId xmlns:a16="http://schemas.microsoft.com/office/drawing/2014/main" id="{63AD3098-37A5-924B-96FC-C48EF7BFD637}"/>
                </a:ext>
              </a:extLst>
            </p:cNvPr>
            <p:cNvSpPr/>
            <p:nvPr/>
          </p:nvSpPr>
          <p:spPr bwMode="auto">
            <a:xfrm>
              <a:off x="7642225" y="3994149"/>
              <a:ext cx="19050" cy="30163"/>
            </a:xfrm>
            <a:custGeom>
              <a:avLst/>
              <a:gdLst>
                <a:gd name="T0" fmla="*/ 3 w 6"/>
                <a:gd name="T1" fmla="*/ 1 h 9"/>
                <a:gd name="T2" fmla="*/ 6 w 6"/>
                <a:gd name="T3" fmla="*/ 6 h 9"/>
                <a:gd name="T4" fmla="*/ 3 w 6"/>
                <a:gd name="T5" fmla="*/ 8 h 9"/>
                <a:gd name="T6" fmla="*/ 0 w 6"/>
                <a:gd name="T7" fmla="*/ 3 h 9"/>
                <a:gd name="T8" fmla="*/ 3 w 6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3" y="1"/>
                  </a:moveTo>
                  <a:cubicBezTo>
                    <a:pt x="4" y="2"/>
                    <a:pt x="6" y="4"/>
                    <a:pt x="6" y="6"/>
                  </a:cubicBezTo>
                  <a:cubicBezTo>
                    <a:pt x="6" y="8"/>
                    <a:pt x="4" y="9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1"/>
                  </a:cubicBezTo>
                  <a:close/>
                </a:path>
              </a:pathLst>
            </a:custGeom>
            <a:solidFill>
              <a:srgbClr val="D49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1" name="îsḻïḍe">
              <a:extLst>
                <a:ext uri="{FF2B5EF4-FFF2-40B4-BE49-F238E27FC236}">
                  <a16:creationId xmlns:a16="http://schemas.microsoft.com/office/drawing/2014/main" id="{952D34B3-1928-1A48-8262-01525D99FB82}"/>
                </a:ext>
              </a:extLst>
            </p:cNvPr>
            <p:cNvSpPr/>
            <p:nvPr/>
          </p:nvSpPr>
          <p:spPr bwMode="auto">
            <a:xfrm>
              <a:off x="7642225" y="4070349"/>
              <a:ext cx="19050" cy="26988"/>
            </a:xfrm>
            <a:custGeom>
              <a:avLst/>
              <a:gdLst>
                <a:gd name="T0" fmla="*/ 3 w 6"/>
                <a:gd name="T1" fmla="*/ 1 h 8"/>
                <a:gd name="T2" fmla="*/ 6 w 6"/>
                <a:gd name="T3" fmla="*/ 6 h 8"/>
                <a:gd name="T4" fmla="*/ 3 w 6"/>
                <a:gd name="T5" fmla="*/ 7 h 8"/>
                <a:gd name="T6" fmla="*/ 0 w 6"/>
                <a:gd name="T7" fmla="*/ 2 h 8"/>
                <a:gd name="T8" fmla="*/ 3 w 6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4" y="2"/>
                    <a:pt x="6" y="4"/>
                    <a:pt x="6" y="6"/>
                  </a:cubicBezTo>
                  <a:cubicBezTo>
                    <a:pt x="6" y="8"/>
                    <a:pt x="4" y="8"/>
                    <a:pt x="3" y="7"/>
                  </a:cubicBezTo>
                  <a:cubicBezTo>
                    <a:pt x="1" y="6"/>
                    <a:pt x="0" y="4"/>
                    <a:pt x="0" y="2"/>
                  </a:cubicBezTo>
                  <a:cubicBezTo>
                    <a:pt x="0" y="1"/>
                    <a:pt x="1" y="0"/>
                    <a:pt x="3" y="1"/>
                  </a:cubicBezTo>
                  <a:close/>
                </a:path>
              </a:pathLst>
            </a:custGeom>
            <a:solidFill>
              <a:srgbClr val="7BB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2" name="ísḷiḋê">
              <a:extLst>
                <a:ext uri="{FF2B5EF4-FFF2-40B4-BE49-F238E27FC236}">
                  <a16:creationId xmlns:a16="http://schemas.microsoft.com/office/drawing/2014/main" id="{53CA6188-44FF-8541-9B21-3672B82BF656}"/>
                </a:ext>
              </a:extLst>
            </p:cNvPr>
            <p:cNvSpPr/>
            <p:nvPr/>
          </p:nvSpPr>
          <p:spPr bwMode="auto">
            <a:xfrm>
              <a:off x="7642225" y="4146549"/>
              <a:ext cx="19050" cy="25400"/>
            </a:xfrm>
            <a:custGeom>
              <a:avLst/>
              <a:gdLst>
                <a:gd name="T0" fmla="*/ 3 w 6"/>
                <a:gd name="T1" fmla="*/ 1 h 8"/>
                <a:gd name="T2" fmla="*/ 6 w 6"/>
                <a:gd name="T3" fmla="*/ 6 h 8"/>
                <a:gd name="T4" fmla="*/ 3 w 6"/>
                <a:gd name="T5" fmla="*/ 7 h 8"/>
                <a:gd name="T6" fmla="*/ 0 w 6"/>
                <a:gd name="T7" fmla="*/ 2 h 8"/>
                <a:gd name="T8" fmla="*/ 3 w 6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4" y="1"/>
                    <a:pt x="6" y="4"/>
                    <a:pt x="6" y="6"/>
                  </a:cubicBezTo>
                  <a:cubicBezTo>
                    <a:pt x="6" y="7"/>
                    <a:pt x="4" y="8"/>
                    <a:pt x="3" y="7"/>
                  </a:cubicBezTo>
                  <a:cubicBezTo>
                    <a:pt x="1" y="6"/>
                    <a:pt x="0" y="4"/>
                    <a:pt x="0" y="2"/>
                  </a:cubicBezTo>
                  <a:cubicBezTo>
                    <a:pt x="0" y="0"/>
                    <a:pt x="1" y="0"/>
                    <a:pt x="3" y="1"/>
                  </a:cubicBezTo>
                  <a:close/>
                </a:path>
              </a:pathLst>
            </a:custGeom>
            <a:solidFill>
              <a:srgbClr val="92CC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3" name="ïṣlîḋè">
              <a:extLst>
                <a:ext uri="{FF2B5EF4-FFF2-40B4-BE49-F238E27FC236}">
                  <a16:creationId xmlns:a16="http://schemas.microsoft.com/office/drawing/2014/main" id="{FCD5E34B-DD09-1749-B2C6-1B793B1C9C8A}"/>
                </a:ext>
              </a:extLst>
            </p:cNvPr>
            <p:cNvSpPr/>
            <p:nvPr/>
          </p:nvSpPr>
          <p:spPr bwMode="auto">
            <a:xfrm>
              <a:off x="7500938" y="4008437"/>
              <a:ext cx="71438" cy="61913"/>
            </a:xfrm>
            <a:custGeom>
              <a:avLst/>
              <a:gdLst>
                <a:gd name="T0" fmla="*/ 21 w 22"/>
                <a:gd name="T1" fmla="*/ 0 h 19"/>
                <a:gd name="T2" fmla="*/ 21 w 22"/>
                <a:gd name="T3" fmla="*/ 1 h 19"/>
                <a:gd name="T4" fmla="*/ 22 w 22"/>
                <a:gd name="T5" fmla="*/ 3 h 19"/>
                <a:gd name="T6" fmla="*/ 2 w 22"/>
                <a:gd name="T7" fmla="*/ 19 h 19"/>
                <a:gd name="T8" fmla="*/ 1 w 22"/>
                <a:gd name="T9" fmla="*/ 19 h 19"/>
                <a:gd name="T10" fmla="*/ 0 w 22"/>
                <a:gd name="T11" fmla="*/ 18 h 19"/>
                <a:gd name="T12" fmla="*/ 0 w 22"/>
                <a:gd name="T13" fmla="*/ 16 h 19"/>
                <a:gd name="T14" fmla="*/ 19 w 22"/>
                <a:gd name="T15" fmla="*/ 0 h 19"/>
                <a:gd name="T16" fmla="*/ 21 w 22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9">
                  <a:moveTo>
                    <a:pt x="21" y="0"/>
                  </a:moveTo>
                  <a:cubicBezTo>
                    <a:pt x="21" y="0"/>
                    <a:pt x="21" y="0"/>
                    <a:pt x="21" y="1"/>
                  </a:cubicBezTo>
                  <a:cubicBezTo>
                    <a:pt x="22" y="2"/>
                    <a:pt x="22" y="3"/>
                    <a:pt x="22" y="3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1" y="19"/>
                  </a:cubicBezTo>
                  <a:cubicBezTo>
                    <a:pt x="1" y="19"/>
                    <a:pt x="1" y="19"/>
                    <a:pt x="0" y="18"/>
                  </a:cubicBezTo>
                  <a:cubicBezTo>
                    <a:pt x="0" y="18"/>
                    <a:pt x="0" y="16"/>
                    <a:pt x="0" y="16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1" y="0"/>
                  </a:cubicBezTo>
                  <a:close/>
                </a:path>
              </a:pathLst>
            </a:custGeom>
            <a:solidFill>
              <a:srgbClr val="B973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4" name="íṡḷíḑe">
              <a:extLst>
                <a:ext uri="{FF2B5EF4-FFF2-40B4-BE49-F238E27FC236}">
                  <a16:creationId xmlns:a16="http://schemas.microsoft.com/office/drawing/2014/main" id="{7FA946A0-C20A-0345-BB4F-827EBE987A02}"/>
                </a:ext>
              </a:extLst>
            </p:cNvPr>
            <p:cNvSpPr/>
            <p:nvPr/>
          </p:nvSpPr>
          <p:spPr bwMode="auto">
            <a:xfrm>
              <a:off x="7507288" y="3932237"/>
              <a:ext cx="6350" cy="22225"/>
            </a:xfrm>
            <a:custGeom>
              <a:avLst/>
              <a:gdLst>
                <a:gd name="T0" fmla="*/ 0 w 4"/>
                <a:gd name="T1" fmla="*/ 0 h 14"/>
                <a:gd name="T2" fmla="*/ 0 w 4"/>
                <a:gd name="T3" fmla="*/ 12 h 14"/>
                <a:gd name="T4" fmla="*/ 4 w 4"/>
                <a:gd name="T5" fmla="*/ 14 h 14"/>
                <a:gd name="T6" fmla="*/ 4 w 4"/>
                <a:gd name="T7" fmla="*/ 2 h 14"/>
                <a:gd name="T8" fmla="*/ 0 w 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4">
                  <a:moveTo>
                    <a:pt x="0" y="0"/>
                  </a:moveTo>
                  <a:lnTo>
                    <a:pt x="0" y="12"/>
                  </a:lnTo>
                  <a:lnTo>
                    <a:pt x="4" y="14"/>
                  </a:lnTo>
                  <a:lnTo>
                    <a:pt x="4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5" name="işľiḓê">
              <a:extLst>
                <a:ext uri="{FF2B5EF4-FFF2-40B4-BE49-F238E27FC236}">
                  <a16:creationId xmlns:a16="http://schemas.microsoft.com/office/drawing/2014/main" id="{00D6D6D7-9606-1140-8571-84576C09B81A}"/>
                </a:ext>
              </a:extLst>
            </p:cNvPr>
            <p:cNvSpPr/>
            <p:nvPr/>
          </p:nvSpPr>
          <p:spPr bwMode="auto">
            <a:xfrm>
              <a:off x="7578725" y="4040187"/>
              <a:ext cx="17463" cy="17463"/>
            </a:xfrm>
            <a:custGeom>
              <a:avLst/>
              <a:gdLst>
                <a:gd name="T0" fmla="*/ 0 w 11"/>
                <a:gd name="T1" fmla="*/ 0 h 11"/>
                <a:gd name="T2" fmla="*/ 0 w 11"/>
                <a:gd name="T3" fmla="*/ 5 h 11"/>
                <a:gd name="T4" fmla="*/ 11 w 11"/>
                <a:gd name="T5" fmla="*/ 11 h 11"/>
                <a:gd name="T6" fmla="*/ 11 w 11"/>
                <a:gd name="T7" fmla="*/ 7 h 11"/>
                <a:gd name="T8" fmla="*/ 0 w 11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lnTo>
                    <a:pt x="0" y="5"/>
                  </a:lnTo>
                  <a:lnTo>
                    <a:pt x="11" y="11"/>
                  </a:lnTo>
                  <a:lnTo>
                    <a:pt x="11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6" name="ïşļiḑê">
              <a:extLst>
                <a:ext uri="{FF2B5EF4-FFF2-40B4-BE49-F238E27FC236}">
                  <a16:creationId xmlns:a16="http://schemas.microsoft.com/office/drawing/2014/main" id="{F603F6F5-B0AB-DD40-815A-2B99A86921A6}"/>
                </a:ext>
              </a:extLst>
            </p:cNvPr>
            <p:cNvSpPr/>
            <p:nvPr/>
          </p:nvSpPr>
          <p:spPr bwMode="auto">
            <a:xfrm>
              <a:off x="7440613" y="3965574"/>
              <a:ext cx="15875" cy="19050"/>
            </a:xfrm>
            <a:custGeom>
              <a:avLst/>
              <a:gdLst>
                <a:gd name="T0" fmla="*/ 0 w 10"/>
                <a:gd name="T1" fmla="*/ 0 h 12"/>
                <a:gd name="T2" fmla="*/ 0 w 10"/>
                <a:gd name="T3" fmla="*/ 4 h 12"/>
                <a:gd name="T4" fmla="*/ 10 w 10"/>
                <a:gd name="T5" fmla="*/ 12 h 12"/>
                <a:gd name="T6" fmla="*/ 10 w 10"/>
                <a:gd name="T7" fmla="*/ 6 h 12"/>
                <a:gd name="T8" fmla="*/ 0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0" y="0"/>
                  </a:moveTo>
                  <a:lnTo>
                    <a:pt x="0" y="4"/>
                  </a:lnTo>
                  <a:lnTo>
                    <a:pt x="10" y="12"/>
                  </a:lnTo>
                  <a:lnTo>
                    <a:pt x="1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7" name="ïs1íḑe">
              <a:extLst>
                <a:ext uri="{FF2B5EF4-FFF2-40B4-BE49-F238E27FC236}">
                  <a16:creationId xmlns:a16="http://schemas.microsoft.com/office/drawing/2014/main" id="{341A2B44-044E-E842-A83B-A02769187005}"/>
                </a:ext>
              </a:extLst>
            </p:cNvPr>
            <p:cNvSpPr/>
            <p:nvPr/>
          </p:nvSpPr>
          <p:spPr bwMode="auto">
            <a:xfrm>
              <a:off x="6908800" y="4670424"/>
              <a:ext cx="700088" cy="404813"/>
            </a:xfrm>
            <a:custGeom>
              <a:avLst/>
              <a:gdLst>
                <a:gd name="T0" fmla="*/ 441 w 441"/>
                <a:gd name="T1" fmla="*/ 178 h 255"/>
                <a:gd name="T2" fmla="*/ 133 w 441"/>
                <a:gd name="T3" fmla="*/ 0 h 255"/>
                <a:gd name="T4" fmla="*/ 0 w 441"/>
                <a:gd name="T5" fmla="*/ 77 h 255"/>
                <a:gd name="T6" fmla="*/ 306 w 441"/>
                <a:gd name="T7" fmla="*/ 255 h 255"/>
                <a:gd name="T8" fmla="*/ 441 w 441"/>
                <a:gd name="T9" fmla="*/ 178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255">
                  <a:moveTo>
                    <a:pt x="441" y="178"/>
                  </a:moveTo>
                  <a:lnTo>
                    <a:pt x="133" y="0"/>
                  </a:lnTo>
                  <a:lnTo>
                    <a:pt x="0" y="77"/>
                  </a:lnTo>
                  <a:lnTo>
                    <a:pt x="306" y="255"/>
                  </a:lnTo>
                  <a:lnTo>
                    <a:pt x="441" y="178"/>
                  </a:lnTo>
                  <a:close/>
                </a:path>
              </a:pathLst>
            </a:custGeom>
            <a:solidFill>
              <a:srgbClr val="F5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8" name="îṡḻïḑê">
              <a:extLst>
                <a:ext uri="{FF2B5EF4-FFF2-40B4-BE49-F238E27FC236}">
                  <a16:creationId xmlns:a16="http://schemas.microsoft.com/office/drawing/2014/main" id="{4CC360BB-3661-BA45-9D19-927A96D27A32}"/>
                </a:ext>
              </a:extLst>
            </p:cNvPr>
            <p:cNvSpPr/>
            <p:nvPr/>
          </p:nvSpPr>
          <p:spPr bwMode="auto">
            <a:xfrm>
              <a:off x="6819900" y="4792662"/>
              <a:ext cx="574675" cy="334963"/>
            </a:xfrm>
            <a:custGeom>
              <a:avLst/>
              <a:gdLst>
                <a:gd name="T0" fmla="*/ 362 w 362"/>
                <a:gd name="T1" fmla="*/ 178 h 211"/>
                <a:gd name="T2" fmla="*/ 56 w 362"/>
                <a:gd name="T3" fmla="*/ 0 h 211"/>
                <a:gd name="T4" fmla="*/ 0 w 362"/>
                <a:gd name="T5" fmla="*/ 33 h 211"/>
                <a:gd name="T6" fmla="*/ 306 w 362"/>
                <a:gd name="T7" fmla="*/ 211 h 211"/>
                <a:gd name="T8" fmla="*/ 362 w 362"/>
                <a:gd name="T9" fmla="*/ 178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2" h="211">
                  <a:moveTo>
                    <a:pt x="362" y="178"/>
                  </a:moveTo>
                  <a:lnTo>
                    <a:pt x="56" y="0"/>
                  </a:lnTo>
                  <a:lnTo>
                    <a:pt x="0" y="33"/>
                  </a:lnTo>
                  <a:lnTo>
                    <a:pt x="306" y="211"/>
                  </a:lnTo>
                  <a:lnTo>
                    <a:pt x="362" y="178"/>
                  </a:lnTo>
                  <a:close/>
                </a:path>
              </a:pathLst>
            </a:custGeom>
            <a:solidFill>
              <a:srgbClr val="D3BE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9" name="îṣlîḓe">
              <a:extLst>
                <a:ext uri="{FF2B5EF4-FFF2-40B4-BE49-F238E27FC236}">
                  <a16:creationId xmlns:a16="http://schemas.microsoft.com/office/drawing/2014/main" id="{014C3D96-5E47-454C-A1CC-4A7E19A3F29C}"/>
                </a:ext>
              </a:extLst>
            </p:cNvPr>
            <p:cNvSpPr/>
            <p:nvPr/>
          </p:nvSpPr>
          <p:spPr bwMode="auto">
            <a:xfrm>
              <a:off x="7305675" y="5075237"/>
              <a:ext cx="88900" cy="82550"/>
            </a:xfrm>
            <a:custGeom>
              <a:avLst/>
              <a:gdLst>
                <a:gd name="T0" fmla="*/ 0 w 56"/>
                <a:gd name="T1" fmla="*/ 33 h 52"/>
                <a:gd name="T2" fmla="*/ 0 w 56"/>
                <a:gd name="T3" fmla="*/ 52 h 52"/>
                <a:gd name="T4" fmla="*/ 56 w 56"/>
                <a:gd name="T5" fmla="*/ 19 h 52"/>
                <a:gd name="T6" fmla="*/ 56 w 56"/>
                <a:gd name="T7" fmla="*/ 0 h 52"/>
                <a:gd name="T8" fmla="*/ 0 w 56"/>
                <a:gd name="T9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2">
                  <a:moveTo>
                    <a:pt x="0" y="33"/>
                  </a:moveTo>
                  <a:lnTo>
                    <a:pt x="0" y="52"/>
                  </a:lnTo>
                  <a:lnTo>
                    <a:pt x="56" y="19"/>
                  </a:lnTo>
                  <a:lnTo>
                    <a:pt x="56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BCA7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0" name="iṡľïḓè">
              <a:extLst>
                <a:ext uri="{FF2B5EF4-FFF2-40B4-BE49-F238E27FC236}">
                  <a16:creationId xmlns:a16="http://schemas.microsoft.com/office/drawing/2014/main" id="{1F6CB7D1-E75F-D444-A85D-1E2967FA7A94}"/>
                </a:ext>
              </a:extLst>
            </p:cNvPr>
            <p:cNvSpPr/>
            <p:nvPr/>
          </p:nvSpPr>
          <p:spPr bwMode="auto">
            <a:xfrm>
              <a:off x="6605588" y="4967287"/>
              <a:ext cx="488950" cy="557213"/>
            </a:xfrm>
            <a:custGeom>
              <a:avLst/>
              <a:gdLst>
                <a:gd name="T0" fmla="*/ 15 w 308"/>
                <a:gd name="T1" fmla="*/ 180 h 351"/>
                <a:gd name="T2" fmla="*/ 15 w 308"/>
                <a:gd name="T3" fmla="*/ 182 h 351"/>
                <a:gd name="T4" fmla="*/ 0 w 308"/>
                <a:gd name="T5" fmla="*/ 174 h 351"/>
                <a:gd name="T6" fmla="*/ 0 w 308"/>
                <a:gd name="T7" fmla="*/ 0 h 351"/>
                <a:gd name="T8" fmla="*/ 308 w 308"/>
                <a:gd name="T9" fmla="*/ 178 h 351"/>
                <a:gd name="T10" fmla="*/ 308 w 308"/>
                <a:gd name="T11" fmla="*/ 351 h 351"/>
                <a:gd name="T12" fmla="*/ 15 w 308"/>
                <a:gd name="T13" fmla="*/ 18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8" h="351">
                  <a:moveTo>
                    <a:pt x="15" y="180"/>
                  </a:moveTo>
                  <a:lnTo>
                    <a:pt x="15" y="182"/>
                  </a:lnTo>
                  <a:lnTo>
                    <a:pt x="0" y="174"/>
                  </a:lnTo>
                  <a:lnTo>
                    <a:pt x="0" y="0"/>
                  </a:lnTo>
                  <a:lnTo>
                    <a:pt x="308" y="178"/>
                  </a:lnTo>
                  <a:lnTo>
                    <a:pt x="308" y="351"/>
                  </a:lnTo>
                  <a:lnTo>
                    <a:pt x="15" y="180"/>
                  </a:lnTo>
                  <a:close/>
                </a:path>
              </a:pathLst>
            </a:custGeom>
            <a:solidFill>
              <a:srgbClr val="E8C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1" name="îsľïdè">
              <a:extLst>
                <a:ext uri="{FF2B5EF4-FFF2-40B4-BE49-F238E27FC236}">
                  <a16:creationId xmlns:a16="http://schemas.microsoft.com/office/drawing/2014/main" id="{5359E763-F4A3-4A47-900A-AE3C203E9E59}"/>
                </a:ext>
              </a:extLst>
            </p:cNvPr>
            <p:cNvSpPr/>
            <p:nvPr/>
          </p:nvSpPr>
          <p:spPr bwMode="auto">
            <a:xfrm>
              <a:off x="7094538" y="4952999"/>
              <a:ext cx="514350" cy="571500"/>
            </a:xfrm>
            <a:custGeom>
              <a:avLst/>
              <a:gdLst>
                <a:gd name="T0" fmla="*/ 324 w 324"/>
                <a:gd name="T1" fmla="*/ 173 h 360"/>
                <a:gd name="T2" fmla="*/ 324 w 324"/>
                <a:gd name="T3" fmla="*/ 173 h 360"/>
                <a:gd name="T4" fmla="*/ 189 w 324"/>
                <a:gd name="T5" fmla="*/ 250 h 360"/>
                <a:gd name="T6" fmla="*/ 133 w 324"/>
                <a:gd name="T7" fmla="*/ 283 h 360"/>
                <a:gd name="T8" fmla="*/ 0 w 324"/>
                <a:gd name="T9" fmla="*/ 360 h 360"/>
                <a:gd name="T10" fmla="*/ 0 w 324"/>
                <a:gd name="T11" fmla="*/ 187 h 360"/>
                <a:gd name="T12" fmla="*/ 133 w 324"/>
                <a:gd name="T13" fmla="*/ 110 h 360"/>
                <a:gd name="T14" fmla="*/ 133 w 324"/>
                <a:gd name="T15" fmla="*/ 129 h 360"/>
                <a:gd name="T16" fmla="*/ 189 w 324"/>
                <a:gd name="T17" fmla="*/ 96 h 360"/>
                <a:gd name="T18" fmla="*/ 189 w 324"/>
                <a:gd name="T19" fmla="*/ 77 h 360"/>
                <a:gd name="T20" fmla="*/ 324 w 324"/>
                <a:gd name="T21" fmla="*/ 0 h 360"/>
                <a:gd name="T22" fmla="*/ 324 w 324"/>
                <a:gd name="T23" fmla="*/ 173 h 360"/>
                <a:gd name="T24" fmla="*/ 324 w 324"/>
                <a:gd name="T25" fmla="*/ 173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4" h="360">
                  <a:moveTo>
                    <a:pt x="324" y="173"/>
                  </a:moveTo>
                  <a:lnTo>
                    <a:pt x="324" y="173"/>
                  </a:lnTo>
                  <a:lnTo>
                    <a:pt x="189" y="250"/>
                  </a:lnTo>
                  <a:lnTo>
                    <a:pt x="133" y="283"/>
                  </a:lnTo>
                  <a:lnTo>
                    <a:pt x="0" y="360"/>
                  </a:lnTo>
                  <a:lnTo>
                    <a:pt x="0" y="187"/>
                  </a:lnTo>
                  <a:lnTo>
                    <a:pt x="133" y="110"/>
                  </a:lnTo>
                  <a:lnTo>
                    <a:pt x="133" y="129"/>
                  </a:lnTo>
                  <a:lnTo>
                    <a:pt x="189" y="96"/>
                  </a:lnTo>
                  <a:lnTo>
                    <a:pt x="189" y="77"/>
                  </a:lnTo>
                  <a:lnTo>
                    <a:pt x="324" y="0"/>
                  </a:lnTo>
                  <a:lnTo>
                    <a:pt x="324" y="173"/>
                  </a:lnTo>
                  <a:lnTo>
                    <a:pt x="324" y="173"/>
                  </a:lnTo>
                  <a:close/>
                </a:path>
              </a:pathLst>
            </a:custGeom>
            <a:solidFill>
              <a:srgbClr val="DEB9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2" name="íŝ1íḓe">
              <a:extLst>
                <a:ext uri="{FF2B5EF4-FFF2-40B4-BE49-F238E27FC236}">
                  <a16:creationId xmlns:a16="http://schemas.microsoft.com/office/drawing/2014/main" id="{9F15EF08-408B-074B-80CD-7FEB53FFDDFA}"/>
                </a:ext>
              </a:extLst>
            </p:cNvPr>
            <p:cNvSpPr/>
            <p:nvPr/>
          </p:nvSpPr>
          <p:spPr bwMode="auto">
            <a:xfrm>
              <a:off x="6605588" y="4845049"/>
              <a:ext cx="700088" cy="404813"/>
            </a:xfrm>
            <a:custGeom>
              <a:avLst/>
              <a:gdLst>
                <a:gd name="T0" fmla="*/ 441 w 441"/>
                <a:gd name="T1" fmla="*/ 178 h 255"/>
                <a:gd name="T2" fmla="*/ 135 w 441"/>
                <a:gd name="T3" fmla="*/ 0 h 255"/>
                <a:gd name="T4" fmla="*/ 0 w 441"/>
                <a:gd name="T5" fmla="*/ 77 h 255"/>
                <a:gd name="T6" fmla="*/ 308 w 441"/>
                <a:gd name="T7" fmla="*/ 255 h 255"/>
                <a:gd name="T8" fmla="*/ 441 w 441"/>
                <a:gd name="T9" fmla="*/ 178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255">
                  <a:moveTo>
                    <a:pt x="441" y="178"/>
                  </a:moveTo>
                  <a:lnTo>
                    <a:pt x="135" y="0"/>
                  </a:lnTo>
                  <a:lnTo>
                    <a:pt x="0" y="77"/>
                  </a:lnTo>
                  <a:lnTo>
                    <a:pt x="308" y="255"/>
                  </a:lnTo>
                  <a:lnTo>
                    <a:pt x="441" y="178"/>
                  </a:lnTo>
                  <a:close/>
                </a:path>
              </a:pathLst>
            </a:custGeom>
            <a:solidFill>
              <a:srgbClr val="F5D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3" name="ísḻîḑè">
              <a:extLst>
                <a:ext uri="{FF2B5EF4-FFF2-40B4-BE49-F238E27FC236}">
                  <a16:creationId xmlns:a16="http://schemas.microsoft.com/office/drawing/2014/main" id="{51854684-59E6-E243-BD8F-1FE5D37AF476}"/>
                </a:ext>
              </a:extLst>
            </p:cNvPr>
            <p:cNvSpPr/>
            <p:nvPr/>
          </p:nvSpPr>
          <p:spPr bwMode="auto">
            <a:xfrm>
              <a:off x="6642100" y="5167312"/>
              <a:ext cx="63500" cy="103188"/>
            </a:xfrm>
            <a:custGeom>
              <a:avLst/>
              <a:gdLst>
                <a:gd name="T0" fmla="*/ 0 w 40"/>
                <a:gd name="T1" fmla="*/ 44 h 65"/>
                <a:gd name="T2" fmla="*/ 40 w 40"/>
                <a:gd name="T3" fmla="*/ 65 h 65"/>
                <a:gd name="T4" fmla="*/ 40 w 40"/>
                <a:gd name="T5" fmla="*/ 21 h 65"/>
                <a:gd name="T6" fmla="*/ 0 w 40"/>
                <a:gd name="T7" fmla="*/ 0 h 65"/>
                <a:gd name="T8" fmla="*/ 0 w 40"/>
                <a:gd name="T9" fmla="*/ 44 h 65"/>
                <a:gd name="T10" fmla="*/ 2 w 40"/>
                <a:gd name="T11" fmla="*/ 42 h 65"/>
                <a:gd name="T12" fmla="*/ 2 w 40"/>
                <a:gd name="T13" fmla="*/ 2 h 65"/>
                <a:gd name="T14" fmla="*/ 37 w 40"/>
                <a:gd name="T15" fmla="*/ 23 h 65"/>
                <a:gd name="T16" fmla="*/ 37 w 40"/>
                <a:gd name="T17" fmla="*/ 63 h 65"/>
                <a:gd name="T18" fmla="*/ 2 w 40"/>
                <a:gd name="T19" fmla="*/ 4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65">
                  <a:moveTo>
                    <a:pt x="0" y="44"/>
                  </a:moveTo>
                  <a:lnTo>
                    <a:pt x="40" y="65"/>
                  </a:lnTo>
                  <a:lnTo>
                    <a:pt x="40" y="21"/>
                  </a:lnTo>
                  <a:lnTo>
                    <a:pt x="0" y="0"/>
                  </a:lnTo>
                  <a:lnTo>
                    <a:pt x="0" y="44"/>
                  </a:lnTo>
                  <a:close/>
                  <a:moveTo>
                    <a:pt x="2" y="42"/>
                  </a:moveTo>
                  <a:lnTo>
                    <a:pt x="2" y="2"/>
                  </a:lnTo>
                  <a:lnTo>
                    <a:pt x="37" y="23"/>
                  </a:lnTo>
                  <a:lnTo>
                    <a:pt x="37" y="63"/>
                  </a:lnTo>
                  <a:lnTo>
                    <a:pt x="2" y="42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4" name="i$ľíḑe">
              <a:extLst>
                <a:ext uri="{FF2B5EF4-FFF2-40B4-BE49-F238E27FC236}">
                  <a16:creationId xmlns:a16="http://schemas.microsoft.com/office/drawing/2014/main" id="{8210DEA3-03E1-114C-8E07-CFF9D87D6A07}"/>
                </a:ext>
              </a:extLst>
            </p:cNvPr>
            <p:cNvSpPr/>
            <p:nvPr/>
          </p:nvSpPr>
          <p:spPr bwMode="auto">
            <a:xfrm>
              <a:off x="6711950" y="5256212"/>
              <a:ext cx="61913" cy="53975"/>
            </a:xfrm>
            <a:custGeom>
              <a:avLst/>
              <a:gdLst>
                <a:gd name="T0" fmla="*/ 0 w 39"/>
                <a:gd name="T1" fmla="*/ 0 h 34"/>
                <a:gd name="T2" fmla="*/ 0 w 39"/>
                <a:gd name="T3" fmla="*/ 13 h 34"/>
                <a:gd name="T4" fmla="*/ 39 w 39"/>
                <a:gd name="T5" fmla="*/ 34 h 34"/>
                <a:gd name="T6" fmla="*/ 39 w 39"/>
                <a:gd name="T7" fmla="*/ 23 h 34"/>
                <a:gd name="T8" fmla="*/ 0 w 39"/>
                <a:gd name="T9" fmla="*/ 0 h 34"/>
                <a:gd name="T10" fmla="*/ 2 w 39"/>
                <a:gd name="T11" fmla="*/ 11 h 34"/>
                <a:gd name="T12" fmla="*/ 2 w 39"/>
                <a:gd name="T13" fmla="*/ 5 h 34"/>
                <a:gd name="T14" fmla="*/ 37 w 39"/>
                <a:gd name="T15" fmla="*/ 23 h 34"/>
                <a:gd name="T16" fmla="*/ 37 w 39"/>
                <a:gd name="T17" fmla="*/ 32 h 34"/>
                <a:gd name="T18" fmla="*/ 2 w 39"/>
                <a:gd name="T19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4">
                  <a:moveTo>
                    <a:pt x="0" y="0"/>
                  </a:moveTo>
                  <a:lnTo>
                    <a:pt x="0" y="13"/>
                  </a:lnTo>
                  <a:lnTo>
                    <a:pt x="39" y="34"/>
                  </a:lnTo>
                  <a:lnTo>
                    <a:pt x="39" y="23"/>
                  </a:lnTo>
                  <a:lnTo>
                    <a:pt x="0" y="0"/>
                  </a:lnTo>
                  <a:close/>
                  <a:moveTo>
                    <a:pt x="2" y="11"/>
                  </a:moveTo>
                  <a:lnTo>
                    <a:pt x="2" y="5"/>
                  </a:lnTo>
                  <a:lnTo>
                    <a:pt x="37" y="23"/>
                  </a:lnTo>
                  <a:lnTo>
                    <a:pt x="37" y="32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5" name="î$líďe">
              <a:extLst>
                <a:ext uri="{FF2B5EF4-FFF2-40B4-BE49-F238E27FC236}">
                  <a16:creationId xmlns:a16="http://schemas.microsoft.com/office/drawing/2014/main" id="{6A39A2CF-9C6C-824A-A11F-E5862514E176}"/>
                </a:ext>
              </a:extLst>
            </p:cNvPr>
            <p:cNvSpPr/>
            <p:nvPr/>
          </p:nvSpPr>
          <p:spPr bwMode="auto">
            <a:xfrm>
              <a:off x="6711950" y="5230812"/>
              <a:ext cx="61913" cy="55563"/>
            </a:xfrm>
            <a:custGeom>
              <a:avLst/>
              <a:gdLst>
                <a:gd name="T0" fmla="*/ 0 w 39"/>
                <a:gd name="T1" fmla="*/ 12 h 35"/>
                <a:gd name="T2" fmla="*/ 39 w 39"/>
                <a:gd name="T3" fmla="*/ 35 h 35"/>
                <a:gd name="T4" fmla="*/ 39 w 39"/>
                <a:gd name="T5" fmla="*/ 23 h 35"/>
                <a:gd name="T6" fmla="*/ 0 w 39"/>
                <a:gd name="T7" fmla="*/ 0 h 35"/>
                <a:gd name="T8" fmla="*/ 0 w 39"/>
                <a:gd name="T9" fmla="*/ 12 h 35"/>
                <a:gd name="T10" fmla="*/ 2 w 39"/>
                <a:gd name="T11" fmla="*/ 12 h 35"/>
                <a:gd name="T12" fmla="*/ 2 w 39"/>
                <a:gd name="T13" fmla="*/ 4 h 35"/>
                <a:gd name="T14" fmla="*/ 37 w 39"/>
                <a:gd name="T15" fmla="*/ 25 h 35"/>
                <a:gd name="T16" fmla="*/ 37 w 39"/>
                <a:gd name="T17" fmla="*/ 31 h 35"/>
                <a:gd name="T18" fmla="*/ 2 w 39"/>
                <a:gd name="T19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5">
                  <a:moveTo>
                    <a:pt x="0" y="12"/>
                  </a:moveTo>
                  <a:lnTo>
                    <a:pt x="39" y="35"/>
                  </a:lnTo>
                  <a:lnTo>
                    <a:pt x="39" y="23"/>
                  </a:lnTo>
                  <a:lnTo>
                    <a:pt x="0" y="0"/>
                  </a:lnTo>
                  <a:lnTo>
                    <a:pt x="0" y="12"/>
                  </a:lnTo>
                  <a:close/>
                  <a:moveTo>
                    <a:pt x="2" y="12"/>
                  </a:moveTo>
                  <a:lnTo>
                    <a:pt x="2" y="4"/>
                  </a:lnTo>
                  <a:lnTo>
                    <a:pt x="37" y="25"/>
                  </a:lnTo>
                  <a:lnTo>
                    <a:pt x="37" y="31"/>
                  </a:lnTo>
                  <a:lnTo>
                    <a:pt x="2" y="12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6" name="íSľîḑè">
              <a:extLst>
                <a:ext uri="{FF2B5EF4-FFF2-40B4-BE49-F238E27FC236}">
                  <a16:creationId xmlns:a16="http://schemas.microsoft.com/office/drawing/2014/main" id="{F55CDD96-427F-A74E-93A9-DACC36340B71}"/>
                </a:ext>
              </a:extLst>
            </p:cNvPr>
            <p:cNvSpPr/>
            <p:nvPr/>
          </p:nvSpPr>
          <p:spPr bwMode="auto">
            <a:xfrm>
              <a:off x="6711950" y="5206999"/>
              <a:ext cx="61913" cy="52388"/>
            </a:xfrm>
            <a:custGeom>
              <a:avLst/>
              <a:gdLst>
                <a:gd name="T0" fmla="*/ 0 w 39"/>
                <a:gd name="T1" fmla="*/ 13 h 33"/>
                <a:gd name="T2" fmla="*/ 39 w 39"/>
                <a:gd name="T3" fmla="*/ 33 h 33"/>
                <a:gd name="T4" fmla="*/ 39 w 39"/>
                <a:gd name="T5" fmla="*/ 21 h 33"/>
                <a:gd name="T6" fmla="*/ 2 w 39"/>
                <a:gd name="T7" fmla="*/ 0 h 33"/>
                <a:gd name="T8" fmla="*/ 0 w 39"/>
                <a:gd name="T9" fmla="*/ 13 h 33"/>
                <a:gd name="T10" fmla="*/ 2 w 39"/>
                <a:gd name="T11" fmla="*/ 11 h 33"/>
                <a:gd name="T12" fmla="*/ 2 w 39"/>
                <a:gd name="T13" fmla="*/ 2 h 33"/>
                <a:gd name="T14" fmla="*/ 37 w 39"/>
                <a:gd name="T15" fmla="*/ 23 h 33"/>
                <a:gd name="T16" fmla="*/ 37 w 39"/>
                <a:gd name="T17" fmla="*/ 31 h 33"/>
                <a:gd name="T18" fmla="*/ 2 w 39"/>
                <a:gd name="T19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3">
                  <a:moveTo>
                    <a:pt x="0" y="13"/>
                  </a:moveTo>
                  <a:lnTo>
                    <a:pt x="39" y="33"/>
                  </a:lnTo>
                  <a:lnTo>
                    <a:pt x="39" y="21"/>
                  </a:lnTo>
                  <a:lnTo>
                    <a:pt x="2" y="0"/>
                  </a:lnTo>
                  <a:lnTo>
                    <a:pt x="0" y="13"/>
                  </a:lnTo>
                  <a:close/>
                  <a:moveTo>
                    <a:pt x="2" y="11"/>
                  </a:moveTo>
                  <a:lnTo>
                    <a:pt x="2" y="2"/>
                  </a:lnTo>
                  <a:lnTo>
                    <a:pt x="37" y="23"/>
                  </a:lnTo>
                  <a:lnTo>
                    <a:pt x="37" y="31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7" name="îŝlîḑê">
              <a:extLst>
                <a:ext uri="{FF2B5EF4-FFF2-40B4-BE49-F238E27FC236}">
                  <a16:creationId xmlns:a16="http://schemas.microsoft.com/office/drawing/2014/main" id="{15F0AD49-9D65-8941-8906-F26F003A3328}"/>
                </a:ext>
              </a:extLst>
            </p:cNvPr>
            <p:cNvSpPr/>
            <p:nvPr/>
          </p:nvSpPr>
          <p:spPr bwMode="auto">
            <a:xfrm>
              <a:off x="7146925" y="5418137"/>
              <a:ext cx="63500" cy="42863"/>
            </a:xfrm>
            <a:custGeom>
              <a:avLst/>
              <a:gdLst>
                <a:gd name="T0" fmla="*/ 0 w 40"/>
                <a:gd name="T1" fmla="*/ 23 h 27"/>
                <a:gd name="T2" fmla="*/ 0 w 40"/>
                <a:gd name="T3" fmla="*/ 27 h 27"/>
                <a:gd name="T4" fmla="*/ 40 w 40"/>
                <a:gd name="T5" fmla="*/ 4 h 27"/>
                <a:gd name="T6" fmla="*/ 40 w 40"/>
                <a:gd name="T7" fmla="*/ 0 h 27"/>
                <a:gd name="T8" fmla="*/ 0 w 40"/>
                <a:gd name="T9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7">
                  <a:moveTo>
                    <a:pt x="0" y="23"/>
                  </a:moveTo>
                  <a:lnTo>
                    <a:pt x="0" y="27"/>
                  </a:lnTo>
                  <a:lnTo>
                    <a:pt x="40" y="4"/>
                  </a:lnTo>
                  <a:lnTo>
                    <a:pt x="40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8" name="ïśḷiḍé">
              <a:extLst>
                <a:ext uri="{FF2B5EF4-FFF2-40B4-BE49-F238E27FC236}">
                  <a16:creationId xmlns:a16="http://schemas.microsoft.com/office/drawing/2014/main" id="{0B59F9DB-5F2B-CC4B-8C0E-CAD2036F9E00}"/>
                </a:ext>
              </a:extLst>
            </p:cNvPr>
            <p:cNvSpPr/>
            <p:nvPr/>
          </p:nvSpPr>
          <p:spPr bwMode="auto">
            <a:xfrm>
              <a:off x="7189788" y="5372099"/>
              <a:ext cx="6350" cy="52388"/>
            </a:xfrm>
            <a:custGeom>
              <a:avLst/>
              <a:gdLst>
                <a:gd name="T0" fmla="*/ 0 w 4"/>
                <a:gd name="T1" fmla="*/ 2 h 33"/>
                <a:gd name="T2" fmla="*/ 0 w 4"/>
                <a:gd name="T3" fmla="*/ 33 h 33"/>
                <a:gd name="T4" fmla="*/ 4 w 4"/>
                <a:gd name="T5" fmla="*/ 31 h 33"/>
                <a:gd name="T6" fmla="*/ 4 w 4"/>
                <a:gd name="T7" fmla="*/ 0 h 33"/>
                <a:gd name="T8" fmla="*/ 0 w 4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3">
                  <a:moveTo>
                    <a:pt x="0" y="2"/>
                  </a:moveTo>
                  <a:lnTo>
                    <a:pt x="0" y="33"/>
                  </a:lnTo>
                  <a:lnTo>
                    <a:pt x="4" y="31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9" name="íṥḷiḓè">
              <a:extLst>
                <a:ext uri="{FF2B5EF4-FFF2-40B4-BE49-F238E27FC236}">
                  <a16:creationId xmlns:a16="http://schemas.microsoft.com/office/drawing/2014/main" id="{8E8EC081-DF0F-104E-88C7-7E5810C69651}"/>
                </a:ext>
              </a:extLst>
            </p:cNvPr>
            <p:cNvSpPr/>
            <p:nvPr/>
          </p:nvSpPr>
          <p:spPr bwMode="auto">
            <a:xfrm>
              <a:off x="7186613" y="5359399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12 h 12"/>
                <a:gd name="T4" fmla="*/ 4 w 8"/>
                <a:gd name="T5" fmla="*/ 8 h 12"/>
                <a:gd name="T6" fmla="*/ 8 w 8"/>
                <a:gd name="T7" fmla="*/ 6 h 12"/>
                <a:gd name="T8" fmla="*/ 4 w 8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12"/>
                  </a:lnTo>
                  <a:lnTo>
                    <a:pt x="4" y="8"/>
                  </a:lnTo>
                  <a:lnTo>
                    <a:pt x="8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0" name="iśļíḍê">
              <a:extLst>
                <a:ext uri="{FF2B5EF4-FFF2-40B4-BE49-F238E27FC236}">
                  <a16:creationId xmlns:a16="http://schemas.microsoft.com/office/drawing/2014/main" id="{168E4087-4696-3149-983E-1D33011D2F7B}"/>
                </a:ext>
              </a:extLst>
            </p:cNvPr>
            <p:cNvSpPr/>
            <p:nvPr/>
          </p:nvSpPr>
          <p:spPr bwMode="auto">
            <a:xfrm>
              <a:off x="7159625" y="5387974"/>
              <a:ext cx="11113" cy="53975"/>
            </a:xfrm>
            <a:custGeom>
              <a:avLst/>
              <a:gdLst>
                <a:gd name="T0" fmla="*/ 0 w 7"/>
                <a:gd name="T1" fmla="*/ 3 h 34"/>
                <a:gd name="T2" fmla="*/ 0 w 7"/>
                <a:gd name="T3" fmla="*/ 34 h 34"/>
                <a:gd name="T4" fmla="*/ 7 w 7"/>
                <a:gd name="T5" fmla="*/ 30 h 34"/>
                <a:gd name="T6" fmla="*/ 5 w 7"/>
                <a:gd name="T7" fmla="*/ 0 h 34"/>
                <a:gd name="T8" fmla="*/ 0 w 7"/>
                <a:gd name="T9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4">
                  <a:moveTo>
                    <a:pt x="0" y="3"/>
                  </a:moveTo>
                  <a:lnTo>
                    <a:pt x="0" y="34"/>
                  </a:lnTo>
                  <a:lnTo>
                    <a:pt x="7" y="30"/>
                  </a:lnTo>
                  <a:lnTo>
                    <a:pt x="5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1" name="išḷïďê">
              <a:extLst>
                <a:ext uri="{FF2B5EF4-FFF2-40B4-BE49-F238E27FC236}">
                  <a16:creationId xmlns:a16="http://schemas.microsoft.com/office/drawing/2014/main" id="{9B7BF157-5B6B-E74F-BFE6-C701A7C8C7FF}"/>
                </a:ext>
              </a:extLst>
            </p:cNvPr>
            <p:cNvSpPr/>
            <p:nvPr/>
          </p:nvSpPr>
          <p:spPr bwMode="auto">
            <a:xfrm>
              <a:off x="7156450" y="5375274"/>
              <a:ext cx="14288" cy="17463"/>
            </a:xfrm>
            <a:custGeom>
              <a:avLst/>
              <a:gdLst>
                <a:gd name="T0" fmla="*/ 4 w 9"/>
                <a:gd name="T1" fmla="*/ 0 h 11"/>
                <a:gd name="T2" fmla="*/ 0 w 9"/>
                <a:gd name="T3" fmla="*/ 11 h 11"/>
                <a:gd name="T4" fmla="*/ 4 w 9"/>
                <a:gd name="T5" fmla="*/ 8 h 11"/>
                <a:gd name="T6" fmla="*/ 9 w 9"/>
                <a:gd name="T7" fmla="*/ 6 h 11"/>
                <a:gd name="T8" fmla="*/ 4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4" y="0"/>
                  </a:moveTo>
                  <a:lnTo>
                    <a:pt x="0" y="11"/>
                  </a:lnTo>
                  <a:lnTo>
                    <a:pt x="4" y="8"/>
                  </a:lnTo>
                  <a:lnTo>
                    <a:pt x="9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2" name="îṧļídê">
              <a:extLst>
                <a:ext uri="{FF2B5EF4-FFF2-40B4-BE49-F238E27FC236}">
                  <a16:creationId xmlns:a16="http://schemas.microsoft.com/office/drawing/2014/main" id="{F4653654-8D05-8849-B422-5C50BF0D2A83}"/>
                </a:ext>
              </a:extLst>
            </p:cNvPr>
            <p:cNvSpPr/>
            <p:nvPr/>
          </p:nvSpPr>
          <p:spPr bwMode="auto">
            <a:xfrm>
              <a:off x="7489825" y="5197474"/>
              <a:ext cx="85725" cy="61913"/>
            </a:xfrm>
            <a:custGeom>
              <a:avLst/>
              <a:gdLst>
                <a:gd name="T0" fmla="*/ 0 w 54"/>
                <a:gd name="T1" fmla="*/ 31 h 39"/>
                <a:gd name="T2" fmla="*/ 0 w 54"/>
                <a:gd name="T3" fmla="*/ 39 h 39"/>
                <a:gd name="T4" fmla="*/ 54 w 54"/>
                <a:gd name="T5" fmla="*/ 8 h 39"/>
                <a:gd name="T6" fmla="*/ 54 w 54"/>
                <a:gd name="T7" fmla="*/ 0 h 39"/>
                <a:gd name="T8" fmla="*/ 0 w 54"/>
                <a:gd name="T9" fmla="*/ 3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9">
                  <a:moveTo>
                    <a:pt x="0" y="31"/>
                  </a:moveTo>
                  <a:lnTo>
                    <a:pt x="0" y="39"/>
                  </a:lnTo>
                  <a:lnTo>
                    <a:pt x="54" y="8"/>
                  </a:lnTo>
                  <a:lnTo>
                    <a:pt x="54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3" name="iṥļîḓè">
              <a:extLst>
                <a:ext uri="{FF2B5EF4-FFF2-40B4-BE49-F238E27FC236}">
                  <a16:creationId xmlns:a16="http://schemas.microsoft.com/office/drawing/2014/main" id="{748C2C97-B948-B649-BBD8-AC2DFB67F710}"/>
                </a:ext>
              </a:extLst>
            </p:cNvPr>
            <p:cNvSpPr/>
            <p:nvPr/>
          </p:nvSpPr>
          <p:spPr bwMode="auto">
            <a:xfrm>
              <a:off x="7489825" y="5160962"/>
              <a:ext cx="85725" cy="63500"/>
            </a:xfrm>
            <a:custGeom>
              <a:avLst/>
              <a:gdLst>
                <a:gd name="T0" fmla="*/ 0 w 54"/>
                <a:gd name="T1" fmla="*/ 31 h 40"/>
                <a:gd name="T2" fmla="*/ 0 w 54"/>
                <a:gd name="T3" fmla="*/ 40 h 40"/>
                <a:gd name="T4" fmla="*/ 54 w 54"/>
                <a:gd name="T5" fmla="*/ 9 h 40"/>
                <a:gd name="T6" fmla="*/ 54 w 54"/>
                <a:gd name="T7" fmla="*/ 0 h 40"/>
                <a:gd name="T8" fmla="*/ 0 w 54"/>
                <a:gd name="T9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0">
                  <a:moveTo>
                    <a:pt x="0" y="31"/>
                  </a:moveTo>
                  <a:lnTo>
                    <a:pt x="0" y="40"/>
                  </a:lnTo>
                  <a:lnTo>
                    <a:pt x="54" y="9"/>
                  </a:lnTo>
                  <a:lnTo>
                    <a:pt x="54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4" name="iṡḻîdè">
              <a:extLst>
                <a:ext uri="{FF2B5EF4-FFF2-40B4-BE49-F238E27FC236}">
                  <a16:creationId xmlns:a16="http://schemas.microsoft.com/office/drawing/2014/main" id="{D69D0FC4-473C-C14F-886A-D7ACA2F0307D}"/>
                </a:ext>
              </a:extLst>
            </p:cNvPr>
            <p:cNvSpPr/>
            <p:nvPr/>
          </p:nvSpPr>
          <p:spPr bwMode="auto">
            <a:xfrm>
              <a:off x="7421563" y="5224462"/>
              <a:ext cx="46038" cy="77788"/>
            </a:xfrm>
            <a:custGeom>
              <a:avLst/>
              <a:gdLst>
                <a:gd name="T0" fmla="*/ 0 w 29"/>
                <a:gd name="T1" fmla="*/ 16 h 49"/>
                <a:gd name="T2" fmla="*/ 0 w 29"/>
                <a:gd name="T3" fmla="*/ 49 h 49"/>
                <a:gd name="T4" fmla="*/ 29 w 29"/>
                <a:gd name="T5" fmla="*/ 33 h 49"/>
                <a:gd name="T6" fmla="*/ 29 w 29"/>
                <a:gd name="T7" fmla="*/ 0 h 49"/>
                <a:gd name="T8" fmla="*/ 0 w 29"/>
                <a:gd name="T9" fmla="*/ 1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9">
                  <a:moveTo>
                    <a:pt x="0" y="16"/>
                  </a:moveTo>
                  <a:lnTo>
                    <a:pt x="0" y="49"/>
                  </a:lnTo>
                  <a:lnTo>
                    <a:pt x="29" y="33"/>
                  </a:lnTo>
                  <a:lnTo>
                    <a:pt x="29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4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5" name="í$lïḍè">
              <a:extLst>
                <a:ext uri="{FF2B5EF4-FFF2-40B4-BE49-F238E27FC236}">
                  <a16:creationId xmlns:a16="http://schemas.microsoft.com/office/drawing/2014/main" id="{1ACFDA88-16CD-BD42-A563-133272AC4FE1}"/>
                </a:ext>
              </a:extLst>
            </p:cNvPr>
            <p:cNvSpPr/>
            <p:nvPr/>
          </p:nvSpPr>
          <p:spPr bwMode="auto">
            <a:xfrm>
              <a:off x="7535863" y="1687512"/>
              <a:ext cx="773113" cy="1127125"/>
            </a:xfrm>
            <a:custGeom>
              <a:avLst/>
              <a:gdLst>
                <a:gd name="T0" fmla="*/ 117 w 234"/>
                <a:gd name="T1" fmla="*/ 37 h 342"/>
                <a:gd name="T2" fmla="*/ 234 w 234"/>
                <a:gd name="T3" fmla="*/ 238 h 342"/>
                <a:gd name="T4" fmla="*/ 117 w 234"/>
                <a:gd name="T5" fmla="*/ 305 h 342"/>
                <a:gd name="T6" fmla="*/ 1 w 234"/>
                <a:gd name="T7" fmla="*/ 104 h 342"/>
                <a:gd name="T8" fmla="*/ 117 w 234"/>
                <a:gd name="T9" fmla="*/ 37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342">
                  <a:moveTo>
                    <a:pt x="117" y="37"/>
                  </a:moveTo>
                  <a:cubicBezTo>
                    <a:pt x="182" y="74"/>
                    <a:pt x="234" y="164"/>
                    <a:pt x="234" y="238"/>
                  </a:cubicBezTo>
                  <a:cubicBezTo>
                    <a:pt x="233" y="312"/>
                    <a:pt x="181" y="342"/>
                    <a:pt x="117" y="305"/>
                  </a:cubicBezTo>
                  <a:cubicBezTo>
                    <a:pt x="52" y="268"/>
                    <a:pt x="0" y="178"/>
                    <a:pt x="1" y="104"/>
                  </a:cubicBezTo>
                  <a:cubicBezTo>
                    <a:pt x="1" y="30"/>
                    <a:pt x="53" y="0"/>
                    <a:pt x="117" y="37"/>
                  </a:cubicBezTo>
                </a:path>
              </a:pathLst>
            </a:custGeom>
            <a:solidFill>
              <a:srgbClr val="C15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6" name="ïślíḑé">
              <a:extLst>
                <a:ext uri="{FF2B5EF4-FFF2-40B4-BE49-F238E27FC236}">
                  <a16:creationId xmlns:a16="http://schemas.microsoft.com/office/drawing/2014/main" id="{AE93B138-BA29-604D-A83A-88E095B51964}"/>
                </a:ext>
              </a:extLst>
            </p:cNvPr>
            <p:cNvSpPr/>
            <p:nvPr/>
          </p:nvSpPr>
          <p:spPr bwMode="auto">
            <a:xfrm>
              <a:off x="7596188" y="1816099"/>
              <a:ext cx="652463" cy="869950"/>
            </a:xfrm>
            <a:custGeom>
              <a:avLst/>
              <a:gdLst>
                <a:gd name="T0" fmla="*/ 151 w 198"/>
                <a:gd name="T1" fmla="*/ 264 h 264"/>
                <a:gd name="T2" fmla="*/ 108 w 198"/>
                <a:gd name="T3" fmla="*/ 250 h 264"/>
                <a:gd name="T4" fmla="*/ 0 w 198"/>
                <a:gd name="T5" fmla="*/ 65 h 264"/>
                <a:gd name="T6" fmla="*/ 47 w 198"/>
                <a:gd name="T7" fmla="*/ 0 h 264"/>
                <a:gd name="T8" fmla="*/ 91 w 198"/>
                <a:gd name="T9" fmla="*/ 14 h 264"/>
                <a:gd name="T10" fmla="*/ 198 w 198"/>
                <a:gd name="T11" fmla="*/ 199 h 264"/>
                <a:gd name="T12" fmla="*/ 151 w 198"/>
                <a:gd name="T13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64">
                  <a:moveTo>
                    <a:pt x="151" y="264"/>
                  </a:moveTo>
                  <a:cubicBezTo>
                    <a:pt x="138" y="264"/>
                    <a:pt x="123" y="259"/>
                    <a:pt x="108" y="250"/>
                  </a:cubicBezTo>
                  <a:cubicBezTo>
                    <a:pt x="49" y="217"/>
                    <a:pt x="0" y="132"/>
                    <a:pt x="0" y="65"/>
                  </a:cubicBezTo>
                  <a:cubicBezTo>
                    <a:pt x="1" y="24"/>
                    <a:pt x="18" y="0"/>
                    <a:pt x="47" y="0"/>
                  </a:cubicBezTo>
                  <a:cubicBezTo>
                    <a:pt x="60" y="0"/>
                    <a:pt x="75" y="5"/>
                    <a:pt x="91" y="14"/>
                  </a:cubicBezTo>
                  <a:cubicBezTo>
                    <a:pt x="150" y="48"/>
                    <a:pt x="198" y="131"/>
                    <a:pt x="198" y="199"/>
                  </a:cubicBezTo>
                  <a:cubicBezTo>
                    <a:pt x="198" y="240"/>
                    <a:pt x="180" y="264"/>
                    <a:pt x="151" y="264"/>
                  </a:cubicBezTo>
                </a:path>
              </a:pathLst>
            </a:custGeom>
            <a:solidFill>
              <a:srgbClr val="E9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7" name="iṧľiḍé">
              <a:extLst>
                <a:ext uri="{FF2B5EF4-FFF2-40B4-BE49-F238E27FC236}">
                  <a16:creationId xmlns:a16="http://schemas.microsoft.com/office/drawing/2014/main" id="{98FFB3FA-F97A-734A-8D1D-17FCF7BACF99}"/>
                </a:ext>
              </a:extLst>
            </p:cNvPr>
            <p:cNvSpPr/>
            <p:nvPr/>
          </p:nvSpPr>
          <p:spPr bwMode="auto">
            <a:xfrm>
              <a:off x="7596188" y="1816099"/>
              <a:ext cx="574675" cy="869950"/>
            </a:xfrm>
            <a:custGeom>
              <a:avLst/>
              <a:gdLst>
                <a:gd name="T0" fmla="*/ 169 w 174"/>
                <a:gd name="T1" fmla="*/ 258 h 264"/>
                <a:gd name="T2" fmla="*/ 125 w 174"/>
                <a:gd name="T3" fmla="*/ 244 h 264"/>
                <a:gd name="T4" fmla="*/ 18 w 174"/>
                <a:gd name="T5" fmla="*/ 59 h 264"/>
                <a:gd name="T6" fmla="*/ 42 w 174"/>
                <a:gd name="T7" fmla="*/ 0 h 264"/>
                <a:gd name="T8" fmla="*/ 0 w 174"/>
                <a:gd name="T9" fmla="*/ 65 h 264"/>
                <a:gd name="T10" fmla="*/ 108 w 174"/>
                <a:gd name="T11" fmla="*/ 250 h 264"/>
                <a:gd name="T12" fmla="*/ 151 w 174"/>
                <a:gd name="T13" fmla="*/ 264 h 264"/>
                <a:gd name="T14" fmla="*/ 174 w 174"/>
                <a:gd name="T15" fmla="*/ 258 h 264"/>
                <a:gd name="T16" fmla="*/ 169 w 174"/>
                <a:gd name="T17" fmla="*/ 258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264">
                  <a:moveTo>
                    <a:pt x="169" y="258"/>
                  </a:moveTo>
                  <a:cubicBezTo>
                    <a:pt x="156" y="258"/>
                    <a:pt x="141" y="253"/>
                    <a:pt x="125" y="244"/>
                  </a:cubicBezTo>
                  <a:cubicBezTo>
                    <a:pt x="67" y="211"/>
                    <a:pt x="18" y="126"/>
                    <a:pt x="18" y="59"/>
                  </a:cubicBezTo>
                  <a:cubicBezTo>
                    <a:pt x="18" y="30"/>
                    <a:pt x="27" y="10"/>
                    <a:pt x="42" y="0"/>
                  </a:cubicBezTo>
                  <a:cubicBezTo>
                    <a:pt x="16" y="3"/>
                    <a:pt x="1" y="27"/>
                    <a:pt x="0" y="65"/>
                  </a:cubicBezTo>
                  <a:cubicBezTo>
                    <a:pt x="0" y="132"/>
                    <a:pt x="49" y="217"/>
                    <a:pt x="108" y="250"/>
                  </a:cubicBezTo>
                  <a:cubicBezTo>
                    <a:pt x="123" y="259"/>
                    <a:pt x="138" y="264"/>
                    <a:pt x="151" y="264"/>
                  </a:cubicBezTo>
                  <a:cubicBezTo>
                    <a:pt x="160" y="264"/>
                    <a:pt x="167" y="262"/>
                    <a:pt x="174" y="258"/>
                  </a:cubicBezTo>
                  <a:cubicBezTo>
                    <a:pt x="172" y="258"/>
                    <a:pt x="171" y="258"/>
                    <a:pt x="169" y="258"/>
                  </a:cubicBezTo>
                </a:path>
              </a:pathLst>
            </a:custGeom>
            <a:solidFill>
              <a:srgbClr val="CBCE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8" name="ïšļïde">
              <a:extLst>
                <a:ext uri="{FF2B5EF4-FFF2-40B4-BE49-F238E27FC236}">
                  <a16:creationId xmlns:a16="http://schemas.microsoft.com/office/drawing/2014/main" id="{363E1306-DDE1-A740-8AF1-8AAE51F06984}"/>
                </a:ext>
              </a:extLst>
            </p:cNvPr>
            <p:cNvSpPr/>
            <p:nvPr/>
          </p:nvSpPr>
          <p:spPr bwMode="auto">
            <a:xfrm>
              <a:off x="8012113" y="1878012"/>
              <a:ext cx="15875" cy="60325"/>
            </a:xfrm>
            <a:custGeom>
              <a:avLst/>
              <a:gdLst>
                <a:gd name="T0" fmla="*/ 10 w 10"/>
                <a:gd name="T1" fmla="*/ 5 h 38"/>
                <a:gd name="T2" fmla="*/ 10 w 10"/>
                <a:gd name="T3" fmla="*/ 38 h 38"/>
                <a:gd name="T4" fmla="*/ 0 w 10"/>
                <a:gd name="T5" fmla="*/ 32 h 38"/>
                <a:gd name="T6" fmla="*/ 0 w 10"/>
                <a:gd name="T7" fmla="*/ 0 h 38"/>
                <a:gd name="T8" fmla="*/ 10 w 10"/>
                <a:gd name="T9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8">
                  <a:moveTo>
                    <a:pt x="10" y="5"/>
                  </a:moveTo>
                  <a:lnTo>
                    <a:pt x="10" y="38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47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9" name="ïṥļídê">
              <a:extLst>
                <a:ext uri="{FF2B5EF4-FFF2-40B4-BE49-F238E27FC236}">
                  <a16:creationId xmlns:a16="http://schemas.microsoft.com/office/drawing/2014/main" id="{6DCEAEC4-3A62-074F-AE45-65035B1B67D2}"/>
                </a:ext>
              </a:extLst>
            </p:cNvPr>
            <p:cNvSpPr/>
            <p:nvPr/>
          </p:nvSpPr>
          <p:spPr bwMode="auto">
            <a:xfrm>
              <a:off x="8012113" y="1878012"/>
              <a:ext cx="15875" cy="60325"/>
            </a:xfrm>
            <a:custGeom>
              <a:avLst/>
              <a:gdLst>
                <a:gd name="T0" fmla="*/ 10 w 10"/>
                <a:gd name="T1" fmla="*/ 5 h 38"/>
                <a:gd name="T2" fmla="*/ 10 w 10"/>
                <a:gd name="T3" fmla="*/ 38 h 38"/>
                <a:gd name="T4" fmla="*/ 0 w 10"/>
                <a:gd name="T5" fmla="*/ 32 h 38"/>
                <a:gd name="T6" fmla="*/ 0 w 10"/>
                <a:gd name="T7" fmla="*/ 0 h 38"/>
                <a:gd name="T8" fmla="*/ 10 w 10"/>
                <a:gd name="T9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8">
                  <a:moveTo>
                    <a:pt x="10" y="5"/>
                  </a:moveTo>
                  <a:lnTo>
                    <a:pt x="10" y="38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0" name="iṩḻíḑé">
              <a:extLst>
                <a:ext uri="{FF2B5EF4-FFF2-40B4-BE49-F238E27FC236}">
                  <a16:creationId xmlns:a16="http://schemas.microsoft.com/office/drawing/2014/main" id="{02B48F2B-8961-284E-9D40-FC0801C30286}"/>
                </a:ext>
              </a:extLst>
            </p:cNvPr>
            <p:cNvSpPr/>
            <p:nvPr/>
          </p:nvSpPr>
          <p:spPr bwMode="auto">
            <a:xfrm>
              <a:off x="8008938" y="2481262"/>
              <a:ext cx="15875" cy="60325"/>
            </a:xfrm>
            <a:custGeom>
              <a:avLst/>
              <a:gdLst>
                <a:gd name="T0" fmla="*/ 10 w 10"/>
                <a:gd name="T1" fmla="*/ 7 h 38"/>
                <a:gd name="T2" fmla="*/ 10 w 10"/>
                <a:gd name="T3" fmla="*/ 38 h 38"/>
                <a:gd name="T4" fmla="*/ 0 w 10"/>
                <a:gd name="T5" fmla="*/ 34 h 38"/>
                <a:gd name="T6" fmla="*/ 2 w 10"/>
                <a:gd name="T7" fmla="*/ 0 h 38"/>
                <a:gd name="T8" fmla="*/ 10 w 10"/>
                <a:gd name="T9" fmla="*/ 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8">
                  <a:moveTo>
                    <a:pt x="10" y="7"/>
                  </a:moveTo>
                  <a:lnTo>
                    <a:pt x="10" y="38"/>
                  </a:lnTo>
                  <a:lnTo>
                    <a:pt x="0" y="34"/>
                  </a:lnTo>
                  <a:lnTo>
                    <a:pt x="2" y="0"/>
                  </a:lnTo>
                  <a:lnTo>
                    <a:pt x="10" y="7"/>
                  </a:lnTo>
                  <a:close/>
                </a:path>
              </a:pathLst>
            </a:custGeom>
            <a:solidFill>
              <a:srgbClr val="47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1" name="íŝľíḑé">
              <a:extLst>
                <a:ext uri="{FF2B5EF4-FFF2-40B4-BE49-F238E27FC236}">
                  <a16:creationId xmlns:a16="http://schemas.microsoft.com/office/drawing/2014/main" id="{94186D45-2318-E24C-B957-9A503B4B7FAE}"/>
                </a:ext>
              </a:extLst>
            </p:cNvPr>
            <p:cNvSpPr/>
            <p:nvPr/>
          </p:nvSpPr>
          <p:spPr bwMode="auto">
            <a:xfrm>
              <a:off x="8259763" y="2339974"/>
              <a:ext cx="46038" cy="42863"/>
            </a:xfrm>
            <a:custGeom>
              <a:avLst/>
              <a:gdLst>
                <a:gd name="T0" fmla="*/ 29 w 29"/>
                <a:gd name="T1" fmla="*/ 17 h 27"/>
                <a:gd name="T2" fmla="*/ 29 w 29"/>
                <a:gd name="T3" fmla="*/ 27 h 27"/>
                <a:gd name="T4" fmla="*/ 0 w 29"/>
                <a:gd name="T5" fmla="*/ 10 h 27"/>
                <a:gd name="T6" fmla="*/ 0 w 29"/>
                <a:gd name="T7" fmla="*/ 0 h 27"/>
                <a:gd name="T8" fmla="*/ 29 w 29"/>
                <a:gd name="T9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7">
                  <a:moveTo>
                    <a:pt x="29" y="17"/>
                  </a:moveTo>
                  <a:lnTo>
                    <a:pt x="29" y="2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47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2" name="îṧ1iḑê">
              <a:extLst>
                <a:ext uri="{FF2B5EF4-FFF2-40B4-BE49-F238E27FC236}">
                  <a16:creationId xmlns:a16="http://schemas.microsoft.com/office/drawing/2014/main" id="{C6239ECA-F425-8344-B764-EFFA2BF78FD9}"/>
                </a:ext>
              </a:extLst>
            </p:cNvPr>
            <p:cNvSpPr/>
            <p:nvPr/>
          </p:nvSpPr>
          <p:spPr bwMode="auto">
            <a:xfrm>
              <a:off x="7734300" y="2036762"/>
              <a:ext cx="42863" cy="42863"/>
            </a:xfrm>
            <a:custGeom>
              <a:avLst/>
              <a:gdLst>
                <a:gd name="T0" fmla="*/ 27 w 27"/>
                <a:gd name="T1" fmla="*/ 17 h 27"/>
                <a:gd name="T2" fmla="*/ 27 w 27"/>
                <a:gd name="T3" fmla="*/ 27 h 27"/>
                <a:gd name="T4" fmla="*/ 0 w 27"/>
                <a:gd name="T5" fmla="*/ 10 h 27"/>
                <a:gd name="T6" fmla="*/ 0 w 27"/>
                <a:gd name="T7" fmla="*/ 0 h 27"/>
                <a:gd name="T8" fmla="*/ 27 w 27"/>
                <a:gd name="T9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27" y="17"/>
                  </a:moveTo>
                  <a:lnTo>
                    <a:pt x="27" y="2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27" y="17"/>
                  </a:lnTo>
                  <a:close/>
                </a:path>
              </a:pathLst>
            </a:custGeom>
            <a:solidFill>
              <a:srgbClr val="47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3" name="ï$ḻíḓe">
              <a:extLst>
                <a:ext uri="{FF2B5EF4-FFF2-40B4-BE49-F238E27FC236}">
                  <a16:creationId xmlns:a16="http://schemas.microsoft.com/office/drawing/2014/main" id="{684A93CD-A82E-DC42-A631-10CBC7EC8C33}"/>
                </a:ext>
              </a:extLst>
            </p:cNvPr>
            <p:cNvSpPr/>
            <p:nvPr/>
          </p:nvSpPr>
          <p:spPr bwMode="auto">
            <a:xfrm>
              <a:off x="8223250" y="2174874"/>
              <a:ext cx="46038" cy="26988"/>
            </a:xfrm>
            <a:custGeom>
              <a:avLst/>
              <a:gdLst>
                <a:gd name="T0" fmla="*/ 25 w 29"/>
                <a:gd name="T1" fmla="*/ 0 h 17"/>
                <a:gd name="T2" fmla="*/ 29 w 29"/>
                <a:gd name="T3" fmla="*/ 15 h 17"/>
                <a:gd name="T4" fmla="*/ 6 w 29"/>
                <a:gd name="T5" fmla="*/ 17 h 17"/>
                <a:gd name="T6" fmla="*/ 0 w 29"/>
                <a:gd name="T7" fmla="*/ 4 h 17"/>
                <a:gd name="T8" fmla="*/ 25 w 2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5" y="0"/>
                  </a:moveTo>
                  <a:lnTo>
                    <a:pt x="29" y="15"/>
                  </a:lnTo>
                  <a:lnTo>
                    <a:pt x="6" y="17"/>
                  </a:lnTo>
                  <a:lnTo>
                    <a:pt x="0" y="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47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4" name="ïṣ1idê">
              <a:extLst>
                <a:ext uri="{FF2B5EF4-FFF2-40B4-BE49-F238E27FC236}">
                  <a16:creationId xmlns:a16="http://schemas.microsoft.com/office/drawing/2014/main" id="{AE5488D8-46E4-2249-A2EC-2D2644872C08}"/>
                </a:ext>
              </a:extLst>
            </p:cNvPr>
            <p:cNvSpPr/>
            <p:nvPr/>
          </p:nvSpPr>
          <p:spPr bwMode="auto">
            <a:xfrm>
              <a:off x="7767638" y="2217737"/>
              <a:ext cx="46038" cy="23813"/>
            </a:xfrm>
            <a:custGeom>
              <a:avLst/>
              <a:gdLst>
                <a:gd name="T0" fmla="*/ 25 w 29"/>
                <a:gd name="T1" fmla="*/ 0 h 15"/>
                <a:gd name="T2" fmla="*/ 29 w 29"/>
                <a:gd name="T3" fmla="*/ 13 h 15"/>
                <a:gd name="T4" fmla="*/ 4 w 29"/>
                <a:gd name="T5" fmla="*/ 15 h 15"/>
                <a:gd name="T6" fmla="*/ 0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lnTo>
                    <a:pt x="29" y="13"/>
                  </a:lnTo>
                  <a:lnTo>
                    <a:pt x="4" y="15"/>
                  </a:lnTo>
                  <a:lnTo>
                    <a:pt x="0" y="2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47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5" name="îṩ1íḋe">
              <a:extLst>
                <a:ext uri="{FF2B5EF4-FFF2-40B4-BE49-F238E27FC236}">
                  <a16:creationId xmlns:a16="http://schemas.microsoft.com/office/drawing/2014/main" id="{5BC95A96-3641-1943-AFE8-DC43256322EE}"/>
                </a:ext>
              </a:extLst>
            </p:cNvPr>
            <p:cNvSpPr/>
            <p:nvPr/>
          </p:nvSpPr>
          <p:spPr bwMode="auto">
            <a:xfrm>
              <a:off x="7767638" y="2217737"/>
              <a:ext cx="46038" cy="23813"/>
            </a:xfrm>
            <a:custGeom>
              <a:avLst/>
              <a:gdLst>
                <a:gd name="T0" fmla="*/ 25 w 29"/>
                <a:gd name="T1" fmla="*/ 0 h 15"/>
                <a:gd name="T2" fmla="*/ 29 w 29"/>
                <a:gd name="T3" fmla="*/ 13 h 15"/>
                <a:gd name="T4" fmla="*/ 4 w 29"/>
                <a:gd name="T5" fmla="*/ 15 h 15"/>
                <a:gd name="T6" fmla="*/ 0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lnTo>
                    <a:pt x="29" y="13"/>
                  </a:lnTo>
                  <a:lnTo>
                    <a:pt x="4" y="15"/>
                  </a:lnTo>
                  <a:lnTo>
                    <a:pt x="0" y="2"/>
                  </a:lnTo>
                  <a:lnTo>
                    <a:pt x="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6" name="ïṥlîḑé">
              <a:extLst>
                <a:ext uri="{FF2B5EF4-FFF2-40B4-BE49-F238E27FC236}">
                  <a16:creationId xmlns:a16="http://schemas.microsoft.com/office/drawing/2014/main" id="{C910DD48-F821-1B4E-9FED-0C25873FC44F}"/>
                </a:ext>
              </a:extLst>
            </p:cNvPr>
            <p:cNvSpPr/>
            <p:nvPr/>
          </p:nvSpPr>
          <p:spPr bwMode="auto">
            <a:xfrm>
              <a:off x="8134350" y="2000249"/>
              <a:ext cx="36513" cy="46038"/>
            </a:xfrm>
            <a:custGeom>
              <a:avLst/>
              <a:gdLst>
                <a:gd name="T0" fmla="*/ 14 w 23"/>
                <a:gd name="T1" fmla="*/ 0 h 29"/>
                <a:gd name="T2" fmla="*/ 23 w 23"/>
                <a:gd name="T3" fmla="*/ 11 h 29"/>
                <a:gd name="T4" fmla="*/ 8 w 23"/>
                <a:gd name="T5" fmla="*/ 29 h 29"/>
                <a:gd name="T6" fmla="*/ 0 w 23"/>
                <a:gd name="T7" fmla="*/ 19 h 29"/>
                <a:gd name="T8" fmla="*/ 14 w 23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9">
                  <a:moveTo>
                    <a:pt x="14" y="0"/>
                  </a:moveTo>
                  <a:lnTo>
                    <a:pt x="23" y="11"/>
                  </a:lnTo>
                  <a:lnTo>
                    <a:pt x="8" y="29"/>
                  </a:lnTo>
                  <a:lnTo>
                    <a:pt x="0" y="19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7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7" name="iṣlïdè">
              <a:extLst>
                <a:ext uri="{FF2B5EF4-FFF2-40B4-BE49-F238E27FC236}">
                  <a16:creationId xmlns:a16="http://schemas.microsoft.com/office/drawing/2014/main" id="{205182D2-BD53-3F47-A089-2D2078D290C0}"/>
                </a:ext>
              </a:extLst>
            </p:cNvPr>
            <p:cNvSpPr/>
            <p:nvPr/>
          </p:nvSpPr>
          <p:spPr bwMode="auto">
            <a:xfrm>
              <a:off x="7869238" y="2373312"/>
              <a:ext cx="36513" cy="46038"/>
            </a:xfrm>
            <a:custGeom>
              <a:avLst/>
              <a:gdLst>
                <a:gd name="T0" fmla="*/ 13 w 23"/>
                <a:gd name="T1" fmla="*/ 0 h 29"/>
                <a:gd name="T2" fmla="*/ 23 w 23"/>
                <a:gd name="T3" fmla="*/ 10 h 29"/>
                <a:gd name="T4" fmla="*/ 9 w 23"/>
                <a:gd name="T5" fmla="*/ 29 h 29"/>
                <a:gd name="T6" fmla="*/ 0 w 23"/>
                <a:gd name="T7" fmla="*/ 19 h 29"/>
                <a:gd name="T8" fmla="*/ 13 w 23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9">
                  <a:moveTo>
                    <a:pt x="13" y="0"/>
                  </a:moveTo>
                  <a:lnTo>
                    <a:pt x="23" y="10"/>
                  </a:lnTo>
                  <a:lnTo>
                    <a:pt x="9" y="29"/>
                  </a:lnTo>
                  <a:lnTo>
                    <a:pt x="0" y="1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47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8" name="išḻîḍê">
              <a:extLst>
                <a:ext uri="{FF2B5EF4-FFF2-40B4-BE49-F238E27FC236}">
                  <a16:creationId xmlns:a16="http://schemas.microsoft.com/office/drawing/2014/main" id="{F49A055D-8D09-C04F-A019-D341738AF222}"/>
                </a:ext>
              </a:extLst>
            </p:cNvPr>
            <p:cNvSpPr/>
            <p:nvPr/>
          </p:nvSpPr>
          <p:spPr bwMode="auto">
            <a:xfrm>
              <a:off x="7869238" y="2373312"/>
              <a:ext cx="36513" cy="46038"/>
            </a:xfrm>
            <a:custGeom>
              <a:avLst/>
              <a:gdLst>
                <a:gd name="T0" fmla="*/ 13 w 23"/>
                <a:gd name="T1" fmla="*/ 0 h 29"/>
                <a:gd name="T2" fmla="*/ 23 w 23"/>
                <a:gd name="T3" fmla="*/ 10 h 29"/>
                <a:gd name="T4" fmla="*/ 9 w 23"/>
                <a:gd name="T5" fmla="*/ 29 h 29"/>
                <a:gd name="T6" fmla="*/ 0 w 23"/>
                <a:gd name="T7" fmla="*/ 19 h 29"/>
                <a:gd name="T8" fmla="*/ 13 w 23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9">
                  <a:moveTo>
                    <a:pt x="13" y="0"/>
                  </a:moveTo>
                  <a:lnTo>
                    <a:pt x="23" y="10"/>
                  </a:lnTo>
                  <a:lnTo>
                    <a:pt x="9" y="29"/>
                  </a:lnTo>
                  <a:lnTo>
                    <a:pt x="0" y="19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9" name="iṧḷîḑê">
              <a:extLst>
                <a:ext uri="{FF2B5EF4-FFF2-40B4-BE49-F238E27FC236}">
                  <a16:creationId xmlns:a16="http://schemas.microsoft.com/office/drawing/2014/main" id="{A3B2D46F-F138-C143-BDE5-106B62BE2D1C}"/>
                </a:ext>
              </a:extLst>
            </p:cNvPr>
            <p:cNvSpPr/>
            <p:nvPr/>
          </p:nvSpPr>
          <p:spPr bwMode="auto">
            <a:xfrm>
              <a:off x="8134350" y="2517774"/>
              <a:ext cx="36513" cy="60325"/>
            </a:xfrm>
            <a:custGeom>
              <a:avLst/>
              <a:gdLst>
                <a:gd name="T0" fmla="*/ 8 w 23"/>
                <a:gd name="T1" fmla="*/ 0 h 38"/>
                <a:gd name="T2" fmla="*/ 23 w 23"/>
                <a:gd name="T3" fmla="*/ 35 h 38"/>
                <a:gd name="T4" fmla="*/ 12 w 23"/>
                <a:gd name="T5" fmla="*/ 38 h 38"/>
                <a:gd name="T6" fmla="*/ 0 w 23"/>
                <a:gd name="T7" fmla="*/ 0 h 38"/>
                <a:gd name="T8" fmla="*/ 8 w 23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8">
                  <a:moveTo>
                    <a:pt x="8" y="0"/>
                  </a:moveTo>
                  <a:lnTo>
                    <a:pt x="23" y="35"/>
                  </a:lnTo>
                  <a:lnTo>
                    <a:pt x="12" y="38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7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0" name="îśļíḓe">
              <a:extLst>
                <a:ext uri="{FF2B5EF4-FFF2-40B4-BE49-F238E27FC236}">
                  <a16:creationId xmlns:a16="http://schemas.microsoft.com/office/drawing/2014/main" id="{1A4ABFBE-6A0E-D340-B4AA-1E767F7211AE}"/>
                </a:ext>
              </a:extLst>
            </p:cNvPr>
            <p:cNvSpPr/>
            <p:nvPr/>
          </p:nvSpPr>
          <p:spPr bwMode="auto">
            <a:xfrm>
              <a:off x="7869238" y="1843087"/>
              <a:ext cx="36513" cy="58738"/>
            </a:xfrm>
            <a:custGeom>
              <a:avLst/>
              <a:gdLst>
                <a:gd name="T0" fmla="*/ 9 w 23"/>
                <a:gd name="T1" fmla="*/ 0 h 37"/>
                <a:gd name="T2" fmla="*/ 23 w 23"/>
                <a:gd name="T3" fmla="*/ 37 h 37"/>
                <a:gd name="T4" fmla="*/ 15 w 23"/>
                <a:gd name="T5" fmla="*/ 37 h 37"/>
                <a:gd name="T6" fmla="*/ 0 w 23"/>
                <a:gd name="T7" fmla="*/ 2 h 37"/>
                <a:gd name="T8" fmla="*/ 9 w 23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7">
                  <a:moveTo>
                    <a:pt x="9" y="0"/>
                  </a:moveTo>
                  <a:lnTo>
                    <a:pt x="23" y="37"/>
                  </a:lnTo>
                  <a:lnTo>
                    <a:pt x="15" y="37"/>
                  </a:lnTo>
                  <a:lnTo>
                    <a:pt x="0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7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1" name="îśļïḋê">
              <a:extLst>
                <a:ext uri="{FF2B5EF4-FFF2-40B4-BE49-F238E27FC236}">
                  <a16:creationId xmlns:a16="http://schemas.microsoft.com/office/drawing/2014/main" id="{D4561D75-0C11-754E-91E8-7CDCB22896F4}"/>
                </a:ext>
              </a:extLst>
            </p:cNvPr>
            <p:cNvSpPr/>
            <p:nvPr/>
          </p:nvSpPr>
          <p:spPr bwMode="auto">
            <a:xfrm>
              <a:off x="8223250" y="2462212"/>
              <a:ext cx="46038" cy="58738"/>
            </a:xfrm>
            <a:custGeom>
              <a:avLst/>
              <a:gdLst>
                <a:gd name="T0" fmla="*/ 4 w 29"/>
                <a:gd name="T1" fmla="*/ 0 h 37"/>
                <a:gd name="T2" fmla="*/ 29 w 29"/>
                <a:gd name="T3" fmla="*/ 31 h 37"/>
                <a:gd name="T4" fmla="*/ 25 w 29"/>
                <a:gd name="T5" fmla="*/ 37 h 37"/>
                <a:gd name="T6" fmla="*/ 0 w 29"/>
                <a:gd name="T7" fmla="*/ 8 h 37"/>
                <a:gd name="T8" fmla="*/ 4 w 29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7">
                  <a:moveTo>
                    <a:pt x="4" y="0"/>
                  </a:moveTo>
                  <a:lnTo>
                    <a:pt x="29" y="31"/>
                  </a:lnTo>
                  <a:lnTo>
                    <a:pt x="25" y="37"/>
                  </a:lnTo>
                  <a:lnTo>
                    <a:pt x="0" y="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7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2" name="îśļíde">
              <a:extLst>
                <a:ext uri="{FF2B5EF4-FFF2-40B4-BE49-F238E27FC236}">
                  <a16:creationId xmlns:a16="http://schemas.microsoft.com/office/drawing/2014/main" id="{847EE592-C349-C14E-A74E-6031FF1067D9}"/>
                </a:ext>
              </a:extLst>
            </p:cNvPr>
            <p:cNvSpPr/>
            <p:nvPr/>
          </p:nvSpPr>
          <p:spPr bwMode="auto">
            <a:xfrm>
              <a:off x="7767638" y="1898649"/>
              <a:ext cx="46038" cy="58738"/>
            </a:xfrm>
            <a:custGeom>
              <a:avLst/>
              <a:gdLst>
                <a:gd name="T0" fmla="*/ 4 w 29"/>
                <a:gd name="T1" fmla="*/ 0 h 37"/>
                <a:gd name="T2" fmla="*/ 29 w 29"/>
                <a:gd name="T3" fmla="*/ 29 h 37"/>
                <a:gd name="T4" fmla="*/ 25 w 29"/>
                <a:gd name="T5" fmla="*/ 37 h 37"/>
                <a:gd name="T6" fmla="*/ 0 w 29"/>
                <a:gd name="T7" fmla="*/ 6 h 37"/>
                <a:gd name="T8" fmla="*/ 4 w 29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7">
                  <a:moveTo>
                    <a:pt x="4" y="0"/>
                  </a:moveTo>
                  <a:lnTo>
                    <a:pt x="29" y="29"/>
                  </a:lnTo>
                  <a:lnTo>
                    <a:pt x="25" y="37"/>
                  </a:lnTo>
                  <a:lnTo>
                    <a:pt x="0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7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3" name="ïSľïdè">
              <a:extLst>
                <a:ext uri="{FF2B5EF4-FFF2-40B4-BE49-F238E27FC236}">
                  <a16:creationId xmlns:a16="http://schemas.microsoft.com/office/drawing/2014/main" id="{B19A1A12-AFB1-0B4C-B9A0-065738896DD3}"/>
                </a:ext>
              </a:extLst>
            </p:cNvPr>
            <p:cNvSpPr/>
            <p:nvPr/>
          </p:nvSpPr>
          <p:spPr bwMode="auto">
            <a:xfrm>
              <a:off x="8005763" y="1941512"/>
              <a:ext cx="25400" cy="239713"/>
            </a:xfrm>
            <a:custGeom>
              <a:avLst/>
              <a:gdLst>
                <a:gd name="T0" fmla="*/ 8 w 16"/>
                <a:gd name="T1" fmla="*/ 0 h 151"/>
                <a:gd name="T2" fmla="*/ 16 w 16"/>
                <a:gd name="T3" fmla="*/ 145 h 151"/>
                <a:gd name="T4" fmla="*/ 16 w 16"/>
                <a:gd name="T5" fmla="*/ 151 h 151"/>
                <a:gd name="T6" fmla="*/ 8 w 16"/>
                <a:gd name="T7" fmla="*/ 147 h 151"/>
                <a:gd name="T8" fmla="*/ 0 w 16"/>
                <a:gd name="T9" fmla="*/ 143 h 151"/>
                <a:gd name="T10" fmla="*/ 0 w 16"/>
                <a:gd name="T11" fmla="*/ 137 h 151"/>
                <a:gd name="T12" fmla="*/ 8 w 16"/>
                <a:gd name="T13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51">
                  <a:moveTo>
                    <a:pt x="8" y="0"/>
                  </a:moveTo>
                  <a:lnTo>
                    <a:pt x="16" y="145"/>
                  </a:lnTo>
                  <a:lnTo>
                    <a:pt x="16" y="151"/>
                  </a:lnTo>
                  <a:lnTo>
                    <a:pt x="8" y="147"/>
                  </a:lnTo>
                  <a:lnTo>
                    <a:pt x="0" y="143"/>
                  </a:lnTo>
                  <a:lnTo>
                    <a:pt x="0" y="13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7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4" name="ïş1iḋè">
              <a:extLst>
                <a:ext uri="{FF2B5EF4-FFF2-40B4-BE49-F238E27FC236}">
                  <a16:creationId xmlns:a16="http://schemas.microsoft.com/office/drawing/2014/main" id="{E7A1762B-7B42-D049-95F2-7067BCAB109A}"/>
                </a:ext>
              </a:extLst>
            </p:cNvPr>
            <p:cNvSpPr/>
            <p:nvPr/>
          </p:nvSpPr>
          <p:spPr bwMode="auto">
            <a:xfrm>
              <a:off x="8005763" y="1941512"/>
              <a:ext cx="25400" cy="239713"/>
            </a:xfrm>
            <a:custGeom>
              <a:avLst/>
              <a:gdLst>
                <a:gd name="T0" fmla="*/ 8 w 16"/>
                <a:gd name="T1" fmla="*/ 0 h 151"/>
                <a:gd name="T2" fmla="*/ 16 w 16"/>
                <a:gd name="T3" fmla="*/ 145 h 151"/>
                <a:gd name="T4" fmla="*/ 16 w 16"/>
                <a:gd name="T5" fmla="*/ 151 h 151"/>
                <a:gd name="T6" fmla="*/ 8 w 16"/>
                <a:gd name="T7" fmla="*/ 147 h 151"/>
                <a:gd name="T8" fmla="*/ 0 w 16"/>
                <a:gd name="T9" fmla="*/ 143 h 151"/>
                <a:gd name="T10" fmla="*/ 0 w 16"/>
                <a:gd name="T11" fmla="*/ 137 h 151"/>
                <a:gd name="T12" fmla="*/ 8 w 16"/>
                <a:gd name="T13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51">
                  <a:moveTo>
                    <a:pt x="8" y="0"/>
                  </a:moveTo>
                  <a:lnTo>
                    <a:pt x="16" y="145"/>
                  </a:lnTo>
                  <a:lnTo>
                    <a:pt x="16" y="151"/>
                  </a:lnTo>
                  <a:lnTo>
                    <a:pt x="8" y="147"/>
                  </a:lnTo>
                  <a:lnTo>
                    <a:pt x="0" y="143"/>
                  </a:lnTo>
                  <a:lnTo>
                    <a:pt x="0" y="137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5" name="ís1ídè">
              <a:extLst>
                <a:ext uri="{FF2B5EF4-FFF2-40B4-BE49-F238E27FC236}">
                  <a16:creationId xmlns:a16="http://schemas.microsoft.com/office/drawing/2014/main" id="{476FB79E-E9BD-8643-BB09-D6D37A02D0EF}"/>
                </a:ext>
              </a:extLst>
            </p:cNvPr>
            <p:cNvSpPr/>
            <p:nvPr/>
          </p:nvSpPr>
          <p:spPr bwMode="auto">
            <a:xfrm>
              <a:off x="7997825" y="2158999"/>
              <a:ext cx="39688" cy="55563"/>
            </a:xfrm>
            <a:custGeom>
              <a:avLst/>
              <a:gdLst>
                <a:gd name="T0" fmla="*/ 2 w 12"/>
                <a:gd name="T1" fmla="*/ 0 h 17"/>
                <a:gd name="T2" fmla="*/ 2 w 12"/>
                <a:gd name="T3" fmla="*/ 3 h 17"/>
                <a:gd name="T4" fmla="*/ 6 w 12"/>
                <a:gd name="T5" fmla="*/ 5 h 17"/>
                <a:gd name="T6" fmla="*/ 10 w 12"/>
                <a:gd name="T7" fmla="*/ 7 h 17"/>
                <a:gd name="T8" fmla="*/ 10 w 12"/>
                <a:gd name="T9" fmla="*/ 4 h 17"/>
                <a:gd name="T10" fmla="*/ 12 w 12"/>
                <a:gd name="T11" fmla="*/ 11 h 17"/>
                <a:gd name="T12" fmla="*/ 6 w 12"/>
                <a:gd name="T13" fmla="*/ 15 h 17"/>
                <a:gd name="T14" fmla="*/ 0 w 12"/>
                <a:gd name="T15" fmla="*/ 4 h 17"/>
                <a:gd name="T16" fmla="*/ 2 w 1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7">
                  <a:moveTo>
                    <a:pt x="2" y="0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7"/>
                    <a:pt x="12" y="9"/>
                    <a:pt x="12" y="11"/>
                  </a:cubicBezTo>
                  <a:cubicBezTo>
                    <a:pt x="12" y="15"/>
                    <a:pt x="9" y="17"/>
                    <a:pt x="6" y="15"/>
                  </a:cubicBezTo>
                  <a:cubicBezTo>
                    <a:pt x="3" y="13"/>
                    <a:pt x="0" y="8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</a:path>
              </a:pathLst>
            </a:custGeom>
            <a:solidFill>
              <a:srgbClr val="47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6" name="iṧḻiḋê">
              <a:extLst>
                <a:ext uri="{FF2B5EF4-FFF2-40B4-BE49-F238E27FC236}">
                  <a16:creationId xmlns:a16="http://schemas.microsoft.com/office/drawing/2014/main" id="{D8D99790-F3F9-9D41-A7C6-0B753D97A169}"/>
                </a:ext>
              </a:extLst>
            </p:cNvPr>
            <p:cNvSpPr/>
            <p:nvPr/>
          </p:nvSpPr>
          <p:spPr bwMode="auto">
            <a:xfrm>
              <a:off x="7651750" y="1684337"/>
              <a:ext cx="782638" cy="1035050"/>
            </a:xfrm>
            <a:custGeom>
              <a:avLst/>
              <a:gdLst>
                <a:gd name="T0" fmla="*/ 237 w 237"/>
                <a:gd name="T1" fmla="*/ 203 h 314"/>
                <a:gd name="T2" fmla="*/ 236 w 237"/>
                <a:gd name="T3" fmla="*/ 194 h 314"/>
                <a:gd name="T4" fmla="*/ 235 w 237"/>
                <a:gd name="T5" fmla="*/ 188 h 314"/>
                <a:gd name="T6" fmla="*/ 232 w 237"/>
                <a:gd name="T7" fmla="*/ 174 h 314"/>
                <a:gd name="T8" fmla="*/ 230 w 237"/>
                <a:gd name="T9" fmla="*/ 164 h 314"/>
                <a:gd name="T10" fmla="*/ 228 w 237"/>
                <a:gd name="T11" fmla="*/ 158 h 314"/>
                <a:gd name="T12" fmla="*/ 224 w 237"/>
                <a:gd name="T13" fmla="*/ 145 h 314"/>
                <a:gd name="T14" fmla="*/ 220 w 237"/>
                <a:gd name="T15" fmla="*/ 135 h 314"/>
                <a:gd name="T16" fmla="*/ 217 w 237"/>
                <a:gd name="T17" fmla="*/ 129 h 314"/>
                <a:gd name="T18" fmla="*/ 211 w 237"/>
                <a:gd name="T19" fmla="*/ 117 h 314"/>
                <a:gd name="T20" fmla="*/ 205 w 237"/>
                <a:gd name="T21" fmla="*/ 105 h 314"/>
                <a:gd name="T22" fmla="*/ 199 w 237"/>
                <a:gd name="T23" fmla="*/ 95 h 314"/>
                <a:gd name="T24" fmla="*/ 187 w 237"/>
                <a:gd name="T25" fmla="*/ 76 h 314"/>
                <a:gd name="T26" fmla="*/ 181 w 237"/>
                <a:gd name="T27" fmla="*/ 69 h 314"/>
                <a:gd name="T28" fmla="*/ 177 w 237"/>
                <a:gd name="T29" fmla="*/ 64 h 314"/>
                <a:gd name="T30" fmla="*/ 167 w 237"/>
                <a:gd name="T31" fmla="*/ 53 h 314"/>
                <a:gd name="T32" fmla="*/ 158 w 237"/>
                <a:gd name="T33" fmla="*/ 44 h 314"/>
                <a:gd name="T34" fmla="*/ 153 w 237"/>
                <a:gd name="T35" fmla="*/ 39 h 314"/>
                <a:gd name="T36" fmla="*/ 144 w 237"/>
                <a:gd name="T37" fmla="*/ 31 h 314"/>
                <a:gd name="T38" fmla="*/ 134 w 237"/>
                <a:gd name="T39" fmla="*/ 23 h 314"/>
                <a:gd name="T40" fmla="*/ 127 w 237"/>
                <a:gd name="T41" fmla="*/ 19 h 314"/>
                <a:gd name="T42" fmla="*/ 118 w 237"/>
                <a:gd name="T43" fmla="*/ 13 h 314"/>
                <a:gd name="T44" fmla="*/ 109 w 237"/>
                <a:gd name="T45" fmla="*/ 9 h 314"/>
                <a:gd name="T46" fmla="*/ 99 w 237"/>
                <a:gd name="T47" fmla="*/ 5 h 314"/>
                <a:gd name="T48" fmla="*/ 94 w 237"/>
                <a:gd name="T49" fmla="*/ 4 h 314"/>
                <a:gd name="T50" fmla="*/ 86 w 237"/>
                <a:gd name="T51" fmla="*/ 1 h 314"/>
                <a:gd name="T52" fmla="*/ 76 w 237"/>
                <a:gd name="T53" fmla="*/ 0 h 314"/>
                <a:gd name="T54" fmla="*/ 69 w 237"/>
                <a:gd name="T55" fmla="*/ 0 h 314"/>
                <a:gd name="T56" fmla="*/ 63 w 237"/>
                <a:gd name="T57" fmla="*/ 0 h 314"/>
                <a:gd name="T58" fmla="*/ 54 w 237"/>
                <a:gd name="T59" fmla="*/ 1 h 314"/>
                <a:gd name="T60" fmla="*/ 38 w 237"/>
                <a:gd name="T61" fmla="*/ 7 h 314"/>
                <a:gd name="T62" fmla="*/ 16 w 237"/>
                <a:gd name="T63" fmla="*/ 24 h 314"/>
                <a:gd name="T64" fmla="*/ 28 w 237"/>
                <a:gd name="T65" fmla="*/ 22 h 314"/>
                <a:gd name="T66" fmla="*/ 47 w 237"/>
                <a:gd name="T67" fmla="*/ 24 h 314"/>
                <a:gd name="T68" fmla="*/ 59 w 237"/>
                <a:gd name="T69" fmla="*/ 27 h 314"/>
                <a:gd name="T70" fmla="*/ 82 w 237"/>
                <a:gd name="T71" fmla="*/ 38 h 314"/>
                <a:gd name="T72" fmla="*/ 105 w 237"/>
                <a:gd name="T73" fmla="*/ 54 h 314"/>
                <a:gd name="T74" fmla="*/ 118 w 237"/>
                <a:gd name="T75" fmla="*/ 65 h 314"/>
                <a:gd name="T76" fmla="*/ 138 w 237"/>
                <a:gd name="T77" fmla="*/ 86 h 314"/>
                <a:gd name="T78" fmla="*/ 148 w 237"/>
                <a:gd name="T79" fmla="*/ 99 h 314"/>
                <a:gd name="T80" fmla="*/ 164 w 237"/>
                <a:gd name="T81" fmla="*/ 124 h 314"/>
                <a:gd name="T82" fmla="*/ 172 w 237"/>
                <a:gd name="T83" fmla="*/ 139 h 314"/>
                <a:gd name="T84" fmla="*/ 184 w 237"/>
                <a:gd name="T85" fmla="*/ 167 h 314"/>
                <a:gd name="T86" fmla="*/ 190 w 237"/>
                <a:gd name="T87" fmla="*/ 182 h 314"/>
                <a:gd name="T88" fmla="*/ 196 w 237"/>
                <a:gd name="T89" fmla="*/ 211 h 314"/>
                <a:gd name="T90" fmla="*/ 198 w 237"/>
                <a:gd name="T91" fmla="*/ 226 h 314"/>
                <a:gd name="T92" fmla="*/ 198 w 237"/>
                <a:gd name="T93" fmla="*/ 253 h 314"/>
                <a:gd name="T94" fmla="*/ 193 w 237"/>
                <a:gd name="T95" fmla="*/ 275 h 314"/>
                <a:gd name="T96" fmla="*/ 189 w 237"/>
                <a:gd name="T97" fmla="*/ 286 h 314"/>
                <a:gd name="T98" fmla="*/ 179 w 237"/>
                <a:gd name="T99" fmla="*/ 301 h 314"/>
                <a:gd name="T100" fmla="*/ 171 w 237"/>
                <a:gd name="T101" fmla="*/ 309 h 314"/>
                <a:gd name="T102" fmla="*/ 210 w 237"/>
                <a:gd name="T103" fmla="*/ 287 h 314"/>
                <a:gd name="T104" fmla="*/ 218 w 237"/>
                <a:gd name="T105" fmla="*/ 279 h 314"/>
                <a:gd name="T106" fmla="*/ 224 w 237"/>
                <a:gd name="T107" fmla="*/ 272 h 314"/>
                <a:gd name="T108" fmla="*/ 228 w 237"/>
                <a:gd name="T109" fmla="*/ 263 h 314"/>
                <a:gd name="T110" fmla="*/ 232 w 237"/>
                <a:gd name="T111" fmla="*/ 253 h 314"/>
                <a:gd name="T112" fmla="*/ 235 w 237"/>
                <a:gd name="T113" fmla="*/ 243 h 314"/>
                <a:gd name="T114" fmla="*/ 236 w 237"/>
                <a:gd name="T115" fmla="*/ 234 h 314"/>
                <a:gd name="T116" fmla="*/ 237 w 237"/>
                <a:gd name="T117" fmla="*/ 228 h 314"/>
                <a:gd name="T118" fmla="*/ 237 w 237"/>
                <a:gd name="T119" fmla="*/ 21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7" h="314">
                  <a:moveTo>
                    <a:pt x="237" y="211"/>
                  </a:moveTo>
                  <a:cubicBezTo>
                    <a:pt x="237" y="210"/>
                    <a:pt x="237" y="208"/>
                    <a:pt x="237" y="206"/>
                  </a:cubicBezTo>
                  <a:cubicBezTo>
                    <a:pt x="237" y="205"/>
                    <a:pt x="237" y="204"/>
                    <a:pt x="237" y="203"/>
                  </a:cubicBezTo>
                  <a:cubicBezTo>
                    <a:pt x="237" y="203"/>
                    <a:pt x="237" y="202"/>
                    <a:pt x="237" y="202"/>
                  </a:cubicBezTo>
                  <a:cubicBezTo>
                    <a:pt x="237" y="201"/>
                    <a:pt x="237" y="201"/>
                    <a:pt x="237" y="200"/>
                  </a:cubicBezTo>
                  <a:cubicBezTo>
                    <a:pt x="236" y="198"/>
                    <a:pt x="236" y="196"/>
                    <a:pt x="236" y="194"/>
                  </a:cubicBezTo>
                  <a:cubicBezTo>
                    <a:pt x="236" y="192"/>
                    <a:pt x="235" y="190"/>
                    <a:pt x="235" y="189"/>
                  </a:cubicBezTo>
                  <a:cubicBezTo>
                    <a:pt x="235" y="188"/>
                    <a:pt x="235" y="188"/>
                    <a:pt x="235" y="188"/>
                  </a:cubicBezTo>
                  <a:cubicBezTo>
                    <a:pt x="235" y="188"/>
                    <a:pt x="235" y="188"/>
                    <a:pt x="235" y="188"/>
                  </a:cubicBezTo>
                  <a:cubicBezTo>
                    <a:pt x="235" y="186"/>
                    <a:pt x="234" y="185"/>
                    <a:pt x="234" y="183"/>
                  </a:cubicBezTo>
                  <a:cubicBezTo>
                    <a:pt x="234" y="181"/>
                    <a:pt x="233" y="179"/>
                    <a:pt x="233" y="177"/>
                  </a:cubicBezTo>
                  <a:cubicBezTo>
                    <a:pt x="233" y="176"/>
                    <a:pt x="233" y="175"/>
                    <a:pt x="232" y="174"/>
                  </a:cubicBezTo>
                  <a:cubicBezTo>
                    <a:pt x="232" y="174"/>
                    <a:pt x="232" y="174"/>
                    <a:pt x="232" y="173"/>
                  </a:cubicBezTo>
                  <a:cubicBezTo>
                    <a:pt x="232" y="172"/>
                    <a:pt x="232" y="171"/>
                    <a:pt x="231" y="170"/>
                  </a:cubicBezTo>
                  <a:cubicBezTo>
                    <a:pt x="231" y="168"/>
                    <a:pt x="230" y="166"/>
                    <a:pt x="230" y="164"/>
                  </a:cubicBezTo>
                  <a:cubicBezTo>
                    <a:pt x="229" y="163"/>
                    <a:pt x="229" y="161"/>
                    <a:pt x="229" y="160"/>
                  </a:cubicBezTo>
                  <a:cubicBezTo>
                    <a:pt x="228" y="159"/>
                    <a:pt x="228" y="159"/>
                    <a:pt x="228" y="159"/>
                  </a:cubicBezTo>
                  <a:cubicBezTo>
                    <a:pt x="228" y="158"/>
                    <a:pt x="228" y="158"/>
                    <a:pt x="228" y="158"/>
                  </a:cubicBezTo>
                  <a:cubicBezTo>
                    <a:pt x="227" y="156"/>
                    <a:pt x="227" y="154"/>
                    <a:pt x="226" y="152"/>
                  </a:cubicBezTo>
                  <a:cubicBezTo>
                    <a:pt x="225" y="150"/>
                    <a:pt x="225" y="148"/>
                    <a:pt x="224" y="146"/>
                  </a:cubicBezTo>
                  <a:cubicBezTo>
                    <a:pt x="224" y="145"/>
                    <a:pt x="224" y="145"/>
                    <a:pt x="224" y="145"/>
                  </a:cubicBezTo>
                  <a:cubicBezTo>
                    <a:pt x="223" y="144"/>
                    <a:pt x="223" y="144"/>
                    <a:pt x="223" y="144"/>
                  </a:cubicBezTo>
                  <a:cubicBezTo>
                    <a:pt x="223" y="143"/>
                    <a:pt x="222" y="142"/>
                    <a:pt x="222" y="140"/>
                  </a:cubicBezTo>
                  <a:cubicBezTo>
                    <a:pt x="221" y="139"/>
                    <a:pt x="220" y="137"/>
                    <a:pt x="220" y="135"/>
                  </a:cubicBezTo>
                  <a:cubicBezTo>
                    <a:pt x="219" y="133"/>
                    <a:pt x="218" y="132"/>
                    <a:pt x="218" y="131"/>
                  </a:cubicBezTo>
                  <a:cubicBezTo>
                    <a:pt x="218" y="130"/>
                    <a:pt x="218" y="130"/>
                    <a:pt x="218" y="130"/>
                  </a:cubicBezTo>
                  <a:cubicBezTo>
                    <a:pt x="217" y="129"/>
                    <a:pt x="217" y="129"/>
                    <a:pt x="217" y="129"/>
                  </a:cubicBezTo>
                  <a:cubicBezTo>
                    <a:pt x="216" y="127"/>
                    <a:pt x="216" y="125"/>
                    <a:pt x="215" y="124"/>
                  </a:cubicBezTo>
                  <a:cubicBezTo>
                    <a:pt x="214" y="122"/>
                    <a:pt x="213" y="119"/>
                    <a:pt x="212" y="117"/>
                  </a:cubicBezTo>
                  <a:cubicBezTo>
                    <a:pt x="211" y="117"/>
                    <a:pt x="211" y="117"/>
                    <a:pt x="211" y="117"/>
                  </a:cubicBezTo>
                  <a:cubicBezTo>
                    <a:pt x="211" y="116"/>
                    <a:pt x="211" y="116"/>
                    <a:pt x="211" y="115"/>
                  </a:cubicBezTo>
                  <a:cubicBezTo>
                    <a:pt x="210" y="114"/>
                    <a:pt x="209" y="112"/>
                    <a:pt x="208" y="110"/>
                  </a:cubicBezTo>
                  <a:cubicBezTo>
                    <a:pt x="207" y="108"/>
                    <a:pt x="206" y="107"/>
                    <a:pt x="205" y="105"/>
                  </a:cubicBezTo>
                  <a:cubicBezTo>
                    <a:pt x="204" y="104"/>
                    <a:pt x="204" y="102"/>
                    <a:pt x="203" y="101"/>
                  </a:cubicBezTo>
                  <a:cubicBezTo>
                    <a:pt x="203" y="101"/>
                    <a:pt x="203" y="101"/>
                    <a:pt x="202" y="100"/>
                  </a:cubicBezTo>
                  <a:cubicBezTo>
                    <a:pt x="201" y="99"/>
                    <a:pt x="200" y="97"/>
                    <a:pt x="199" y="95"/>
                  </a:cubicBezTo>
                  <a:cubicBezTo>
                    <a:pt x="198" y="93"/>
                    <a:pt x="196" y="90"/>
                    <a:pt x="194" y="88"/>
                  </a:cubicBezTo>
                  <a:cubicBezTo>
                    <a:pt x="194" y="87"/>
                    <a:pt x="194" y="87"/>
                    <a:pt x="194" y="86"/>
                  </a:cubicBezTo>
                  <a:cubicBezTo>
                    <a:pt x="191" y="83"/>
                    <a:pt x="189" y="80"/>
                    <a:pt x="187" y="76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5" y="74"/>
                    <a:pt x="183" y="71"/>
                    <a:pt x="181" y="69"/>
                  </a:cubicBezTo>
                  <a:cubicBezTo>
                    <a:pt x="180" y="67"/>
                    <a:pt x="178" y="66"/>
                    <a:pt x="177" y="64"/>
                  </a:cubicBezTo>
                  <a:cubicBezTo>
                    <a:pt x="177" y="64"/>
                    <a:pt x="177" y="64"/>
                    <a:pt x="177" y="64"/>
                  </a:cubicBezTo>
                  <a:cubicBezTo>
                    <a:pt x="177" y="64"/>
                    <a:pt x="177" y="64"/>
                    <a:pt x="177" y="64"/>
                  </a:cubicBezTo>
                  <a:cubicBezTo>
                    <a:pt x="175" y="62"/>
                    <a:pt x="174" y="60"/>
                    <a:pt x="172" y="58"/>
                  </a:cubicBezTo>
                  <a:cubicBezTo>
                    <a:pt x="171" y="57"/>
                    <a:pt x="169" y="55"/>
                    <a:pt x="168" y="53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6" y="52"/>
                    <a:pt x="166" y="52"/>
                    <a:pt x="166" y="52"/>
                  </a:cubicBezTo>
                  <a:cubicBezTo>
                    <a:pt x="165" y="51"/>
                    <a:pt x="164" y="49"/>
                    <a:pt x="163" y="48"/>
                  </a:cubicBezTo>
                  <a:cubicBezTo>
                    <a:pt x="161" y="47"/>
                    <a:pt x="160" y="45"/>
                    <a:pt x="158" y="44"/>
                  </a:cubicBezTo>
                  <a:cubicBezTo>
                    <a:pt x="157" y="43"/>
                    <a:pt x="157" y="43"/>
                    <a:pt x="156" y="42"/>
                  </a:cubicBezTo>
                  <a:cubicBezTo>
                    <a:pt x="156" y="42"/>
                    <a:pt x="156" y="41"/>
                    <a:pt x="155" y="41"/>
                  </a:cubicBezTo>
                  <a:cubicBezTo>
                    <a:pt x="154" y="40"/>
                    <a:pt x="154" y="39"/>
                    <a:pt x="153" y="39"/>
                  </a:cubicBezTo>
                  <a:cubicBezTo>
                    <a:pt x="151" y="37"/>
                    <a:pt x="149" y="36"/>
                    <a:pt x="148" y="34"/>
                  </a:cubicBezTo>
                  <a:cubicBezTo>
                    <a:pt x="147" y="34"/>
                    <a:pt x="146" y="33"/>
                    <a:pt x="145" y="32"/>
                  </a:cubicBezTo>
                  <a:cubicBezTo>
                    <a:pt x="145" y="32"/>
                    <a:pt x="145" y="32"/>
                    <a:pt x="144" y="31"/>
                  </a:cubicBezTo>
                  <a:cubicBezTo>
                    <a:pt x="144" y="31"/>
                    <a:pt x="143" y="30"/>
                    <a:pt x="142" y="30"/>
                  </a:cubicBezTo>
                  <a:cubicBezTo>
                    <a:pt x="141" y="29"/>
                    <a:pt x="139" y="27"/>
                    <a:pt x="137" y="26"/>
                  </a:cubicBezTo>
                  <a:cubicBezTo>
                    <a:pt x="136" y="25"/>
                    <a:pt x="135" y="24"/>
                    <a:pt x="134" y="23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32" y="22"/>
                    <a:pt x="132" y="22"/>
                    <a:pt x="132" y="22"/>
                  </a:cubicBezTo>
                  <a:cubicBezTo>
                    <a:pt x="131" y="21"/>
                    <a:pt x="129" y="20"/>
                    <a:pt x="127" y="19"/>
                  </a:cubicBezTo>
                  <a:cubicBezTo>
                    <a:pt x="126" y="18"/>
                    <a:pt x="124" y="17"/>
                    <a:pt x="122" y="16"/>
                  </a:cubicBezTo>
                  <a:cubicBezTo>
                    <a:pt x="122" y="16"/>
                    <a:pt x="122" y="16"/>
                    <a:pt x="121" y="16"/>
                  </a:cubicBezTo>
                  <a:cubicBezTo>
                    <a:pt x="120" y="15"/>
                    <a:pt x="119" y="14"/>
                    <a:pt x="118" y="13"/>
                  </a:cubicBezTo>
                  <a:cubicBezTo>
                    <a:pt x="116" y="13"/>
                    <a:pt x="114" y="12"/>
                    <a:pt x="113" y="11"/>
                  </a:cubicBezTo>
                  <a:cubicBezTo>
                    <a:pt x="112" y="10"/>
                    <a:pt x="111" y="10"/>
                    <a:pt x="110" y="10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7" y="8"/>
                    <a:pt x="105" y="7"/>
                    <a:pt x="103" y="7"/>
                  </a:cubicBezTo>
                  <a:cubicBezTo>
                    <a:pt x="102" y="6"/>
                    <a:pt x="100" y="6"/>
                    <a:pt x="99" y="5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6" y="4"/>
                    <a:pt x="95" y="4"/>
                    <a:pt x="94" y="4"/>
                  </a:cubicBezTo>
                  <a:cubicBezTo>
                    <a:pt x="92" y="3"/>
                    <a:pt x="91" y="3"/>
                    <a:pt x="89" y="2"/>
                  </a:cubicBezTo>
                  <a:cubicBezTo>
                    <a:pt x="88" y="2"/>
                    <a:pt x="88" y="2"/>
                    <a:pt x="87" y="2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5" y="1"/>
                    <a:pt x="85" y="1"/>
                    <a:pt x="84" y="1"/>
                  </a:cubicBezTo>
                  <a:cubicBezTo>
                    <a:pt x="83" y="1"/>
                    <a:pt x="81" y="1"/>
                    <a:pt x="79" y="0"/>
                  </a:cubicBezTo>
                  <a:cubicBezTo>
                    <a:pt x="78" y="0"/>
                    <a:pt x="77" y="0"/>
                    <a:pt x="76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2" y="0"/>
                    <a:pt x="71" y="0"/>
                    <a:pt x="69" y="0"/>
                  </a:cubicBezTo>
                  <a:cubicBezTo>
                    <a:pt x="68" y="0"/>
                    <a:pt x="67" y="0"/>
                    <a:pt x="66" y="0"/>
                  </a:cubicBezTo>
                  <a:cubicBezTo>
                    <a:pt x="66" y="0"/>
                    <a:pt x="65" y="0"/>
                    <a:pt x="65" y="0"/>
                  </a:cubicBezTo>
                  <a:cubicBezTo>
                    <a:pt x="64" y="0"/>
                    <a:pt x="63" y="0"/>
                    <a:pt x="63" y="0"/>
                  </a:cubicBezTo>
                  <a:cubicBezTo>
                    <a:pt x="60" y="0"/>
                    <a:pt x="58" y="0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5" y="1"/>
                    <a:pt x="55" y="1"/>
                    <a:pt x="54" y="1"/>
                  </a:cubicBezTo>
                  <a:cubicBezTo>
                    <a:pt x="52" y="2"/>
                    <a:pt x="50" y="2"/>
                    <a:pt x="48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4" y="4"/>
                    <a:pt x="41" y="6"/>
                    <a:pt x="38" y="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28"/>
                    <a:pt x="5" y="27"/>
                    <a:pt x="9" y="26"/>
                  </a:cubicBezTo>
                  <a:cubicBezTo>
                    <a:pt x="11" y="25"/>
                    <a:pt x="13" y="24"/>
                    <a:pt x="16" y="24"/>
                  </a:cubicBezTo>
                  <a:cubicBezTo>
                    <a:pt x="16" y="24"/>
                    <a:pt x="17" y="24"/>
                    <a:pt x="17" y="23"/>
                  </a:cubicBezTo>
                  <a:cubicBezTo>
                    <a:pt x="20" y="23"/>
                    <a:pt x="23" y="23"/>
                    <a:pt x="26" y="22"/>
                  </a:cubicBezTo>
                  <a:cubicBezTo>
                    <a:pt x="26" y="22"/>
                    <a:pt x="27" y="22"/>
                    <a:pt x="28" y="22"/>
                  </a:cubicBezTo>
                  <a:cubicBezTo>
                    <a:pt x="30" y="22"/>
                    <a:pt x="33" y="22"/>
                    <a:pt x="36" y="2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41" y="23"/>
                    <a:pt x="44" y="23"/>
                    <a:pt x="47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52" y="25"/>
                    <a:pt x="55" y="26"/>
                    <a:pt x="58" y="27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63" y="29"/>
                    <a:pt x="66" y="30"/>
                    <a:pt x="70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5" y="34"/>
                    <a:pt x="79" y="36"/>
                    <a:pt x="82" y="38"/>
                  </a:cubicBezTo>
                  <a:cubicBezTo>
                    <a:pt x="86" y="40"/>
                    <a:pt x="90" y="43"/>
                    <a:pt x="94" y="45"/>
                  </a:cubicBezTo>
                  <a:cubicBezTo>
                    <a:pt x="95" y="46"/>
                    <a:pt x="95" y="46"/>
                    <a:pt x="95" y="46"/>
                  </a:cubicBezTo>
                  <a:cubicBezTo>
                    <a:pt x="98" y="48"/>
                    <a:pt x="102" y="51"/>
                    <a:pt x="105" y="54"/>
                  </a:cubicBezTo>
                  <a:cubicBezTo>
                    <a:pt x="106" y="54"/>
                    <a:pt x="106" y="55"/>
                    <a:pt x="107" y="55"/>
                  </a:cubicBezTo>
                  <a:cubicBezTo>
                    <a:pt x="110" y="58"/>
                    <a:pt x="113" y="61"/>
                    <a:pt x="116" y="64"/>
                  </a:cubicBezTo>
                  <a:cubicBezTo>
                    <a:pt x="117" y="64"/>
                    <a:pt x="117" y="64"/>
                    <a:pt x="118" y="65"/>
                  </a:cubicBezTo>
                  <a:cubicBezTo>
                    <a:pt x="121" y="68"/>
                    <a:pt x="124" y="71"/>
                    <a:pt x="127" y="74"/>
                  </a:cubicBezTo>
                  <a:cubicBezTo>
                    <a:pt x="128" y="75"/>
                    <a:pt x="128" y="75"/>
                    <a:pt x="128" y="75"/>
                  </a:cubicBezTo>
                  <a:cubicBezTo>
                    <a:pt x="131" y="79"/>
                    <a:pt x="135" y="82"/>
                    <a:pt x="138" y="86"/>
                  </a:cubicBezTo>
                  <a:cubicBezTo>
                    <a:pt x="138" y="86"/>
                    <a:pt x="138" y="86"/>
                    <a:pt x="138" y="86"/>
                  </a:cubicBezTo>
                  <a:cubicBezTo>
                    <a:pt x="141" y="90"/>
                    <a:pt x="144" y="94"/>
                    <a:pt x="148" y="99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51" y="103"/>
                    <a:pt x="153" y="106"/>
                    <a:pt x="156" y="110"/>
                  </a:cubicBezTo>
                  <a:cubicBezTo>
                    <a:pt x="157" y="113"/>
                    <a:pt x="159" y="115"/>
                    <a:pt x="160" y="118"/>
                  </a:cubicBezTo>
                  <a:cubicBezTo>
                    <a:pt x="162" y="120"/>
                    <a:pt x="163" y="122"/>
                    <a:pt x="164" y="124"/>
                  </a:cubicBezTo>
                  <a:cubicBezTo>
                    <a:pt x="165" y="125"/>
                    <a:pt x="165" y="126"/>
                    <a:pt x="166" y="127"/>
                  </a:cubicBezTo>
                  <a:cubicBezTo>
                    <a:pt x="168" y="131"/>
                    <a:pt x="170" y="134"/>
                    <a:pt x="172" y="138"/>
                  </a:cubicBezTo>
                  <a:cubicBezTo>
                    <a:pt x="172" y="138"/>
                    <a:pt x="172" y="139"/>
                    <a:pt x="172" y="139"/>
                  </a:cubicBezTo>
                  <a:cubicBezTo>
                    <a:pt x="175" y="144"/>
                    <a:pt x="177" y="148"/>
                    <a:pt x="179" y="153"/>
                  </a:cubicBezTo>
                  <a:cubicBezTo>
                    <a:pt x="179" y="153"/>
                    <a:pt x="179" y="153"/>
                    <a:pt x="179" y="153"/>
                  </a:cubicBezTo>
                  <a:cubicBezTo>
                    <a:pt x="181" y="158"/>
                    <a:pt x="183" y="162"/>
                    <a:pt x="184" y="167"/>
                  </a:cubicBezTo>
                  <a:cubicBezTo>
                    <a:pt x="185" y="168"/>
                    <a:pt x="185" y="168"/>
                    <a:pt x="185" y="168"/>
                  </a:cubicBezTo>
                  <a:cubicBezTo>
                    <a:pt x="187" y="172"/>
                    <a:pt x="188" y="177"/>
                    <a:pt x="189" y="182"/>
                  </a:cubicBezTo>
                  <a:cubicBezTo>
                    <a:pt x="190" y="182"/>
                    <a:pt x="190" y="182"/>
                    <a:pt x="190" y="182"/>
                  </a:cubicBezTo>
                  <a:cubicBezTo>
                    <a:pt x="191" y="187"/>
                    <a:pt x="192" y="191"/>
                    <a:pt x="193" y="196"/>
                  </a:cubicBezTo>
                  <a:cubicBezTo>
                    <a:pt x="193" y="196"/>
                    <a:pt x="193" y="197"/>
                    <a:pt x="194" y="197"/>
                  </a:cubicBezTo>
                  <a:cubicBezTo>
                    <a:pt x="195" y="202"/>
                    <a:pt x="196" y="206"/>
                    <a:pt x="196" y="211"/>
                  </a:cubicBezTo>
                  <a:cubicBezTo>
                    <a:pt x="196" y="211"/>
                    <a:pt x="196" y="211"/>
                    <a:pt x="196" y="211"/>
                  </a:cubicBezTo>
                  <a:cubicBezTo>
                    <a:pt x="197" y="216"/>
                    <a:pt x="198" y="220"/>
                    <a:pt x="198" y="225"/>
                  </a:cubicBezTo>
                  <a:cubicBezTo>
                    <a:pt x="198" y="225"/>
                    <a:pt x="198" y="225"/>
                    <a:pt x="198" y="226"/>
                  </a:cubicBezTo>
                  <a:cubicBezTo>
                    <a:pt x="198" y="230"/>
                    <a:pt x="199" y="235"/>
                    <a:pt x="199" y="239"/>
                  </a:cubicBezTo>
                  <a:cubicBezTo>
                    <a:pt x="199" y="244"/>
                    <a:pt x="198" y="248"/>
                    <a:pt x="198" y="252"/>
                  </a:cubicBezTo>
                  <a:cubicBezTo>
                    <a:pt x="198" y="252"/>
                    <a:pt x="198" y="253"/>
                    <a:pt x="198" y="253"/>
                  </a:cubicBezTo>
                  <a:cubicBezTo>
                    <a:pt x="197" y="257"/>
                    <a:pt x="197" y="261"/>
                    <a:pt x="196" y="264"/>
                  </a:cubicBezTo>
                  <a:cubicBezTo>
                    <a:pt x="196" y="264"/>
                    <a:pt x="196" y="265"/>
                    <a:pt x="196" y="265"/>
                  </a:cubicBezTo>
                  <a:cubicBezTo>
                    <a:pt x="195" y="269"/>
                    <a:pt x="194" y="272"/>
                    <a:pt x="193" y="275"/>
                  </a:cubicBezTo>
                  <a:cubicBezTo>
                    <a:pt x="193" y="276"/>
                    <a:pt x="193" y="276"/>
                    <a:pt x="193" y="277"/>
                  </a:cubicBezTo>
                  <a:cubicBezTo>
                    <a:pt x="192" y="280"/>
                    <a:pt x="191" y="282"/>
                    <a:pt x="190" y="285"/>
                  </a:cubicBezTo>
                  <a:cubicBezTo>
                    <a:pt x="189" y="286"/>
                    <a:pt x="189" y="286"/>
                    <a:pt x="189" y="286"/>
                  </a:cubicBezTo>
                  <a:cubicBezTo>
                    <a:pt x="188" y="289"/>
                    <a:pt x="186" y="292"/>
                    <a:pt x="185" y="294"/>
                  </a:cubicBezTo>
                  <a:cubicBezTo>
                    <a:pt x="184" y="295"/>
                    <a:pt x="184" y="295"/>
                    <a:pt x="184" y="295"/>
                  </a:cubicBezTo>
                  <a:cubicBezTo>
                    <a:pt x="182" y="298"/>
                    <a:pt x="181" y="300"/>
                    <a:pt x="179" y="301"/>
                  </a:cubicBezTo>
                  <a:cubicBezTo>
                    <a:pt x="179" y="302"/>
                    <a:pt x="178" y="303"/>
                    <a:pt x="178" y="303"/>
                  </a:cubicBezTo>
                  <a:cubicBezTo>
                    <a:pt x="176" y="305"/>
                    <a:pt x="175" y="306"/>
                    <a:pt x="173" y="308"/>
                  </a:cubicBezTo>
                  <a:cubicBezTo>
                    <a:pt x="173" y="308"/>
                    <a:pt x="172" y="309"/>
                    <a:pt x="171" y="309"/>
                  </a:cubicBezTo>
                  <a:cubicBezTo>
                    <a:pt x="169" y="311"/>
                    <a:pt x="167" y="313"/>
                    <a:pt x="165" y="314"/>
                  </a:cubicBezTo>
                  <a:cubicBezTo>
                    <a:pt x="203" y="291"/>
                    <a:pt x="203" y="291"/>
                    <a:pt x="203" y="291"/>
                  </a:cubicBezTo>
                  <a:cubicBezTo>
                    <a:pt x="206" y="290"/>
                    <a:pt x="208" y="288"/>
                    <a:pt x="210" y="287"/>
                  </a:cubicBezTo>
                  <a:cubicBezTo>
                    <a:pt x="211" y="286"/>
                    <a:pt x="211" y="286"/>
                    <a:pt x="212" y="285"/>
                  </a:cubicBezTo>
                  <a:cubicBezTo>
                    <a:pt x="214" y="284"/>
                    <a:pt x="215" y="282"/>
                    <a:pt x="216" y="281"/>
                  </a:cubicBezTo>
                  <a:cubicBezTo>
                    <a:pt x="217" y="280"/>
                    <a:pt x="218" y="280"/>
                    <a:pt x="218" y="279"/>
                  </a:cubicBezTo>
                  <a:cubicBezTo>
                    <a:pt x="220" y="277"/>
                    <a:pt x="221" y="275"/>
                    <a:pt x="223" y="273"/>
                  </a:cubicBezTo>
                  <a:cubicBezTo>
                    <a:pt x="223" y="272"/>
                    <a:pt x="223" y="272"/>
                    <a:pt x="223" y="272"/>
                  </a:cubicBezTo>
                  <a:cubicBezTo>
                    <a:pt x="224" y="272"/>
                    <a:pt x="224" y="272"/>
                    <a:pt x="224" y="272"/>
                  </a:cubicBezTo>
                  <a:cubicBezTo>
                    <a:pt x="225" y="269"/>
                    <a:pt x="227" y="267"/>
                    <a:pt x="228" y="264"/>
                  </a:cubicBezTo>
                  <a:cubicBezTo>
                    <a:pt x="228" y="263"/>
                    <a:pt x="228" y="263"/>
                    <a:pt x="228" y="263"/>
                  </a:cubicBezTo>
                  <a:cubicBezTo>
                    <a:pt x="228" y="263"/>
                    <a:pt x="228" y="263"/>
                    <a:pt x="228" y="263"/>
                  </a:cubicBezTo>
                  <a:cubicBezTo>
                    <a:pt x="229" y="261"/>
                    <a:pt x="230" y="259"/>
                    <a:pt x="231" y="257"/>
                  </a:cubicBezTo>
                  <a:cubicBezTo>
                    <a:pt x="231" y="256"/>
                    <a:pt x="231" y="255"/>
                    <a:pt x="232" y="254"/>
                  </a:cubicBezTo>
                  <a:cubicBezTo>
                    <a:pt x="232" y="254"/>
                    <a:pt x="232" y="253"/>
                    <a:pt x="232" y="253"/>
                  </a:cubicBezTo>
                  <a:cubicBezTo>
                    <a:pt x="232" y="252"/>
                    <a:pt x="233" y="252"/>
                    <a:pt x="233" y="251"/>
                  </a:cubicBezTo>
                  <a:cubicBezTo>
                    <a:pt x="233" y="249"/>
                    <a:pt x="234" y="247"/>
                    <a:pt x="234" y="245"/>
                  </a:cubicBezTo>
                  <a:cubicBezTo>
                    <a:pt x="235" y="244"/>
                    <a:pt x="235" y="244"/>
                    <a:pt x="235" y="243"/>
                  </a:cubicBezTo>
                  <a:cubicBezTo>
                    <a:pt x="235" y="242"/>
                    <a:pt x="235" y="242"/>
                    <a:pt x="235" y="241"/>
                  </a:cubicBezTo>
                  <a:cubicBezTo>
                    <a:pt x="235" y="241"/>
                    <a:pt x="235" y="240"/>
                    <a:pt x="235" y="239"/>
                  </a:cubicBezTo>
                  <a:cubicBezTo>
                    <a:pt x="236" y="238"/>
                    <a:pt x="236" y="236"/>
                    <a:pt x="236" y="234"/>
                  </a:cubicBezTo>
                  <a:cubicBezTo>
                    <a:pt x="236" y="233"/>
                    <a:pt x="237" y="232"/>
                    <a:pt x="237" y="231"/>
                  </a:cubicBezTo>
                  <a:cubicBezTo>
                    <a:pt x="237" y="230"/>
                    <a:pt x="237" y="230"/>
                    <a:pt x="237" y="229"/>
                  </a:cubicBezTo>
                  <a:cubicBezTo>
                    <a:pt x="237" y="229"/>
                    <a:pt x="237" y="229"/>
                    <a:pt x="237" y="228"/>
                  </a:cubicBezTo>
                  <a:cubicBezTo>
                    <a:pt x="237" y="226"/>
                    <a:pt x="237" y="225"/>
                    <a:pt x="237" y="223"/>
                  </a:cubicBezTo>
                  <a:cubicBezTo>
                    <a:pt x="237" y="221"/>
                    <a:pt x="237" y="219"/>
                    <a:pt x="237" y="217"/>
                  </a:cubicBezTo>
                  <a:cubicBezTo>
                    <a:pt x="237" y="217"/>
                    <a:pt x="237" y="217"/>
                    <a:pt x="237" y="217"/>
                  </a:cubicBezTo>
                  <a:cubicBezTo>
                    <a:pt x="237" y="215"/>
                    <a:pt x="237" y="213"/>
                    <a:pt x="237" y="211"/>
                  </a:cubicBezTo>
                  <a:close/>
                </a:path>
              </a:pathLst>
            </a:custGeom>
            <a:solidFill>
              <a:srgbClr val="AA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7" name="ïsļide">
              <a:extLst>
                <a:ext uri="{FF2B5EF4-FFF2-40B4-BE49-F238E27FC236}">
                  <a16:creationId xmlns:a16="http://schemas.microsoft.com/office/drawing/2014/main" id="{0EB9D21D-7166-0040-A8D7-6BABF340DC0E}"/>
                </a:ext>
              </a:extLst>
            </p:cNvPr>
            <p:cNvSpPr/>
            <p:nvPr/>
          </p:nvSpPr>
          <p:spPr bwMode="auto">
            <a:xfrm>
              <a:off x="7535863" y="1687512"/>
              <a:ext cx="773113" cy="1127125"/>
            </a:xfrm>
            <a:custGeom>
              <a:avLst/>
              <a:gdLst>
                <a:gd name="T0" fmla="*/ 117 w 234"/>
                <a:gd name="T1" fmla="*/ 37 h 342"/>
                <a:gd name="T2" fmla="*/ 1 w 234"/>
                <a:gd name="T3" fmla="*/ 104 h 342"/>
                <a:gd name="T4" fmla="*/ 117 w 234"/>
                <a:gd name="T5" fmla="*/ 305 h 342"/>
                <a:gd name="T6" fmla="*/ 234 w 234"/>
                <a:gd name="T7" fmla="*/ 238 h 342"/>
                <a:gd name="T8" fmla="*/ 117 w 234"/>
                <a:gd name="T9" fmla="*/ 37 h 342"/>
                <a:gd name="T10" fmla="*/ 169 w 234"/>
                <a:gd name="T11" fmla="*/ 303 h 342"/>
                <a:gd name="T12" fmla="*/ 126 w 234"/>
                <a:gd name="T13" fmla="*/ 289 h 342"/>
                <a:gd name="T14" fmla="*/ 18 w 234"/>
                <a:gd name="T15" fmla="*/ 104 h 342"/>
                <a:gd name="T16" fmla="*/ 65 w 234"/>
                <a:gd name="T17" fmla="*/ 39 h 342"/>
                <a:gd name="T18" fmla="*/ 109 w 234"/>
                <a:gd name="T19" fmla="*/ 53 h 342"/>
                <a:gd name="T20" fmla="*/ 216 w 234"/>
                <a:gd name="T21" fmla="*/ 238 h 342"/>
                <a:gd name="T22" fmla="*/ 169 w 234"/>
                <a:gd name="T23" fmla="*/ 30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4" h="342">
                  <a:moveTo>
                    <a:pt x="117" y="37"/>
                  </a:moveTo>
                  <a:cubicBezTo>
                    <a:pt x="53" y="0"/>
                    <a:pt x="1" y="30"/>
                    <a:pt x="1" y="104"/>
                  </a:cubicBezTo>
                  <a:cubicBezTo>
                    <a:pt x="0" y="178"/>
                    <a:pt x="52" y="268"/>
                    <a:pt x="117" y="305"/>
                  </a:cubicBezTo>
                  <a:cubicBezTo>
                    <a:pt x="181" y="342"/>
                    <a:pt x="233" y="312"/>
                    <a:pt x="234" y="238"/>
                  </a:cubicBezTo>
                  <a:cubicBezTo>
                    <a:pt x="234" y="164"/>
                    <a:pt x="182" y="74"/>
                    <a:pt x="117" y="37"/>
                  </a:cubicBezTo>
                  <a:moveTo>
                    <a:pt x="169" y="303"/>
                  </a:moveTo>
                  <a:cubicBezTo>
                    <a:pt x="156" y="303"/>
                    <a:pt x="141" y="298"/>
                    <a:pt x="126" y="289"/>
                  </a:cubicBezTo>
                  <a:cubicBezTo>
                    <a:pt x="67" y="256"/>
                    <a:pt x="18" y="171"/>
                    <a:pt x="18" y="104"/>
                  </a:cubicBezTo>
                  <a:cubicBezTo>
                    <a:pt x="19" y="63"/>
                    <a:pt x="36" y="39"/>
                    <a:pt x="65" y="39"/>
                  </a:cubicBezTo>
                  <a:cubicBezTo>
                    <a:pt x="78" y="39"/>
                    <a:pt x="93" y="44"/>
                    <a:pt x="109" y="53"/>
                  </a:cubicBezTo>
                  <a:cubicBezTo>
                    <a:pt x="168" y="87"/>
                    <a:pt x="216" y="170"/>
                    <a:pt x="216" y="238"/>
                  </a:cubicBezTo>
                  <a:cubicBezTo>
                    <a:pt x="216" y="279"/>
                    <a:pt x="198" y="303"/>
                    <a:pt x="169" y="303"/>
                  </a:cubicBezTo>
                </a:path>
              </a:pathLst>
            </a:custGeom>
            <a:solidFill>
              <a:srgbClr val="C15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8" name="íŝļîḓé">
              <a:extLst>
                <a:ext uri="{FF2B5EF4-FFF2-40B4-BE49-F238E27FC236}">
                  <a16:creationId xmlns:a16="http://schemas.microsoft.com/office/drawing/2014/main" id="{441A6AF6-3E8F-7D4C-8911-E3B74B95AC85}"/>
                </a:ext>
              </a:extLst>
            </p:cNvPr>
            <p:cNvSpPr/>
            <p:nvPr/>
          </p:nvSpPr>
          <p:spPr bwMode="auto">
            <a:xfrm>
              <a:off x="7829550" y="2073274"/>
              <a:ext cx="327025" cy="444500"/>
            </a:xfrm>
            <a:custGeom>
              <a:avLst/>
              <a:gdLst>
                <a:gd name="T0" fmla="*/ 86 w 99"/>
                <a:gd name="T1" fmla="*/ 0 h 135"/>
                <a:gd name="T2" fmla="*/ 62 w 99"/>
                <a:gd name="T3" fmla="*/ 33 h 135"/>
                <a:gd name="T4" fmla="*/ 63 w 99"/>
                <a:gd name="T5" fmla="*/ 37 h 135"/>
                <a:gd name="T6" fmla="*/ 60 w 99"/>
                <a:gd name="T7" fmla="*/ 42 h 135"/>
                <a:gd name="T8" fmla="*/ 57 w 99"/>
                <a:gd name="T9" fmla="*/ 41 h 135"/>
                <a:gd name="T10" fmla="*/ 56 w 99"/>
                <a:gd name="T11" fmla="*/ 41 h 135"/>
                <a:gd name="T12" fmla="*/ 19 w 99"/>
                <a:gd name="T13" fmla="*/ 91 h 135"/>
                <a:gd name="T14" fmla="*/ 23 w 99"/>
                <a:gd name="T15" fmla="*/ 96 h 135"/>
                <a:gd name="T16" fmla="*/ 16 w 99"/>
                <a:gd name="T17" fmla="*/ 105 h 135"/>
                <a:gd name="T18" fmla="*/ 12 w 99"/>
                <a:gd name="T19" fmla="*/ 101 h 135"/>
                <a:gd name="T20" fmla="*/ 0 w 99"/>
                <a:gd name="T21" fmla="*/ 117 h 135"/>
                <a:gd name="T22" fmla="*/ 15 w 99"/>
                <a:gd name="T23" fmla="*/ 135 h 135"/>
                <a:gd name="T24" fmla="*/ 99 w 99"/>
                <a:gd name="T25" fmla="*/ 21 h 135"/>
                <a:gd name="T26" fmla="*/ 86 w 99"/>
                <a:gd name="T2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135">
                  <a:moveTo>
                    <a:pt x="86" y="0"/>
                  </a:moveTo>
                  <a:cubicBezTo>
                    <a:pt x="62" y="33"/>
                    <a:pt x="62" y="33"/>
                    <a:pt x="62" y="33"/>
                  </a:cubicBezTo>
                  <a:cubicBezTo>
                    <a:pt x="63" y="34"/>
                    <a:pt x="63" y="36"/>
                    <a:pt x="63" y="37"/>
                  </a:cubicBezTo>
                  <a:cubicBezTo>
                    <a:pt x="63" y="40"/>
                    <a:pt x="62" y="42"/>
                    <a:pt x="60" y="42"/>
                  </a:cubicBezTo>
                  <a:cubicBezTo>
                    <a:pt x="59" y="42"/>
                    <a:pt x="58" y="42"/>
                    <a:pt x="57" y="41"/>
                  </a:cubicBezTo>
                  <a:cubicBezTo>
                    <a:pt x="57" y="41"/>
                    <a:pt x="57" y="41"/>
                    <a:pt x="56" y="41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16" y="105"/>
                    <a:pt x="16" y="105"/>
                    <a:pt x="16" y="105"/>
                  </a:cubicBezTo>
                  <a:cubicBezTo>
                    <a:pt x="12" y="101"/>
                    <a:pt x="12" y="101"/>
                    <a:pt x="12" y="101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5" y="124"/>
                    <a:pt x="10" y="129"/>
                    <a:pt x="15" y="135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5" y="14"/>
                    <a:pt x="90" y="7"/>
                    <a:pt x="86" y="0"/>
                  </a:cubicBezTo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9" name="íṧlíḍê">
              <a:extLst>
                <a:ext uri="{FF2B5EF4-FFF2-40B4-BE49-F238E27FC236}">
                  <a16:creationId xmlns:a16="http://schemas.microsoft.com/office/drawing/2014/main" id="{33AA105A-BB38-8242-AA5B-9ECE24E92C1A}"/>
                </a:ext>
              </a:extLst>
            </p:cNvPr>
            <p:cNvSpPr/>
            <p:nvPr/>
          </p:nvSpPr>
          <p:spPr bwMode="auto">
            <a:xfrm>
              <a:off x="7794625" y="2459037"/>
              <a:ext cx="85725" cy="104775"/>
            </a:xfrm>
            <a:custGeom>
              <a:avLst/>
              <a:gdLst>
                <a:gd name="T0" fmla="*/ 11 w 26"/>
                <a:gd name="T1" fmla="*/ 0 h 32"/>
                <a:gd name="T2" fmla="*/ 0 w 26"/>
                <a:gd name="T3" fmla="*/ 15 h 32"/>
                <a:gd name="T4" fmla="*/ 16 w 26"/>
                <a:gd name="T5" fmla="*/ 32 h 32"/>
                <a:gd name="T6" fmla="*/ 26 w 26"/>
                <a:gd name="T7" fmla="*/ 18 h 32"/>
                <a:gd name="T8" fmla="*/ 11 w 26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2">
                  <a:moveTo>
                    <a:pt x="11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6" y="21"/>
                    <a:pt x="11" y="27"/>
                    <a:pt x="16" y="32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1" y="12"/>
                    <a:pt x="16" y="7"/>
                    <a:pt x="11" y="0"/>
                  </a:cubicBezTo>
                </a:path>
              </a:pathLst>
            </a:custGeom>
            <a:solidFill>
              <a:srgbClr val="C4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0" name="iṩḻiḓe">
              <a:extLst>
                <a:ext uri="{FF2B5EF4-FFF2-40B4-BE49-F238E27FC236}">
                  <a16:creationId xmlns:a16="http://schemas.microsoft.com/office/drawing/2014/main" id="{9FF880F0-5338-BD45-BF7E-DF8F40F57978}"/>
                </a:ext>
              </a:extLst>
            </p:cNvPr>
            <p:cNvSpPr/>
            <p:nvPr/>
          </p:nvSpPr>
          <p:spPr bwMode="auto">
            <a:xfrm>
              <a:off x="7869238" y="2373312"/>
              <a:ext cx="36513" cy="46038"/>
            </a:xfrm>
            <a:custGeom>
              <a:avLst/>
              <a:gdLst>
                <a:gd name="T0" fmla="*/ 15 w 23"/>
                <a:gd name="T1" fmla="*/ 0 h 29"/>
                <a:gd name="T2" fmla="*/ 0 w 23"/>
                <a:gd name="T3" fmla="*/ 21 h 29"/>
                <a:gd name="T4" fmla="*/ 9 w 23"/>
                <a:gd name="T5" fmla="*/ 29 h 29"/>
                <a:gd name="T6" fmla="*/ 23 w 23"/>
                <a:gd name="T7" fmla="*/ 10 h 29"/>
                <a:gd name="T8" fmla="*/ 15 w 23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9">
                  <a:moveTo>
                    <a:pt x="15" y="0"/>
                  </a:moveTo>
                  <a:lnTo>
                    <a:pt x="0" y="21"/>
                  </a:lnTo>
                  <a:lnTo>
                    <a:pt x="9" y="29"/>
                  </a:lnTo>
                  <a:lnTo>
                    <a:pt x="23" y="1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7576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1" name="ïślíḋè">
              <a:extLst>
                <a:ext uri="{FF2B5EF4-FFF2-40B4-BE49-F238E27FC236}">
                  <a16:creationId xmlns:a16="http://schemas.microsoft.com/office/drawing/2014/main" id="{7854341F-719F-8F42-8526-60FA5CFC54AA}"/>
                </a:ext>
              </a:extLst>
            </p:cNvPr>
            <p:cNvSpPr/>
            <p:nvPr/>
          </p:nvSpPr>
          <p:spPr bwMode="auto">
            <a:xfrm>
              <a:off x="7869238" y="2373312"/>
              <a:ext cx="36513" cy="46038"/>
            </a:xfrm>
            <a:custGeom>
              <a:avLst/>
              <a:gdLst>
                <a:gd name="T0" fmla="*/ 15 w 23"/>
                <a:gd name="T1" fmla="*/ 0 h 29"/>
                <a:gd name="T2" fmla="*/ 0 w 23"/>
                <a:gd name="T3" fmla="*/ 21 h 29"/>
                <a:gd name="T4" fmla="*/ 9 w 23"/>
                <a:gd name="T5" fmla="*/ 29 h 29"/>
                <a:gd name="T6" fmla="*/ 23 w 23"/>
                <a:gd name="T7" fmla="*/ 10 h 29"/>
                <a:gd name="T8" fmla="*/ 15 w 23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9">
                  <a:moveTo>
                    <a:pt x="15" y="0"/>
                  </a:moveTo>
                  <a:lnTo>
                    <a:pt x="0" y="21"/>
                  </a:lnTo>
                  <a:lnTo>
                    <a:pt x="9" y="29"/>
                  </a:lnTo>
                  <a:lnTo>
                    <a:pt x="23" y="10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2" name="išḻîdê">
              <a:extLst>
                <a:ext uri="{FF2B5EF4-FFF2-40B4-BE49-F238E27FC236}">
                  <a16:creationId xmlns:a16="http://schemas.microsoft.com/office/drawing/2014/main" id="{2AD4ED3E-C9E9-1A4C-84E4-F4DE586FE017}"/>
                </a:ext>
              </a:extLst>
            </p:cNvPr>
            <p:cNvSpPr/>
            <p:nvPr/>
          </p:nvSpPr>
          <p:spPr bwMode="auto">
            <a:xfrm>
              <a:off x="8015288" y="2181224"/>
              <a:ext cx="22225" cy="30163"/>
            </a:xfrm>
            <a:custGeom>
              <a:avLst/>
              <a:gdLst>
                <a:gd name="T0" fmla="*/ 6 w 7"/>
                <a:gd name="T1" fmla="*/ 0 h 9"/>
                <a:gd name="T2" fmla="*/ 0 w 7"/>
                <a:gd name="T3" fmla="*/ 8 h 9"/>
                <a:gd name="T4" fmla="*/ 1 w 7"/>
                <a:gd name="T5" fmla="*/ 8 h 9"/>
                <a:gd name="T6" fmla="*/ 4 w 7"/>
                <a:gd name="T7" fmla="*/ 9 h 9"/>
                <a:gd name="T8" fmla="*/ 7 w 7"/>
                <a:gd name="T9" fmla="*/ 4 h 9"/>
                <a:gd name="T10" fmla="*/ 6 w 7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6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9"/>
                    <a:pt x="3" y="9"/>
                    <a:pt x="4" y="9"/>
                  </a:cubicBezTo>
                  <a:cubicBezTo>
                    <a:pt x="6" y="9"/>
                    <a:pt x="7" y="7"/>
                    <a:pt x="7" y="4"/>
                  </a:cubicBezTo>
                  <a:cubicBezTo>
                    <a:pt x="7" y="3"/>
                    <a:pt x="7" y="1"/>
                    <a:pt x="6" y="0"/>
                  </a:cubicBezTo>
                </a:path>
              </a:pathLst>
            </a:custGeom>
            <a:solidFill>
              <a:srgbClr val="7576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3" name="îşḻïḓé">
              <a:extLst>
                <a:ext uri="{FF2B5EF4-FFF2-40B4-BE49-F238E27FC236}">
                  <a16:creationId xmlns:a16="http://schemas.microsoft.com/office/drawing/2014/main" id="{88D2E17F-748C-944C-BD63-0CAF575B148A}"/>
                </a:ext>
              </a:extLst>
            </p:cNvPr>
            <p:cNvSpPr/>
            <p:nvPr/>
          </p:nvSpPr>
          <p:spPr bwMode="auto">
            <a:xfrm>
              <a:off x="7715250" y="1914524"/>
              <a:ext cx="303213" cy="468313"/>
            </a:xfrm>
            <a:custGeom>
              <a:avLst/>
              <a:gdLst>
                <a:gd name="T0" fmla="*/ 18 w 92"/>
                <a:gd name="T1" fmla="*/ 99 h 142"/>
                <a:gd name="T2" fmla="*/ 16 w 92"/>
                <a:gd name="T3" fmla="*/ 93 h 142"/>
                <a:gd name="T4" fmla="*/ 28 w 92"/>
                <a:gd name="T5" fmla="*/ 92 h 142"/>
                <a:gd name="T6" fmla="*/ 30 w 92"/>
                <a:gd name="T7" fmla="*/ 98 h 142"/>
                <a:gd name="T8" fmla="*/ 18 w 92"/>
                <a:gd name="T9" fmla="*/ 99 h 142"/>
                <a:gd name="T10" fmla="*/ 77 w 92"/>
                <a:gd name="T11" fmla="*/ 0 h 142"/>
                <a:gd name="T12" fmla="*/ 0 w 92"/>
                <a:gd name="T13" fmla="*/ 106 h 142"/>
                <a:gd name="T14" fmla="*/ 18 w 92"/>
                <a:gd name="T15" fmla="*/ 142 h 142"/>
                <a:gd name="T16" fmla="*/ 90 w 92"/>
                <a:gd name="T17" fmla="*/ 44 h 142"/>
                <a:gd name="T18" fmla="*/ 92 w 92"/>
                <a:gd name="T19" fmla="*/ 13 h 142"/>
                <a:gd name="T20" fmla="*/ 77 w 92"/>
                <a:gd name="T21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142">
                  <a:moveTo>
                    <a:pt x="18" y="99"/>
                  </a:moveTo>
                  <a:cubicBezTo>
                    <a:pt x="16" y="93"/>
                    <a:pt x="16" y="93"/>
                    <a:pt x="16" y="93"/>
                  </a:cubicBezTo>
                  <a:cubicBezTo>
                    <a:pt x="28" y="92"/>
                    <a:pt x="28" y="92"/>
                    <a:pt x="28" y="92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18" y="99"/>
                    <a:pt x="18" y="99"/>
                    <a:pt x="18" y="99"/>
                  </a:cubicBezTo>
                  <a:moveTo>
                    <a:pt x="77" y="0"/>
                  </a:moveTo>
                  <a:cubicBezTo>
                    <a:pt x="0" y="106"/>
                    <a:pt x="0" y="106"/>
                    <a:pt x="0" y="106"/>
                  </a:cubicBezTo>
                  <a:cubicBezTo>
                    <a:pt x="5" y="118"/>
                    <a:pt x="11" y="130"/>
                    <a:pt x="18" y="142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92" y="13"/>
                    <a:pt x="92" y="13"/>
                    <a:pt x="92" y="13"/>
                  </a:cubicBezTo>
                  <a:cubicBezTo>
                    <a:pt x="87" y="8"/>
                    <a:pt x="82" y="4"/>
                    <a:pt x="77" y="0"/>
                  </a:cubicBezTo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4" name="ïṥľîďè">
              <a:extLst>
                <a:ext uri="{FF2B5EF4-FFF2-40B4-BE49-F238E27FC236}">
                  <a16:creationId xmlns:a16="http://schemas.microsoft.com/office/drawing/2014/main" id="{1798B4DD-1D40-7B4E-A583-414B5EAF1721}"/>
                </a:ext>
              </a:extLst>
            </p:cNvPr>
            <p:cNvSpPr/>
            <p:nvPr/>
          </p:nvSpPr>
          <p:spPr bwMode="auto">
            <a:xfrm>
              <a:off x="7672388" y="2263774"/>
              <a:ext cx="101600" cy="168275"/>
            </a:xfrm>
            <a:custGeom>
              <a:avLst/>
              <a:gdLst>
                <a:gd name="T0" fmla="*/ 13 w 31"/>
                <a:gd name="T1" fmla="*/ 0 h 51"/>
                <a:gd name="T2" fmla="*/ 0 w 31"/>
                <a:gd name="T3" fmla="*/ 17 h 51"/>
                <a:gd name="T4" fmla="*/ 20 w 31"/>
                <a:gd name="T5" fmla="*/ 51 h 51"/>
                <a:gd name="T6" fmla="*/ 31 w 31"/>
                <a:gd name="T7" fmla="*/ 36 h 51"/>
                <a:gd name="T8" fmla="*/ 13 w 31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51">
                  <a:moveTo>
                    <a:pt x="13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6" y="29"/>
                    <a:pt x="13" y="40"/>
                    <a:pt x="20" y="5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4" y="24"/>
                    <a:pt x="18" y="12"/>
                    <a:pt x="13" y="0"/>
                  </a:cubicBezTo>
                </a:path>
              </a:pathLst>
            </a:custGeom>
            <a:solidFill>
              <a:srgbClr val="C4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5" name="iṧlidê">
              <a:extLst>
                <a:ext uri="{FF2B5EF4-FFF2-40B4-BE49-F238E27FC236}">
                  <a16:creationId xmlns:a16="http://schemas.microsoft.com/office/drawing/2014/main" id="{FED41882-CAD5-8047-BE9D-0A5065949F14}"/>
                </a:ext>
              </a:extLst>
            </p:cNvPr>
            <p:cNvSpPr/>
            <p:nvPr/>
          </p:nvSpPr>
          <p:spPr bwMode="auto">
            <a:xfrm>
              <a:off x="8021638" y="1957387"/>
              <a:ext cx="36513" cy="85725"/>
            </a:xfrm>
            <a:custGeom>
              <a:avLst/>
              <a:gdLst>
                <a:gd name="T0" fmla="*/ 0 w 11"/>
                <a:gd name="T1" fmla="*/ 0 h 26"/>
                <a:gd name="T2" fmla="*/ 1 w 11"/>
                <a:gd name="T3" fmla="*/ 26 h 26"/>
                <a:gd name="T4" fmla="*/ 11 w 11"/>
                <a:gd name="T5" fmla="*/ 13 h 26"/>
                <a:gd name="T6" fmla="*/ 0 w 11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6">
                  <a:moveTo>
                    <a:pt x="0" y="0"/>
                  </a:moveTo>
                  <a:cubicBezTo>
                    <a:pt x="1" y="26"/>
                    <a:pt x="1" y="26"/>
                    <a:pt x="1" y="26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7" y="8"/>
                    <a:pt x="3" y="4"/>
                    <a:pt x="0" y="0"/>
                  </a:cubicBezTo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6" name="ïṣľîdê">
              <a:extLst>
                <a:ext uri="{FF2B5EF4-FFF2-40B4-BE49-F238E27FC236}">
                  <a16:creationId xmlns:a16="http://schemas.microsoft.com/office/drawing/2014/main" id="{8650AE11-A54E-4143-A1B4-1FD76026C16D}"/>
                </a:ext>
              </a:extLst>
            </p:cNvPr>
            <p:cNvSpPr/>
            <p:nvPr/>
          </p:nvSpPr>
          <p:spPr bwMode="auto">
            <a:xfrm>
              <a:off x="7767638" y="2217737"/>
              <a:ext cx="46038" cy="23813"/>
            </a:xfrm>
            <a:custGeom>
              <a:avLst/>
              <a:gdLst>
                <a:gd name="T0" fmla="*/ 25 w 29"/>
                <a:gd name="T1" fmla="*/ 0 h 15"/>
                <a:gd name="T2" fmla="*/ 0 w 29"/>
                <a:gd name="T3" fmla="*/ 2 h 15"/>
                <a:gd name="T4" fmla="*/ 4 w 29"/>
                <a:gd name="T5" fmla="*/ 15 h 15"/>
                <a:gd name="T6" fmla="*/ 29 w 29"/>
                <a:gd name="T7" fmla="*/ 13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lnTo>
                    <a:pt x="0" y="2"/>
                  </a:lnTo>
                  <a:lnTo>
                    <a:pt x="4" y="15"/>
                  </a:lnTo>
                  <a:lnTo>
                    <a:pt x="29" y="13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7576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7" name="ïSļiḑê">
              <a:extLst>
                <a:ext uri="{FF2B5EF4-FFF2-40B4-BE49-F238E27FC236}">
                  <a16:creationId xmlns:a16="http://schemas.microsoft.com/office/drawing/2014/main" id="{6CD64BCC-532A-D747-AA58-0E3F05A3871B}"/>
                </a:ext>
              </a:extLst>
            </p:cNvPr>
            <p:cNvSpPr/>
            <p:nvPr/>
          </p:nvSpPr>
          <p:spPr bwMode="auto">
            <a:xfrm>
              <a:off x="7767638" y="2217737"/>
              <a:ext cx="46038" cy="23813"/>
            </a:xfrm>
            <a:custGeom>
              <a:avLst/>
              <a:gdLst>
                <a:gd name="T0" fmla="*/ 25 w 29"/>
                <a:gd name="T1" fmla="*/ 0 h 15"/>
                <a:gd name="T2" fmla="*/ 0 w 29"/>
                <a:gd name="T3" fmla="*/ 2 h 15"/>
                <a:gd name="T4" fmla="*/ 4 w 29"/>
                <a:gd name="T5" fmla="*/ 15 h 15"/>
                <a:gd name="T6" fmla="*/ 29 w 29"/>
                <a:gd name="T7" fmla="*/ 13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lnTo>
                    <a:pt x="0" y="2"/>
                  </a:lnTo>
                  <a:lnTo>
                    <a:pt x="4" y="15"/>
                  </a:lnTo>
                  <a:lnTo>
                    <a:pt x="29" y="13"/>
                  </a:lnTo>
                  <a:lnTo>
                    <a:pt x="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8" name="îṧḷíḓé">
              <a:extLst>
                <a:ext uri="{FF2B5EF4-FFF2-40B4-BE49-F238E27FC236}">
                  <a16:creationId xmlns:a16="http://schemas.microsoft.com/office/drawing/2014/main" id="{7534160C-6099-DC45-A677-A3340273CB76}"/>
                </a:ext>
              </a:extLst>
            </p:cNvPr>
            <p:cNvSpPr/>
            <p:nvPr/>
          </p:nvSpPr>
          <p:spPr bwMode="auto">
            <a:xfrm>
              <a:off x="8012113" y="1957387"/>
              <a:ext cx="12700" cy="103188"/>
            </a:xfrm>
            <a:custGeom>
              <a:avLst/>
              <a:gdLst>
                <a:gd name="T0" fmla="*/ 2 w 4"/>
                <a:gd name="T1" fmla="*/ 0 h 31"/>
                <a:gd name="T2" fmla="*/ 0 w 4"/>
                <a:gd name="T3" fmla="*/ 31 h 31"/>
                <a:gd name="T4" fmla="*/ 4 w 4"/>
                <a:gd name="T5" fmla="*/ 26 h 31"/>
                <a:gd name="T6" fmla="*/ 3 w 4"/>
                <a:gd name="T7" fmla="*/ 0 h 31"/>
                <a:gd name="T8" fmla="*/ 2 w 4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1">
                  <a:moveTo>
                    <a:pt x="2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576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919" name="文本框 918">
            <a:extLst>
              <a:ext uri="{FF2B5EF4-FFF2-40B4-BE49-F238E27FC236}">
                <a16:creationId xmlns:a16="http://schemas.microsoft.com/office/drawing/2014/main" id="{01575BC2-9246-0848-BA4B-BAC316FBFBA3}"/>
              </a:ext>
            </a:extLst>
          </p:cNvPr>
          <p:cNvSpPr txBox="1"/>
          <p:nvPr/>
        </p:nvSpPr>
        <p:spPr>
          <a:xfrm>
            <a:off x="9443257" y="4233677"/>
            <a:ext cx="1538883" cy="28110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STXinwei" panose="02010800040101010101" pitchFamily="2" charset="-122"/>
                <a:ea typeface="STXinwei" panose="02010800040101010101" pitchFamily="2" charset="-122"/>
                <a:sym typeface="Monaco"/>
              </a:rPr>
              <a:t>后端</a:t>
            </a:r>
            <a:endParaRPr kumimoji="0" lang="en-US" altLang="zh-CN" sz="320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STXinwei" panose="02010800040101010101" pitchFamily="2" charset="-122"/>
              <a:ea typeface="STXinwei" panose="02010800040101010101" pitchFamily="2" charset="-122"/>
              <a:sym typeface="Monac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网络优化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dirty="0"/>
              <a:t>末端配送</a:t>
            </a:r>
            <a:endParaRPr lang="en-US" altLang="zh-CN" sz="28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仓库管理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dirty="0"/>
              <a:t>逆向物流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920" name="文本框 919">
            <a:extLst>
              <a:ext uri="{FF2B5EF4-FFF2-40B4-BE49-F238E27FC236}">
                <a16:creationId xmlns:a16="http://schemas.microsoft.com/office/drawing/2014/main" id="{32EFFB8C-8A72-854C-973D-E752419B4648}"/>
              </a:ext>
            </a:extLst>
          </p:cNvPr>
          <p:cNvSpPr txBox="1"/>
          <p:nvPr/>
        </p:nvSpPr>
        <p:spPr>
          <a:xfrm>
            <a:off x="5586152" y="4264455"/>
            <a:ext cx="1897955" cy="32419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STXinwei" panose="02010800040101010101" pitchFamily="2" charset="-122"/>
                <a:ea typeface="STXinwei" panose="02010800040101010101" pitchFamily="2" charset="-122"/>
              </a:rPr>
              <a:t>中端</a:t>
            </a:r>
            <a:endParaRPr lang="en-US" altLang="zh-CN" dirty="0"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dirty="0"/>
              <a:t>销售预测</a:t>
            </a:r>
            <a:endParaRPr lang="en-US" altLang="zh-CN" sz="28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库存管理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dirty="0"/>
              <a:t>定价促销</a:t>
            </a:r>
            <a:endParaRPr lang="en-US" altLang="zh-CN" sz="28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履约优化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dirty="0"/>
              <a:t>供应商管理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921" name="文本框 920">
            <a:extLst>
              <a:ext uri="{FF2B5EF4-FFF2-40B4-BE49-F238E27FC236}">
                <a16:creationId xmlns:a16="http://schemas.microsoft.com/office/drawing/2014/main" id="{BB72A6BB-0D1E-B64A-96E4-4B4B8F088263}"/>
              </a:ext>
            </a:extLst>
          </p:cNvPr>
          <p:cNvSpPr txBox="1"/>
          <p:nvPr/>
        </p:nvSpPr>
        <p:spPr>
          <a:xfrm>
            <a:off x="1817476" y="4264455"/>
            <a:ext cx="1538883" cy="32419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STXinwei" panose="02010800040101010101" pitchFamily="2" charset="-122"/>
                <a:ea typeface="STXinwei" panose="02010800040101010101" pitchFamily="2" charset="-122"/>
                <a:sym typeface="Monaco"/>
              </a:rPr>
              <a:t>前端</a:t>
            </a:r>
            <a:endParaRPr kumimoji="0" lang="en-US" altLang="zh-CN" sz="320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STXinwei" panose="02010800040101010101" pitchFamily="2" charset="-122"/>
              <a:ea typeface="STXinwei" panose="02010800040101010101" pitchFamily="2" charset="-122"/>
              <a:sym typeface="Monac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用户画像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dirty="0"/>
              <a:t>商品推荐</a:t>
            </a:r>
            <a:endParaRPr lang="en-US" altLang="zh-CN" sz="28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广告推荐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800" dirty="0"/>
              <a:t>风险管理</a:t>
            </a:r>
            <a:endParaRPr lang="en-US" altLang="zh-CN" sz="28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客户管理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204153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9E10C-7423-E54C-9104-C203235D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751445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数据分析所处位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数据分析</a:t>
            </a:r>
            <a:r>
              <a:rPr lang="zh-CN" altLang="en-US" dirty="0"/>
              <a:t>全流程的层次结构</a:t>
            </a:r>
            <a:endParaRPr dirty="0"/>
          </a:p>
        </p:txBody>
      </p:sp>
      <p:sp>
        <p:nvSpPr>
          <p:cNvPr id="15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7" name="制定决策…"/>
          <p:cNvSpPr txBox="1"/>
          <p:nvPr/>
        </p:nvSpPr>
        <p:spPr>
          <a:xfrm>
            <a:off x="3305088" y="1920477"/>
            <a:ext cx="3894040" cy="840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t>制定决策</a:t>
            </a:r>
          </a:p>
          <a:p>
            <a:pPr>
              <a:defRPr sz="2200">
                <a:solidFill>
                  <a:srgbClr val="0433FF"/>
                </a:solidFill>
              </a:defRPr>
            </a:pPr>
            <a:r>
              <a:t>Making Decisions</a:t>
            </a:r>
          </a:p>
        </p:txBody>
      </p:sp>
      <p:sp>
        <p:nvSpPr>
          <p:cNvPr id="158" name="数据表现…"/>
          <p:cNvSpPr txBox="1"/>
          <p:nvPr/>
        </p:nvSpPr>
        <p:spPr>
          <a:xfrm>
            <a:off x="3279688" y="2964775"/>
            <a:ext cx="4708030" cy="840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t>数据表现</a:t>
            </a:r>
          </a:p>
          <a:p>
            <a:pPr>
              <a:defRPr sz="2200">
                <a:solidFill>
                  <a:srgbClr val="0433FF"/>
                </a:solidFill>
              </a:defRPr>
            </a:pPr>
            <a:r>
              <a:t>Visualization Techniques</a:t>
            </a:r>
          </a:p>
        </p:txBody>
      </p:sp>
      <p:sp>
        <p:nvSpPr>
          <p:cNvPr id="159" name="数据挖掘…"/>
          <p:cNvSpPr txBox="1"/>
          <p:nvPr/>
        </p:nvSpPr>
        <p:spPr>
          <a:xfrm>
            <a:off x="3254288" y="4035582"/>
            <a:ext cx="4504830" cy="840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t>数据挖掘</a:t>
            </a:r>
          </a:p>
          <a:p>
            <a:pPr>
              <a:defRPr sz="2200">
                <a:solidFill>
                  <a:srgbClr val="0433FF"/>
                </a:solidFill>
              </a:defRPr>
            </a:pPr>
            <a:r>
              <a:t>Information Discovery</a:t>
            </a:r>
          </a:p>
        </p:txBody>
      </p:sp>
      <p:sp>
        <p:nvSpPr>
          <p:cNvPr id="160" name="数据探索…"/>
          <p:cNvSpPr txBox="1"/>
          <p:nvPr/>
        </p:nvSpPr>
        <p:spPr>
          <a:xfrm>
            <a:off x="3254288" y="5079880"/>
            <a:ext cx="6939583" cy="840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t>数据探索</a:t>
            </a:r>
          </a:p>
          <a:p>
            <a:pPr>
              <a:defRPr sz="2200">
                <a:solidFill>
                  <a:srgbClr val="0433FF"/>
                </a:solidFill>
              </a:defRPr>
            </a:pPr>
            <a:r>
              <a:t>Statistical Analysis,Querying&amp;Reporting</a:t>
            </a:r>
          </a:p>
        </p:txBody>
      </p:sp>
      <p:sp>
        <p:nvSpPr>
          <p:cNvPr id="161" name="数据仓库/数据集市…"/>
          <p:cNvSpPr txBox="1"/>
          <p:nvPr/>
        </p:nvSpPr>
        <p:spPr>
          <a:xfrm>
            <a:off x="3254288" y="6124177"/>
            <a:ext cx="5302847" cy="865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t>数据仓库/数据集市</a:t>
            </a:r>
          </a:p>
          <a:p>
            <a:pPr>
              <a:defRPr sz="2200">
                <a:solidFill>
                  <a:srgbClr val="0433FF"/>
                </a:solidFill>
              </a:defRPr>
            </a:pPr>
            <a:r>
              <a:t>On-line Analytical Processing</a:t>
            </a:r>
          </a:p>
        </p:txBody>
      </p:sp>
      <p:sp>
        <p:nvSpPr>
          <p:cNvPr id="162" name="数据源…"/>
          <p:cNvSpPr txBox="1"/>
          <p:nvPr/>
        </p:nvSpPr>
        <p:spPr>
          <a:xfrm>
            <a:off x="3254288" y="7168475"/>
            <a:ext cx="5991127" cy="1246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200">
                <a:solidFill>
                  <a:srgbClr val="0433FF"/>
                </a:solidFill>
              </a:defRPr>
            </a:pPr>
            <a:r>
              <a:t>数据源 </a:t>
            </a:r>
          </a:p>
          <a:p>
            <a:pPr>
              <a:defRPr sz="2200">
                <a:solidFill>
                  <a:srgbClr val="0433FF"/>
                </a:solidFill>
              </a:defRPr>
            </a:pPr>
            <a:r>
              <a:t>Paper,Files,Information Providers, Database Systems</a:t>
            </a:r>
          </a:p>
        </p:txBody>
      </p:sp>
      <p:sp>
        <p:nvSpPr>
          <p:cNvPr id="164" name="终端使用"/>
          <p:cNvSpPr txBox="1"/>
          <p:nvPr/>
        </p:nvSpPr>
        <p:spPr>
          <a:xfrm>
            <a:off x="10112288" y="2073003"/>
            <a:ext cx="260107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1800">
                <a:solidFill>
                  <a:srgbClr val="0433FF"/>
                </a:solidFill>
              </a:defRPr>
            </a:lvl1pPr>
          </a:lstStyle>
          <a:p>
            <a:r>
              <a:t>终端使用</a:t>
            </a:r>
          </a:p>
        </p:txBody>
      </p:sp>
      <p:sp>
        <p:nvSpPr>
          <p:cNvPr id="165" name="商务分析"/>
          <p:cNvSpPr txBox="1"/>
          <p:nvPr/>
        </p:nvSpPr>
        <p:spPr>
          <a:xfrm>
            <a:off x="10112288" y="2685123"/>
            <a:ext cx="260107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1800">
                <a:solidFill>
                  <a:srgbClr val="0433FF"/>
                </a:solidFill>
              </a:defRPr>
            </a:lvl1pPr>
          </a:lstStyle>
          <a:p>
            <a:r>
              <a:t>商务分析</a:t>
            </a:r>
          </a:p>
        </p:txBody>
      </p:sp>
      <p:sp>
        <p:nvSpPr>
          <p:cNvPr id="166" name="数据分析"/>
          <p:cNvSpPr txBox="1"/>
          <p:nvPr/>
        </p:nvSpPr>
        <p:spPr>
          <a:xfrm>
            <a:off x="10112288" y="4246168"/>
            <a:ext cx="260107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1800">
                <a:solidFill>
                  <a:srgbClr val="0433FF"/>
                </a:solidFill>
              </a:defRPr>
            </a:lvl1pPr>
          </a:lstStyle>
          <a:p>
            <a:r>
              <a:t>数据分析</a:t>
            </a:r>
          </a:p>
        </p:txBody>
      </p:sp>
      <p:sp>
        <p:nvSpPr>
          <p:cNvPr id="167" name="DBA"/>
          <p:cNvSpPr txBox="1"/>
          <p:nvPr/>
        </p:nvSpPr>
        <p:spPr>
          <a:xfrm>
            <a:off x="10112288" y="7222890"/>
            <a:ext cx="2601071" cy="400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1800">
                <a:solidFill>
                  <a:srgbClr val="0433FF"/>
                </a:solidFill>
              </a:defRPr>
            </a:lvl1pPr>
          </a:lstStyle>
          <a:p>
            <a:r>
              <a:t>DBA</a:t>
            </a:r>
          </a:p>
        </p:txBody>
      </p:sp>
      <p:sp>
        <p:nvSpPr>
          <p:cNvPr id="168" name="线条"/>
          <p:cNvSpPr/>
          <p:nvPr/>
        </p:nvSpPr>
        <p:spPr>
          <a:xfrm flipV="1">
            <a:off x="11982822" y="2030964"/>
            <a:ext cx="1" cy="6183162"/>
          </a:xfrm>
          <a:prstGeom prst="line">
            <a:avLst/>
          </a:prstGeom>
          <a:ln w="114300">
            <a:solidFill>
              <a:srgbClr val="919191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169" name="圆角矩形"/>
          <p:cNvSpPr/>
          <p:nvPr/>
        </p:nvSpPr>
        <p:spPr>
          <a:xfrm>
            <a:off x="3123642" y="2801056"/>
            <a:ext cx="6926882" cy="4327113"/>
          </a:xfrm>
          <a:prstGeom prst="roundRect">
            <a:avLst>
              <a:gd name="adj" fmla="val 15541"/>
            </a:avLst>
          </a:prstGeom>
          <a:ln w="12700">
            <a:solidFill>
              <a:srgbClr val="91919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3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"/>
                            </p:stCondLst>
                            <p:childTnLst>
                              <p:par>
                                <p:cTn id="4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3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100"/>
                            </p:stCondLst>
                            <p:childTnLst>
                              <p:par>
                                <p:cTn id="47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3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"/>
                            </p:stCondLst>
                            <p:childTnLst>
                              <p:par>
                                <p:cTn id="51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3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7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7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 advAuto="0"/>
      <p:bldP spid="158" grpId="0" animBg="1" advAuto="0"/>
      <p:bldP spid="159" grpId="0" animBg="1" advAuto="0"/>
      <p:bldP spid="160" grpId="0" animBg="1" advAuto="0"/>
      <p:bldP spid="161" grpId="0" animBg="1" advAuto="0"/>
      <p:bldP spid="162" grpId="0" animBg="1" advAuto="0"/>
      <p:bldP spid="164" grpId="0" animBg="1" advAuto="0"/>
      <p:bldP spid="165" grpId="0" animBg="1" advAuto="0"/>
      <p:bldP spid="166" grpId="0" animBg="1" advAuto="0"/>
      <p:bldP spid="167" grpId="0" animBg="1" advAuto="0"/>
      <p:bldP spid="168" grpId="0" animBg="1" advAuto="0"/>
      <p:bldP spid="169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常见的分析工具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常见的</a:t>
            </a:r>
            <a:r>
              <a:rPr lang="zh-CN" altLang="en-US" dirty="0"/>
              <a:t>编程</a:t>
            </a:r>
            <a:r>
              <a:rPr dirty="0" err="1"/>
              <a:t>工具</a:t>
            </a:r>
            <a:endParaRPr dirty="0"/>
          </a:p>
        </p:txBody>
      </p:sp>
      <p:sp>
        <p:nvSpPr>
          <p:cNvPr id="1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73" name="C/C++"/>
          <p:cNvSpPr txBox="1"/>
          <p:nvPr/>
        </p:nvSpPr>
        <p:spPr>
          <a:xfrm>
            <a:off x="3595006" y="2136349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t>C/C++</a:t>
            </a:r>
          </a:p>
        </p:txBody>
      </p:sp>
      <p:sp>
        <p:nvSpPr>
          <p:cNvPr id="174" name="Perl"/>
          <p:cNvSpPr txBox="1"/>
          <p:nvPr/>
        </p:nvSpPr>
        <p:spPr>
          <a:xfrm>
            <a:off x="2972706" y="3057682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t>Perl</a:t>
            </a:r>
          </a:p>
        </p:txBody>
      </p:sp>
      <p:sp>
        <p:nvSpPr>
          <p:cNvPr id="175" name="Java"/>
          <p:cNvSpPr txBox="1"/>
          <p:nvPr/>
        </p:nvSpPr>
        <p:spPr>
          <a:xfrm>
            <a:off x="1842406" y="3689293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t>Java</a:t>
            </a:r>
          </a:p>
        </p:txBody>
      </p:sp>
      <p:sp>
        <p:nvSpPr>
          <p:cNvPr id="176" name="Ruby"/>
          <p:cNvSpPr txBox="1"/>
          <p:nvPr/>
        </p:nvSpPr>
        <p:spPr>
          <a:xfrm>
            <a:off x="1056535" y="4372462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t>Ruby</a:t>
            </a:r>
          </a:p>
        </p:txBody>
      </p:sp>
      <p:sp>
        <p:nvSpPr>
          <p:cNvPr id="177" name="Python"/>
          <p:cNvSpPr txBox="1"/>
          <p:nvPr/>
        </p:nvSpPr>
        <p:spPr>
          <a:xfrm>
            <a:off x="8421006" y="3919188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t>Python</a:t>
            </a:r>
          </a:p>
        </p:txBody>
      </p:sp>
      <p:sp>
        <p:nvSpPr>
          <p:cNvPr id="178" name="Julia"/>
          <p:cNvSpPr txBox="1"/>
          <p:nvPr/>
        </p:nvSpPr>
        <p:spPr>
          <a:xfrm>
            <a:off x="4900357" y="4235764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dirty="0"/>
              <a:t>Julia</a:t>
            </a:r>
          </a:p>
        </p:txBody>
      </p:sp>
      <p:sp>
        <p:nvSpPr>
          <p:cNvPr id="179" name="Perl"/>
          <p:cNvSpPr txBox="1"/>
          <p:nvPr/>
        </p:nvSpPr>
        <p:spPr>
          <a:xfrm>
            <a:off x="1614601" y="5470717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dirty="0"/>
              <a:t>Perl</a:t>
            </a:r>
          </a:p>
        </p:txBody>
      </p:sp>
      <p:sp>
        <p:nvSpPr>
          <p:cNvPr id="180" name="Matlab"/>
          <p:cNvSpPr txBox="1"/>
          <p:nvPr/>
        </p:nvSpPr>
        <p:spPr>
          <a:xfrm>
            <a:off x="4317567" y="5795004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dirty="0" err="1"/>
              <a:t>Matlab</a:t>
            </a:r>
            <a:endParaRPr dirty="0"/>
          </a:p>
        </p:txBody>
      </p:sp>
      <p:sp>
        <p:nvSpPr>
          <p:cNvPr id="181" name="Stata"/>
          <p:cNvSpPr txBox="1"/>
          <p:nvPr/>
        </p:nvSpPr>
        <p:spPr>
          <a:xfrm>
            <a:off x="8132094" y="5234926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dirty="0"/>
              <a:t>Stata</a:t>
            </a:r>
          </a:p>
        </p:txBody>
      </p:sp>
      <p:sp>
        <p:nvSpPr>
          <p:cNvPr id="182" name="Sas"/>
          <p:cNvSpPr txBox="1"/>
          <p:nvPr/>
        </p:nvSpPr>
        <p:spPr>
          <a:xfrm>
            <a:off x="6655706" y="3779980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t>Sas</a:t>
            </a:r>
          </a:p>
        </p:txBody>
      </p:sp>
      <p:sp>
        <p:nvSpPr>
          <p:cNvPr id="183" name="SPSS"/>
          <p:cNvSpPr txBox="1"/>
          <p:nvPr/>
        </p:nvSpPr>
        <p:spPr>
          <a:xfrm>
            <a:off x="7532006" y="2900825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t>SPSS</a:t>
            </a:r>
          </a:p>
        </p:txBody>
      </p:sp>
      <p:sp>
        <p:nvSpPr>
          <p:cNvPr id="184" name="S-plus"/>
          <p:cNvSpPr txBox="1"/>
          <p:nvPr/>
        </p:nvSpPr>
        <p:spPr>
          <a:xfrm>
            <a:off x="7045389" y="6885191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dirty="0"/>
              <a:t>S-plus</a:t>
            </a:r>
          </a:p>
        </p:txBody>
      </p:sp>
      <p:sp>
        <p:nvSpPr>
          <p:cNvPr id="185" name="圆形"/>
          <p:cNvSpPr/>
          <p:nvPr/>
        </p:nvSpPr>
        <p:spPr>
          <a:xfrm>
            <a:off x="927100" y="1925288"/>
            <a:ext cx="1270000" cy="1270001"/>
          </a:xfrm>
          <a:prstGeom prst="ellipse">
            <a:avLst/>
          </a:prstGeom>
          <a:ln w="25400">
            <a:solidFill>
              <a:srgbClr val="7A81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186" name="?"/>
          <p:cNvSpPr txBox="1"/>
          <p:nvPr/>
        </p:nvSpPr>
        <p:spPr>
          <a:xfrm>
            <a:off x="1370310" y="2058638"/>
            <a:ext cx="567861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200">
                <a:solidFill>
                  <a:srgbClr val="FF2600"/>
                </a:solidFill>
                <a:latin typeface="Abadi MT Condensed Extra Bold"/>
                <a:ea typeface="Abadi MT Condensed Extra Bold"/>
                <a:cs typeface="Abadi MT Condensed Extra Bold"/>
                <a:sym typeface="Abadi MT Condensed Extra Bold"/>
              </a:defRPr>
            </a:lvl1pPr>
          </a:lstStyle>
          <a:p>
            <a:r>
              <a:rPr dirty="0"/>
              <a:t>?</a:t>
            </a:r>
          </a:p>
        </p:txBody>
      </p:sp>
      <p:sp>
        <p:nvSpPr>
          <p:cNvPr id="187" name="SQL"/>
          <p:cNvSpPr txBox="1"/>
          <p:nvPr/>
        </p:nvSpPr>
        <p:spPr>
          <a:xfrm>
            <a:off x="6498492" y="2271939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t>SQL</a:t>
            </a:r>
          </a:p>
        </p:txBody>
      </p:sp>
      <p:sp>
        <p:nvSpPr>
          <p:cNvPr id="188" name="R"/>
          <p:cNvSpPr txBox="1"/>
          <p:nvPr/>
        </p:nvSpPr>
        <p:spPr>
          <a:xfrm>
            <a:off x="7062541" y="5323354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dirty="0"/>
              <a:t>R</a:t>
            </a:r>
          </a:p>
        </p:txBody>
      </p:sp>
      <p:sp>
        <p:nvSpPr>
          <p:cNvPr id="189" name="F#"/>
          <p:cNvSpPr txBox="1"/>
          <p:nvPr/>
        </p:nvSpPr>
        <p:spPr>
          <a:xfrm>
            <a:off x="4649106" y="3375182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en-US" dirty="0"/>
              <a:t>LISP</a:t>
            </a:r>
            <a:endParaRPr dirty="0"/>
          </a:p>
        </p:txBody>
      </p:sp>
      <p:sp>
        <p:nvSpPr>
          <p:cNvPr id="190" name="…… ……"/>
          <p:cNvSpPr txBox="1"/>
          <p:nvPr/>
        </p:nvSpPr>
        <p:spPr>
          <a:xfrm>
            <a:off x="9183006" y="6422415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t>…… ……</a:t>
            </a:r>
          </a:p>
        </p:txBody>
      </p:sp>
      <p:sp>
        <p:nvSpPr>
          <p:cNvPr id="191" name="椭圆形"/>
          <p:cNvSpPr/>
          <p:nvPr/>
        </p:nvSpPr>
        <p:spPr>
          <a:xfrm>
            <a:off x="6639557" y="4947546"/>
            <a:ext cx="1205112" cy="1186856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192" name="椭圆形"/>
          <p:cNvSpPr/>
          <p:nvPr/>
        </p:nvSpPr>
        <p:spPr>
          <a:xfrm>
            <a:off x="8433706" y="3572856"/>
            <a:ext cx="1205112" cy="1186856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193" name="椭圆形"/>
          <p:cNvSpPr/>
          <p:nvPr/>
        </p:nvSpPr>
        <p:spPr>
          <a:xfrm>
            <a:off x="4874431" y="3916170"/>
            <a:ext cx="1205112" cy="1186856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29" name="Perl">
            <a:extLst>
              <a:ext uri="{FF2B5EF4-FFF2-40B4-BE49-F238E27FC236}">
                <a16:creationId xmlns:a16="http://schemas.microsoft.com/office/drawing/2014/main" id="{4A3E2B18-8DA4-4742-8EAF-DD493FE1FFBE}"/>
              </a:ext>
            </a:extLst>
          </p:cNvPr>
          <p:cNvSpPr txBox="1"/>
          <p:nvPr/>
        </p:nvSpPr>
        <p:spPr>
          <a:xfrm>
            <a:off x="4775049" y="2608908"/>
            <a:ext cx="1040685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en-US" altLang="zh-CN" dirty="0"/>
              <a:t>C#</a:t>
            </a:r>
            <a:endParaRPr dirty="0"/>
          </a:p>
        </p:txBody>
      </p:sp>
      <p:sp>
        <p:nvSpPr>
          <p:cNvPr id="30" name="Perl">
            <a:extLst>
              <a:ext uri="{FF2B5EF4-FFF2-40B4-BE49-F238E27FC236}">
                <a16:creationId xmlns:a16="http://schemas.microsoft.com/office/drawing/2014/main" id="{B4D30108-2AD0-6A48-B34D-1FDC2E224396}"/>
              </a:ext>
            </a:extLst>
          </p:cNvPr>
          <p:cNvSpPr txBox="1"/>
          <p:nvPr/>
        </p:nvSpPr>
        <p:spPr>
          <a:xfrm>
            <a:off x="2875558" y="7069525"/>
            <a:ext cx="1040685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en-US" altLang="zh-CN" dirty="0"/>
              <a:t>VB</a:t>
            </a:r>
            <a:endParaRPr dirty="0"/>
          </a:p>
        </p:txBody>
      </p:sp>
      <p:sp>
        <p:nvSpPr>
          <p:cNvPr id="32" name="Perl">
            <a:extLst>
              <a:ext uri="{FF2B5EF4-FFF2-40B4-BE49-F238E27FC236}">
                <a16:creationId xmlns:a16="http://schemas.microsoft.com/office/drawing/2014/main" id="{3117FA67-295D-AE46-956A-80C24A4BFEEB}"/>
              </a:ext>
            </a:extLst>
          </p:cNvPr>
          <p:cNvSpPr txBox="1"/>
          <p:nvPr/>
        </p:nvSpPr>
        <p:spPr>
          <a:xfrm>
            <a:off x="2245313" y="4469105"/>
            <a:ext cx="2172515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en-US" altLang="zh-CN" dirty="0" err="1"/>
              <a:t>Javascript</a:t>
            </a:r>
            <a:endParaRPr dirty="0"/>
          </a:p>
        </p:txBody>
      </p:sp>
      <p:sp>
        <p:nvSpPr>
          <p:cNvPr id="33" name="Perl">
            <a:extLst>
              <a:ext uri="{FF2B5EF4-FFF2-40B4-BE49-F238E27FC236}">
                <a16:creationId xmlns:a16="http://schemas.microsoft.com/office/drawing/2014/main" id="{5F69F7F4-264F-B345-82CD-BCC117854E87}"/>
              </a:ext>
            </a:extLst>
          </p:cNvPr>
          <p:cNvSpPr txBox="1"/>
          <p:nvPr/>
        </p:nvSpPr>
        <p:spPr>
          <a:xfrm>
            <a:off x="1562100" y="6474343"/>
            <a:ext cx="1040685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en-US" altLang="zh-CN" dirty="0"/>
              <a:t>PHP</a:t>
            </a:r>
            <a:endParaRPr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FBFEBD-C5B8-1F41-BA98-C43E64CC42CF}"/>
              </a:ext>
            </a:extLst>
          </p:cNvPr>
          <p:cNvSpPr txBox="1"/>
          <p:nvPr/>
        </p:nvSpPr>
        <p:spPr>
          <a:xfrm>
            <a:off x="3059723" y="7316621"/>
            <a:ext cx="10265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35" name="Perl">
            <a:extLst>
              <a:ext uri="{FF2B5EF4-FFF2-40B4-BE49-F238E27FC236}">
                <a16:creationId xmlns:a16="http://schemas.microsoft.com/office/drawing/2014/main" id="{11D4681A-E7D7-D749-AB93-CB64F9A70981}"/>
              </a:ext>
            </a:extLst>
          </p:cNvPr>
          <p:cNvSpPr txBox="1"/>
          <p:nvPr/>
        </p:nvSpPr>
        <p:spPr>
          <a:xfrm>
            <a:off x="4954688" y="1834579"/>
            <a:ext cx="1791898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en-US" altLang="zh-CN" dirty="0"/>
              <a:t>object-C</a:t>
            </a:r>
            <a:endParaRPr dirty="0"/>
          </a:p>
        </p:txBody>
      </p:sp>
      <p:sp>
        <p:nvSpPr>
          <p:cNvPr id="36" name="Perl">
            <a:extLst>
              <a:ext uri="{FF2B5EF4-FFF2-40B4-BE49-F238E27FC236}">
                <a16:creationId xmlns:a16="http://schemas.microsoft.com/office/drawing/2014/main" id="{2C0A2E96-4EE4-6E42-AEE8-D67F621452E9}"/>
              </a:ext>
            </a:extLst>
          </p:cNvPr>
          <p:cNvSpPr txBox="1"/>
          <p:nvPr/>
        </p:nvSpPr>
        <p:spPr>
          <a:xfrm>
            <a:off x="5703488" y="2778648"/>
            <a:ext cx="1040685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en-US" dirty="0"/>
              <a:t>GO</a:t>
            </a:r>
            <a:endParaRPr dirty="0"/>
          </a:p>
        </p:txBody>
      </p:sp>
      <p:sp>
        <p:nvSpPr>
          <p:cNvPr id="37" name="Perl">
            <a:extLst>
              <a:ext uri="{FF2B5EF4-FFF2-40B4-BE49-F238E27FC236}">
                <a16:creationId xmlns:a16="http://schemas.microsoft.com/office/drawing/2014/main" id="{C82D64A1-A15D-264E-98BC-F503D3BF6E41}"/>
              </a:ext>
            </a:extLst>
          </p:cNvPr>
          <p:cNvSpPr txBox="1"/>
          <p:nvPr/>
        </p:nvSpPr>
        <p:spPr>
          <a:xfrm>
            <a:off x="9839166" y="5205414"/>
            <a:ext cx="1445122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en-US" altLang="zh-CN" dirty="0" err="1"/>
              <a:t>Eviews</a:t>
            </a:r>
            <a:endParaRPr dirty="0"/>
          </a:p>
        </p:txBody>
      </p:sp>
      <p:sp>
        <p:nvSpPr>
          <p:cNvPr id="39" name="Perl">
            <a:extLst>
              <a:ext uri="{FF2B5EF4-FFF2-40B4-BE49-F238E27FC236}">
                <a16:creationId xmlns:a16="http://schemas.microsoft.com/office/drawing/2014/main" id="{D5FB70B8-5C81-484C-96D0-CEF18624CD63}"/>
              </a:ext>
            </a:extLst>
          </p:cNvPr>
          <p:cNvSpPr txBox="1"/>
          <p:nvPr/>
        </p:nvSpPr>
        <p:spPr>
          <a:xfrm>
            <a:off x="2799318" y="6048978"/>
            <a:ext cx="1791898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en-US" altLang="zh-CN" dirty="0"/>
              <a:t>Lua</a:t>
            </a:r>
            <a:endParaRPr dirty="0"/>
          </a:p>
        </p:txBody>
      </p:sp>
      <p:sp>
        <p:nvSpPr>
          <p:cNvPr id="38" name="Matlab">
            <a:extLst>
              <a:ext uri="{FF2B5EF4-FFF2-40B4-BE49-F238E27FC236}">
                <a16:creationId xmlns:a16="http://schemas.microsoft.com/office/drawing/2014/main" id="{ED62983D-35ED-4A44-B03E-77D2B9EB38C8}"/>
              </a:ext>
            </a:extLst>
          </p:cNvPr>
          <p:cNvSpPr txBox="1"/>
          <p:nvPr/>
        </p:nvSpPr>
        <p:spPr>
          <a:xfrm>
            <a:off x="4874431" y="6781561"/>
            <a:ext cx="1445122" cy="49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en-US" altLang="zh-CN" dirty="0"/>
              <a:t>SQL</a:t>
            </a: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4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200"/>
                            </p:stCondLst>
                            <p:childTnLst>
                              <p:par>
                                <p:cTn id="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400"/>
                            </p:stCondLst>
                            <p:childTnLst>
                              <p:par>
                                <p:cTn id="7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2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6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800"/>
                            </p:stCondLst>
                            <p:childTnLst>
                              <p:par>
                                <p:cTn id="8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2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200"/>
                            </p:stCondLst>
                            <p:childTnLst>
                              <p:par>
                                <p:cTn id="9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400"/>
                            </p:stCondLst>
                            <p:childTnLst>
                              <p:par>
                                <p:cTn id="9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600"/>
                            </p:stCondLst>
                            <p:childTnLst>
                              <p:par>
                                <p:cTn id="10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800"/>
                            </p:stCondLst>
                            <p:childTnLst>
                              <p:par>
                                <p:cTn id="10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200"/>
                            </p:stCondLst>
                            <p:childTnLst>
                              <p:par>
                                <p:cTn id="1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400"/>
                            </p:stCondLst>
                            <p:childTnLst>
                              <p:par>
                                <p:cTn id="1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600"/>
                            </p:stCondLst>
                            <p:childTnLst>
                              <p:par>
                                <p:cTn id="1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800"/>
                            </p:stCondLst>
                            <p:childTnLst>
                              <p:par>
                                <p:cTn id="1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3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7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700"/>
                            </p:stCondLst>
                            <p:childTnLst>
                              <p:par>
                                <p:cTn id="144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5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7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400"/>
                            </p:stCondLst>
                            <p:childTnLst>
                              <p:par>
                                <p:cTn id="148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7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 advAuto="0"/>
      <p:bldP spid="174" grpId="0" animBg="1" advAuto="0"/>
      <p:bldP spid="175" grpId="0" animBg="1" advAuto="0"/>
      <p:bldP spid="176" grpId="0" animBg="1" advAuto="0"/>
      <p:bldP spid="177" grpId="0" animBg="1" advAuto="0"/>
      <p:bldP spid="178" grpId="0" animBg="1" advAuto="0"/>
      <p:bldP spid="179" grpId="0" animBg="1" advAuto="0"/>
      <p:bldP spid="180" grpId="0" animBg="1" advAuto="0"/>
      <p:bldP spid="181" grpId="0" animBg="1" advAuto="0"/>
      <p:bldP spid="182" grpId="0" animBg="1" advAuto="0"/>
      <p:bldP spid="183" grpId="0" animBg="1" advAuto="0"/>
      <p:bldP spid="184" grpId="0" animBg="1" advAuto="0"/>
      <p:bldP spid="185" grpId="0" animBg="1"/>
      <p:bldP spid="186" grpId="0" animBg="1" advAuto="0"/>
      <p:bldP spid="187" grpId="0" animBg="1" advAuto="0"/>
      <p:bldP spid="188" grpId="0" animBg="1" advAuto="0"/>
      <p:bldP spid="189" grpId="0" animBg="1" advAuto="0"/>
      <p:bldP spid="190" grpId="0" animBg="1" advAuto="0"/>
      <p:bldP spid="191" grpId="0" animBg="1" advAuto="0"/>
      <p:bldP spid="192" grpId="0" animBg="1" advAuto="0"/>
      <p:bldP spid="193" grpId="0" animBg="1" advAuto="0"/>
      <p:bldP spid="29" grpId="0" animBg="1" advAuto="0"/>
      <p:bldP spid="30" grpId="0" animBg="1" advAuto="0"/>
      <p:bldP spid="32" grpId="0" animBg="1" advAuto="0"/>
      <p:bldP spid="33" grpId="0" animBg="1" advAuto="0"/>
      <p:bldP spid="35" grpId="0" animBg="1" advAuto="0"/>
      <p:bldP spid="36" grpId="0" animBg="1" advAuto="0"/>
      <p:bldP spid="37" grpId="0" animBg="1" advAuto="0"/>
      <p:bldP spid="39" grpId="0" animBg="1" advAuto="0"/>
      <p:bldP spid="38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6A175-7C6C-7744-A021-E0A8B168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商务分析工具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51B741-F951-0D4A-8F83-AFC5C474C7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Tableau</a:t>
            </a:r>
          </a:p>
          <a:p>
            <a:r>
              <a:rPr kumimoji="1" lang="en-US" altLang="zh-CN" dirty="0" err="1"/>
              <a:t>PowerBI</a:t>
            </a:r>
            <a:endParaRPr kumimoji="1" lang="en-US" altLang="zh-CN" dirty="0"/>
          </a:p>
          <a:p>
            <a:r>
              <a:rPr kumimoji="1" lang="en-US" altLang="zh-CN" dirty="0"/>
              <a:t>RapidMiner</a:t>
            </a:r>
          </a:p>
          <a:p>
            <a:r>
              <a:rPr kumimoji="1" lang="en-US" altLang="zh-CN" dirty="0" err="1"/>
              <a:t>FineBI</a:t>
            </a:r>
            <a:endParaRPr kumimoji="1" lang="en-US" altLang="zh-CN" dirty="0"/>
          </a:p>
          <a:p>
            <a:r>
              <a:rPr kumimoji="1" lang="en-US" altLang="zh-CN" dirty="0"/>
              <a:t>QlikView</a:t>
            </a:r>
          </a:p>
        </p:txBody>
      </p:sp>
      <p:sp>
        <p:nvSpPr>
          <p:cNvPr id="4" name="幻灯片编号">
            <a:extLst>
              <a:ext uri="{FF2B5EF4-FFF2-40B4-BE49-F238E27FC236}">
                <a16:creationId xmlns:a16="http://schemas.microsoft.com/office/drawing/2014/main" id="{7351D5FF-2389-6149-A32F-339A7E85519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169B1EA-06A9-F248-B080-86027175BEB6}"/>
              </a:ext>
            </a:extLst>
          </p:cNvPr>
          <p:cNvSpPr/>
          <p:nvPr/>
        </p:nvSpPr>
        <p:spPr>
          <a:xfrm>
            <a:off x="4086190" y="1800360"/>
            <a:ext cx="46089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hlinkClick r:id="rId2"/>
              </a:rPr>
              <a:t>https://www.tableau.com/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15FD10-EC4B-5641-B76B-B42710E50765}"/>
              </a:ext>
            </a:extLst>
          </p:cNvPr>
          <p:cNvSpPr/>
          <p:nvPr/>
        </p:nvSpPr>
        <p:spPr>
          <a:xfrm>
            <a:off x="4086190" y="3435455"/>
            <a:ext cx="73935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hlinkClick r:id="rId3"/>
              </a:rPr>
              <a:t>http://www.rapidminerchina.com/zh_CN/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E8128B-2625-2347-8484-B929BD13FB55}"/>
              </a:ext>
            </a:extLst>
          </p:cNvPr>
          <p:cNvSpPr/>
          <p:nvPr/>
        </p:nvSpPr>
        <p:spPr>
          <a:xfrm>
            <a:off x="4086190" y="2588054"/>
            <a:ext cx="71679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hlinkClick r:id="rId4"/>
              </a:rPr>
              <a:t>https://powerbi.microsoft.com/zh-cn/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91D158-889F-0C4E-8222-BED2475FC1E9}"/>
              </a:ext>
            </a:extLst>
          </p:cNvPr>
          <p:cNvSpPr txBox="1"/>
          <p:nvPr/>
        </p:nvSpPr>
        <p:spPr>
          <a:xfrm>
            <a:off x="4514512" y="8187529"/>
            <a:ext cx="800219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注意：大多数工具都有针对高校</a:t>
            </a:r>
            <a:r>
              <a:rPr lang="zh-CN" altLang="en-US" sz="2800" dirty="0">
                <a:solidFill>
                  <a:srgbClr val="FF0000"/>
                </a:solidFill>
              </a:rPr>
              <a:t>教育用途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的免费版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30913D9-E528-3240-A8E3-F4672C241E8D}"/>
              </a:ext>
            </a:extLst>
          </p:cNvPr>
          <p:cNvSpPr/>
          <p:nvPr/>
        </p:nvSpPr>
        <p:spPr>
          <a:xfrm>
            <a:off x="4086190" y="4292025"/>
            <a:ext cx="44246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https://www.finebi.com/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3F4145D-2F9E-444F-9406-E51967B6A48B}"/>
              </a:ext>
            </a:extLst>
          </p:cNvPr>
          <p:cNvSpPr/>
          <p:nvPr/>
        </p:nvSpPr>
        <p:spPr>
          <a:xfrm>
            <a:off x="4086190" y="5271705"/>
            <a:ext cx="65024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https://www.qlik.com/zh-cn</a:t>
            </a:r>
          </a:p>
        </p:txBody>
      </p:sp>
    </p:spTree>
    <p:extLst>
      <p:ext uri="{BB962C8B-B14F-4D97-AF65-F5344CB8AC3E}">
        <p14:creationId xmlns:p14="http://schemas.microsoft.com/office/powerpoint/2010/main" val="247705305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0354E-6387-3140-9BFF-4662CC1D7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数据科学需要哪些能力</a:t>
            </a:r>
          </a:p>
        </p:txBody>
      </p:sp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C551AE3A-FB4D-8F4E-A7F7-91BBDEE23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799"/>
            <a:ext cx="12983305" cy="5020888"/>
          </a:xfrm>
          <a:prstGeom prst="rect">
            <a:avLst/>
          </a:prstGeom>
        </p:spPr>
      </p:pic>
      <p:sp>
        <p:nvSpPr>
          <p:cNvPr id="4" name="幻灯片编号">
            <a:extLst>
              <a:ext uri="{FF2B5EF4-FFF2-40B4-BE49-F238E27FC236}">
                <a16:creationId xmlns:a16="http://schemas.microsoft.com/office/drawing/2014/main" id="{820AD4DE-6756-774E-B931-361CDB0ADCF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A571B4-13B6-DC4B-A91C-1467394B9EB0}"/>
              </a:ext>
            </a:extLst>
          </p:cNvPr>
          <p:cNvSpPr/>
          <p:nvPr/>
        </p:nvSpPr>
        <p:spPr>
          <a:xfrm>
            <a:off x="1208454" y="7435867"/>
            <a:ext cx="105878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hlinkClick r:id="rId3"/>
              </a:rPr>
              <a:t>https://www.kdnuggets.com/2019/08/new-poll-data-science-skills.html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1738783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数据分析概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和</a:t>
            </a:r>
            <a:r>
              <a:rPr lang="en-US" altLang="zh-CN" dirty="0" err="1"/>
              <a:t>Rstudio</a:t>
            </a:r>
            <a:endParaRPr dirty="0"/>
          </a:p>
        </p:txBody>
      </p:sp>
      <p:sp>
        <p:nvSpPr>
          <p:cNvPr id="149" name="绪论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绪论</a:t>
            </a:r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 dirty="0"/>
          </a:p>
        </p:txBody>
      </p:sp>
      <p:sp>
        <p:nvSpPr>
          <p:cNvPr id="152" name="常见的分析工具"/>
          <p:cNvSpPr txBox="1"/>
          <p:nvPr/>
        </p:nvSpPr>
        <p:spPr>
          <a:xfrm>
            <a:off x="7352515" y="4242733"/>
            <a:ext cx="322524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zh-CN" dirty="0"/>
              <a:t>R</a:t>
            </a:r>
            <a:r>
              <a:rPr lang="zh-CN" altLang="en-US" dirty="0"/>
              <a:t>语言和</a:t>
            </a:r>
            <a:r>
              <a:rPr lang="en-US" altLang="zh-CN" dirty="0"/>
              <a:t>IDE</a:t>
            </a:r>
            <a:r>
              <a:rPr lang="zh-CN" altLang="en-US" dirty="0"/>
              <a:t>设置</a:t>
            </a:r>
            <a:endParaRPr dirty="0"/>
          </a:p>
        </p:txBody>
      </p:sp>
      <p:sp>
        <p:nvSpPr>
          <p:cNvPr id="153" name="R的配置工作"/>
          <p:cNvSpPr txBox="1"/>
          <p:nvPr/>
        </p:nvSpPr>
        <p:spPr>
          <a:xfrm>
            <a:off x="7352515" y="5063817"/>
            <a:ext cx="26513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zh-CN" dirty="0" err="1"/>
              <a:t>Rstudio</a:t>
            </a:r>
            <a:r>
              <a:rPr lang="zh-CN" altLang="en-US" dirty="0"/>
              <a:t>基础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411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 advAuto="0"/>
      <p:bldP spid="153" grpId="0" animBg="1" advAuto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92eb1e3-6758-431b-821a-596b4e152a19"/>
</p:tagLst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FCD33"/>
      </a:accent1>
      <a:accent2>
        <a:srgbClr val="484848"/>
      </a:accent2>
      <a:accent3>
        <a:srgbClr val="646464"/>
      </a:accent3>
      <a:accent4>
        <a:srgbClr val="818181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ModernPortfolio">
  <a:themeElements>
    <a:clrScheme name="ModernPortfolio">
      <a:dk1>
        <a:srgbClr val="FFFFFF"/>
      </a:dk1>
      <a:lt1>
        <a:srgbClr val="2C64A7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ModernPortfolio">
    <a:dk1>
      <a:srgbClr val="000000"/>
    </a:dk1>
    <a:lt1>
      <a:srgbClr val="FFFFFF"/>
    </a:lt1>
    <a:dk2>
      <a:srgbClr val="768395"/>
    </a:dk2>
    <a:lt2>
      <a:srgbClr val="F0F0F0"/>
    </a:lt2>
    <a:accent1>
      <a:srgbClr val="FFCD33"/>
    </a:accent1>
    <a:accent2>
      <a:srgbClr val="484848"/>
    </a:accent2>
    <a:accent3>
      <a:srgbClr val="646464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1010</Words>
  <Application>Microsoft Macintosh PowerPoint</Application>
  <PresentationFormat>自定义</PresentationFormat>
  <Paragraphs>264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STXinwei</vt:lpstr>
      <vt:lpstr>宋体</vt:lpstr>
      <vt:lpstr>Abadi MT Condensed Extra Bold</vt:lpstr>
      <vt:lpstr>Helvetica</vt:lpstr>
      <vt:lpstr>Helvetica Neue</vt:lpstr>
      <vt:lpstr>Helvetica Neue Light</vt:lpstr>
      <vt:lpstr>Helvetica Neue Medium</vt:lpstr>
      <vt:lpstr>Impact</vt:lpstr>
      <vt:lpstr>Monaco</vt:lpstr>
      <vt:lpstr>Times New Roman</vt:lpstr>
      <vt:lpstr>ModernPortfolio</vt:lpstr>
      <vt:lpstr>1_ModernPortfolio</vt:lpstr>
      <vt:lpstr>数据分析与处理技术</vt:lpstr>
      <vt:lpstr>课程简介</vt:lpstr>
      <vt:lpstr>物流中的数据科学应用场景</vt:lpstr>
      <vt:lpstr>PowerPoint 演示文稿</vt:lpstr>
      <vt:lpstr>数据分析全流程的层次结构</vt:lpstr>
      <vt:lpstr>常见的编程工具</vt:lpstr>
      <vt:lpstr>商务分析工具</vt:lpstr>
      <vt:lpstr>数据科学需要哪些能力</vt:lpstr>
      <vt:lpstr>R和Rstudio</vt:lpstr>
      <vt:lpstr>R的配置工作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数学运算</vt:lpstr>
      <vt:lpstr>基础运算</vt:lpstr>
      <vt:lpstr>基础运算</vt:lpstr>
      <vt:lpstr>R中的基础运算符</vt:lpstr>
      <vt:lpstr>常见数值函数</vt:lpstr>
      <vt:lpstr>参考书目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绪论-数据分析概述</dc:title>
  <dc:creator>Administrator</dc:creator>
  <cp:lastModifiedBy>Xu Ning</cp:lastModifiedBy>
  <cp:revision>37</cp:revision>
  <dcterms:modified xsi:type="dcterms:W3CDTF">2020-09-15T02:38:40Z</dcterms:modified>
</cp:coreProperties>
</file>