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2" r:id="rId2"/>
    <p:sldId id="315" r:id="rId3"/>
    <p:sldId id="304" r:id="rId4"/>
    <p:sldId id="317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633C5-61BB-6443-ADE4-97E70B6A9EA2}" v="12" dt="2019-10-28T16:23:14.95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</pc:docChg>
  </pc:docChgLst>
  <pc:docChgLst>
    <pc:chgData name="Xu Ning" userId="4b16d4e24b5f2f9c" providerId="LiveId" clId="{AC67B2F2-3CF3-3A4F-8A02-F480486EB079}"/>
    <pc:docChg chg="undo custSel addSld modSld sldOrd">
      <pc:chgData name="Xu Ning" userId="4b16d4e24b5f2f9c" providerId="LiveId" clId="{AC67B2F2-3CF3-3A4F-8A02-F480486EB079}" dt="2019-09-30T08:49:58.575" v="2589" actId="20577"/>
      <pc:docMkLst>
        <pc:docMk/>
      </pc:docMkLst>
      <pc:sldChg chg="addSp">
        <pc:chgData name="Xu Ning" userId="4b16d4e24b5f2f9c" providerId="LiveId" clId="{AC67B2F2-3CF3-3A4F-8A02-F480486EB079}" dt="2019-09-29T19:47:48.070" v="0"/>
        <pc:sldMkLst>
          <pc:docMk/>
          <pc:sldMk cId="2271741893" sldId="282"/>
        </pc:sldMkLst>
        <pc:picChg chg="add">
          <ac:chgData name="Xu Ning" userId="4b16d4e24b5f2f9c" providerId="LiveId" clId="{AC67B2F2-3CF3-3A4F-8A02-F480486EB079}" dt="2019-09-29T19:47:48.070" v="0"/>
          <ac:picMkLst>
            <pc:docMk/>
            <pc:sldMk cId="2271741893" sldId="282"/>
            <ac:picMk id="5" creationId="{1DBDF1DB-A5DC-F54B-AA19-045FF6EFF8F2}"/>
          </ac:picMkLst>
        </pc:picChg>
      </pc:sldChg>
      <pc:sldChg chg="modSp">
        <pc:chgData name="Xu Ning" userId="4b16d4e24b5f2f9c" providerId="LiveId" clId="{AC67B2F2-3CF3-3A4F-8A02-F480486EB079}" dt="2019-09-30T08:40:58.377" v="2312" actId="20577"/>
        <pc:sldMkLst>
          <pc:docMk/>
          <pc:sldMk cId="3701871106" sldId="304"/>
        </pc:sldMkLst>
        <pc:spChg chg="mod">
          <ac:chgData name="Xu Ning" userId="4b16d4e24b5f2f9c" providerId="LiveId" clId="{AC67B2F2-3CF3-3A4F-8A02-F480486EB079}" dt="2019-09-29T19:50:18.981" v="27" actId="20577"/>
          <ac:spMkLst>
            <pc:docMk/>
            <pc:sldMk cId="3701871106" sldId="304"/>
            <ac:spMk id="2" creationId="{0124A0A8-D315-1844-870A-49FBCEF85351}"/>
          </ac:spMkLst>
        </pc:spChg>
        <pc:spChg chg="mod">
          <ac:chgData name="Xu Ning" userId="4b16d4e24b5f2f9c" providerId="LiveId" clId="{AC67B2F2-3CF3-3A4F-8A02-F480486EB079}" dt="2019-09-29T19:51:13.438" v="56" actId="20577"/>
          <ac:spMkLst>
            <pc:docMk/>
            <pc:sldMk cId="3701871106" sldId="304"/>
            <ac:spMk id="3" creationId="{820D38FF-CC06-9F47-9458-A4D58532A32F}"/>
          </ac:spMkLst>
        </pc:spChg>
        <pc:spChg chg="mod">
          <ac:chgData name="Xu Ning" userId="4b16d4e24b5f2f9c" providerId="LiveId" clId="{AC67B2F2-3CF3-3A4F-8A02-F480486EB079}" dt="2019-09-30T08:40:58.377" v="2312" actId="20577"/>
          <ac:spMkLst>
            <pc:docMk/>
            <pc:sldMk cId="3701871106" sldId="304"/>
            <ac:spMk id="4" creationId="{6F1176DE-00C8-D84A-A611-0F820545E61A}"/>
          </ac:spMkLst>
        </pc:spChg>
      </pc:sldChg>
      <pc:sldChg chg="modSp">
        <pc:chgData name="Xu Ning" userId="4b16d4e24b5f2f9c" providerId="LiveId" clId="{AC67B2F2-3CF3-3A4F-8A02-F480486EB079}" dt="2019-09-30T08:49:42.740" v="2575" actId="20577"/>
        <pc:sldMkLst>
          <pc:docMk/>
          <pc:sldMk cId="1944404277" sldId="315"/>
        </pc:sldMkLst>
        <pc:spChg chg="mod">
          <ac:chgData name="Xu Ning" userId="4b16d4e24b5f2f9c" providerId="LiveId" clId="{AC67B2F2-3CF3-3A4F-8A02-F480486EB079}" dt="2019-09-30T08:49:42.740" v="2575" actId="20577"/>
          <ac:spMkLst>
            <pc:docMk/>
            <pc:sldMk cId="1944404277" sldId="315"/>
            <ac:spMk id="7" creationId="{7933225F-ACFC-4ACC-96FD-9160DBEBD0EF}"/>
          </ac:spMkLst>
        </pc:spChg>
      </pc:sldChg>
    </pc:docChg>
  </pc:docChgLst>
  <pc:docChgLst>
    <pc:chgData name="Xu Ning" userId="4b16d4e24b5f2f9c" providerId="LiveId" clId="{5AABB84B-22F8-4203-AEC8-88601A57EF03}"/>
    <pc:docChg chg="undo custSel addSld delSld modSld">
      <pc:chgData name="Xu Ning" userId="4b16d4e24b5f2f9c" providerId="LiveId" clId="{5AABB84B-22F8-4203-AEC8-88601A57EF03}" dt="2019-09-26T15:21:41.572" v="2655" actId="20577"/>
      <pc:docMkLst>
        <pc:docMk/>
      </pc:docMkLst>
      <pc:sldChg chg="addSp delSp modSp">
        <pc:chgData name="Xu Ning" userId="4b16d4e24b5f2f9c" providerId="LiveId" clId="{5AABB84B-22F8-4203-AEC8-88601A57EF03}" dt="2019-09-26T15:19:18.238" v="2489" actId="403"/>
        <pc:sldMkLst>
          <pc:docMk/>
          <pc:sldMk cId="2271741893" sldId="282"/>
        </pc:sldMkLst>
        <pc:spChg chg="mod">
          <ac:chgData name="Xu Ning" userId="4b16d4e24b5f2f9c" providerId="LiveId" clId="{5AABB84B-22F8-4203-AEC8-88601A57EF03}" dt="2019-09-26T15:18:14.928" v="2436"/>
          <ac:spMkLst>
            <pc:docMk/>
            <pc:sldMk cId="2271741893" sldId="282"/>
            <ac:spMk id="4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35.769" v="2439" actId="478"/>
          <ac:spMkLst>
            <pc:docMk/>
            <pc:sldMk cId="2271741893" sldId="282"/>
            <ac:spMk id="5" creationId="{00000000-0000-0000-0000-000000000000}"/>
          </ac:spMkLst>
        </pc:spChg>
        <pc:spChg chg="del mod">
          <ac:chgData name="Xu Ning" userId="4b16d4e24b5f2f9c" providerId="LiveId" clId="{5AABB84B-22F8-4203-AEC8-88601A57EF03}" dt="2019-09-26T15:18:49.277" v="2444" actId="478"/>
          <ac:spMkLst>
            <pc:docMk/>
            <pc:sldMk cId="2271741893" sldId="282"/>
            <ac:spMk id="6" creationId="{00000000-0000-0000-0000-000000000000}"/>
          </ac:spMkLst>
        </pc:spChg>
        <pc:spChg chg="add del mod">
          <ac:chgData name="Xu Ning" userId="4b16d4e24b5f2f9c" providerId="LiveId" clId="{5AABB84B-22F8-4203-AEC8-88601A57EF03}" dt="2019-09-26T15:19:18.238" v="2489" actId="403"/>
          <ac:spMkLst>
            <pc:docMk/>
            <pc:sldMk cId="2271741893" sldId="282"/>
            <ac:spMk id="9" creationId="{B5D5D284-65D0-4EF2-ABD5-4F8C94866428}"/>
          </ac:spMkLst>
        </pc:spChg>
      </pc:sldChg>
      <pc:sldChg chg="modSp add">
        <pc:chgData name="Xu Ning" userId="4b16d4e24b5f2f9c" providerId="LiveId" clId="{5AABB84B-22F8-4203-AEC8-88601A57EF03}" dt="2019-09-26T15:21:31.171" v="2649" actId="20577"/>
        <pc:sldMkLst>
          <pc:docMk/>
          <pc:sldMk cId="3701871106" sldId="304"/>
        </pc:sldMkLst>
        <pc:spChg chg="mod">
          <ac:chgData name="Xu Ning" userId="4b16d4e24b5f2f9c" providerId="LiveId" clId="{5AABB84B-22F8-4203-AEC8-88601A57EF03}" dt="2019-09-26T15:21:31.171" v="2649" actId="20577"/>
          <ac:spMkLst>
            <pc:docMk/>
            <pc:sldMk cId="3701871106" sldId="304"/>
            <ac:spMk id="2" creationId="{0124A0A8-D315-1844-870A-49FBCEF85351}"/>
          </ac:spMkLst>
        </pc:spChg>
      </pc:sldChg>
      <pc:sldChg chg="addSp delSp modSp add modTransition">
        <pc:chgData name="Xu Ning" userId="4b16d4e24b5f2f9c" providerId="LiveId" clId="{5AABB84B-22F8-4203-AEC8-88601A57EF03}" dt="2019-09-26T15:20:43.563" v="2647"/>
        <pc:sldMkLst>
          <pc:docMk/>
          <pc:sldMk cId="1944404277" sldId="315"/>
        </pc:sldMkLst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2" creationId="{C5F7CF8C-78CA-4456-A381-94E92A37374E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3" creationId="{C2E06AD9-86A9-4CB0-AD41-D8D0BDDC32CF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4" creationId="{FCD931DF-83AC-41D1-A5FB-359988D5091B}"/>
          </ac:spMkLst>
        </pc:spChg>
        <pc:spChg chg="del">
          <ac:chgData name="Xu Ning" userId="4b16d4e24b5f2f9c" providerId="LiveId" clId="{5AABB84B-22F8-4203-AEC8-88601A57EF03}" dt="2019-09-26T14:37:31.326" v="21"/>
          <ac:spMkLst>
            <pc:docMk/>
            <pc:sldMk cId="1944404277" sldId="315"/>
            <ac:spMk id="5" creationId="{F7D65452-EF80-42C6-BF32-F2906D98F0C6}"/>
          </ac:spMkLst>
        </pc:spChg>
        <pc:spChg chg="add mod">
          <ac:chgData name="Xu Ning" userId="4b16d4e24b5f2f9c" providerId="LiveId" clId="{5AABB84B-22F8-4203-AEC8-88601A57EF03}" dt="2019-09-26T14:38:55.650" v="49"/>
          <ac:spMkLst>
            <pc:docMk/>
            <pc:sldMk cId="1944404277" sldId="315"/>
            <ac:spMk id="6" creationId="{4DEFA4D7-FF35-41EC-A623-03E04E513E4D}"/>
          </ac:spMkLst>
        </pc:spChg>
        <pc:spChg chg="add mod">
          <ac:chgData name="Xu Ning" userId="4b16d4e24b5f2f9c" providerId="LiveId" clId="{5AABB84B-22F8-4203-AEC8-88601A57EF03}" dt="2019-09-26T15:20:43.563" v="2647"/>
          <ac:spMkLst>
            <pc:docMk/>
            <pc:sldMk cId="1944404277" sldId="315"/>
            <ac:spMk id="7" creationId="{7933225F-ACFC-4ACC-96FD-9160DBEBD0EF}"/>
          </ac:spMkLst>
        </pc:spChg>
      </pc:sldChg>
      <pc:sldMasterChg chg="delSldLayout">
        <pc:chgData name="Xu Ning" userId="4b16d4e24b5f2f9c" providerId="LiveId" clId="{5AABB84B-22F8-4203-AEC8-88601A57EF03}" dt="2019-09-26T14:33:10.366" v="18" actId="2696"/>
        <pc:sldMasterMkLst>
          <pc:docMk/>
          <pc:sldMasterMk cId="0" sldId="2147483648"/>
        </pc:sldMasterMkLst>
      </pc:sldMasterChg>
    </pc:docChg>
  </pc:docChgLst>
  <pc:docChgLst>
    <pc:chgData name="Xu Ning" userId="4b16d4e24b5f2f9c" providerId="LiveId" clId="{DFF633C5-61BB-6443-ADE4-97E70B6A9EA2}"/>
    <pc:docChg chg="undo custSel addSld delSld modSld">
      <pc:chgData name="Xu Ning" userId="4b16d4e24b5f2f9c" providerId="LiveId" clId="{DFF633C5-61BB-6443-ADE4-97E70B6A9EA2}" dt="2019-10-28T16:23:51.484" v="2483" actId="20577"/>
      <pc:docMkLst>
        <pc:docMk/>
      </pc:docMkLst>
      <pc:sldChg chg="addSp modSp">
        <pc:chgData name="Xu Ning" userId="4b16d4e24b5f2f9c" providerId="LiveId" clId="{DFF633C5-61BB-6443-ADE4-97E70B6A9EA2}" dt="2019-10-28T10:17:08.437" v="1707" actId="20577"/>
        <pc:sldMkLst>
          <pc:docMk/>
          <pc:sldMk cId="2271741893" sldId="282"/>
        </pc:sldMkLst>
        <pc:spChg chg="mod">
          <ac:chgData name="Xu Ning" userId="4b16d4e24b5f2f9c" providerId="LiveId" clId="{DFF633C5-61BB-6443-ADE4-97E70B6A9EA2}" dt="2019-10-28T10:17:08.437" v="1707" actId="20577"/>
          <ac:spMkLst>
            <pc:docMk/>
            <pc:sldMk cId="2271741893" sldId="282"/>
            <ac:spMk id="4" creationId="{00000000-0000-0000-0000-000000000000}"/>
          </ac:spMkLst>
        </pc:spChg>
        <pc:picChg chg="add">
          <ac:chgData name="Xu Ning" userId="4b16d4e24b5f2f9c" providerId="LiveId" clId="{DFF633C5-61BB-6443-ADE4-97E70B6A9EA2}" dt="2019-10-28T09:35:45.141" v="0"/>
          <ac:picMkLst>
            <pc:docMk/>
            <pc:sldMk cId="2271741893" sldId="282"/>
            <ac:picMk id="6" creationId="{E9129BA0-F279-7146-BEAA-D4DF775CD61E}"/>
          </ac:picMkLst>
        </pc:picChg>
      </pc:sldChg>
      <pc:sldChg chg="del">
        <pc:chgData name="Xu Ning" userId="4b16d4e24b5f2f9c" providerId="LiveId" clId="{DFF633C5-61BB-6443-ADE4-97E70B6A9EA2}" dt="2019-10-28T09:38:20.107" v="104" actId="2696"/>
        <pc:sldMkLst>
          <pc:docMk/>
          <pc:sldMk cId="2938958931" sldId="301"/>
        </pc:sldMkLst>
      </pc:sldChg>
      <pc:sldChg chg="delSp modSp">
        <pc:chgData name="Xu Ning" userId="4b16d4e24b5f2f9c" providerId="LiveId" clId="{DFF633C5-61BB-6443-ADE4-97E70B6A9EA2}" dt="2019-10-28T16:22:31.377" v="2412" actId="207"/>
        <pc:sldMkLst>
          <pc:docMk/>
          <pc:sldMk cId="3701871106" sldId="304"/>
        </pc:sldMkLst>
        <pc:spChg chg="mod">
          <ac:chgData name="Xu Ning" userId="4b16d4e24b5f2f9c" providerId="LiveId" clId="{DFF633C5-61BB-6443-ADE4-97E70B6A9EA2}" dt="2019-10-28T09:38:54.293" v="124" actId="20577"/>
          <ac:spMkLst>
            <pc:docMk/>
            <pc:sldMk cId="3701871106" sldId="304"/>
            <ac:spMk id="2" creationId="{0124A0A8-D315-1844-870A-49FBCEF85351}"/>
          </ac:spMkLst>
        </pc:spChg>
        <pc:spChg chg="mod">
          <ac:chgData name="Xu Ning" userId="4b16d4e24b5f2f9c" providerId="LiveId" clId="{DFF633C5-61BB-6443-ADE4-97E70B6A9EA2}" dt="2019-10-28T16:22:31.377" v="2412" actId="207"/>
          <ac:spMkLst>
            <pc:docMk/>
            <pc:sldMk cId="3701871106" sldId="304"/>
            <ac:spMk id="3" creationId="{820D38FF-CC06-9F47-9458-A4D58532A32F}"/>
          </ac:spMkLst>
        </pc:spChg>
        <pc:spChg chg="del">
          <ac:chgData name="Xu Ning" userId="4b16d4e24b5f2f9c" providerId="LiveId" clId="{DFF633C5-61BB-6443-ADE4-97E70B6A9EA2}" dt="2019-10-28T09:38:42.349" v="115" actId="478"/>
          <ac:spMkLst>
            <pc:docMk/>
            <pc:sldMk cId="3701871106" sldId="304"/>
            <ac:spMk id="4" creationId="{6F1176DE-00C8-D84A-A611-0F820545E61A}"/>
          </ac:spMkLst>
        </pc:spChg>
      </pc:sldChg>
      <pc:sldChg chg="del">
        <pc:chgData name="Xu Ning" userId="4b16d4e24b5f2f9c" providerId="LiveId" clId="{DFF633C5-61BB-6443-ADE4-97E70B6A9EA2}" dt="2019-10-28T09:38:18.544" v="103" actId="2696"/>
        <pc:sldMkLst>
          <pc:docMk/>
          <pc:sldMk cId="1781212371" sldId="314"/>
        </pc:sldMkLst>
      </pc:sldChg>
      <pc:sldChg chg="modSp">
        <pc:chgData name="Xu Ning" userId="4b16d4e24b5f2f9c" providerId="LiveId" clId="{DFF633C5-61BB-6443-ADE4-97E70B6A9EA2}" dt="2019-10-28T10:20:46.752" v="1928" actId="20577"/>
        <pc:sldMkLst>
          <pc:docMk/>
          <pc:sldMk cId="1944404277" sldId="315"/>
        </pc:sldMkLst>
        <pc:spChg chg="mod">
          <ac:chgData name="Xu Ning" userId="4b16d4e24b5f2f9c" providerId="LiveId" clId="{DFF633C5-61BB-6443-ADE4-97E70B6A9EA2}" dt="2019-10-28T10:20:46.752" v="1928" actId="20577"/>
          <ac:spMkLst>
            <pc:docMk/>
            <pc:sldMk cId="1944404277" sldId="315"/>
            <ac:spMk id="7" creationId="{7933225F-ACFC-4ACC-96FD-9160DBEBD0EF}"/>
          </ac:spMkLst>
        </pc:spChg>
      </pc:sldChg>
      <pc:sldChg chg="del">
        <pc:chgData name="Xu Ning" userId="4b16d4e24b5f2f9c" providerId="LiveId" clId="{DFF633C5-61BB-6443-ADE4-97E70B6A9EA2}" dt="2019-10-28T10:16:59.608" v="1703" actId="2696"/>
        <pc:sldMkLst>
          <pc:docMk/>
          <pc:sldMk cId="389145755" sldId="316"/>
        </pc:sldMkLst>
      </pc:sldChg>
      <pc:sldChg chg="modSp add">
        <pc:chgData name="Xu Ning" userId="4b16d4e24b5f2f9c" providerId="LiveId" clId="{DFF633C5-61BB-6443-ADE4-97E70B6A9EA2}" dt="2019-10-28T16:23:51.484" v="2483" actId="20577"/>
        <pc:sldMkLst>
          <pc:docMk/>
          <pc:sldMk cId="1682160882" sldId="317"/>
        </pc:sldMkLst>
        <pc:spChg chg="mod">
          <ac:chgData name="Xu Ning" userId="4b16d4e24b5f2f9c" providerId="LiveId" clId="{DFF633C5-61BB-6443-ADE4-97E70B6A9EA2}" dt="2019-10-28T09:38:49.874" v="122" actId="20577"/>
          <ac:spMkLst>
            <pc:docMk/>
            <pc:sldMk cId="1682160882" sldId="317"/>
            <ac:spMk id="2" creationId="{0124A0A8-D315-1844-870A-49FBCEF85351}"/>
          </ac:spMkLst>
        </pc:spChg>
        <pc:spChg chg="mod">
          <ac:chgData name="Xu Ning" userId="4b16d4e24b5f2f9c" providerId="LiveId" clId="{DFF633C5-61BB-6443-ADE4-97E70B6A9EA2}" dt="2019-10-28T16:23:51.484" v="2483" actId="20577"/>
          <ac:spMkLst>
            <pc:docMk/>
            <pc:sldMk cId="1682160882" sldId="317"/>
            <ac:spMk id="3" creationId="{820D38FF-CC06-9F47-9458-A4D58532A32F}"/>
          </ac:spMkLst>
        </pc:spChg>
      </pc:sldChg>
      <pc:sldChg chg="del">
        <pc:chgData name="Xu Ning" userId="4b16d4e24b5f2f9c" providerId="LiveId" clId="{DFF633C5-61BB-6443-ADE4-97E70B6A9EA2}" dt="2019-10-28T09:38:17.802" v="102" actId="2696"/>
        <pc:sldMkLst>
          <pc:docMk/>
          <pc:sldMk cId="1927786728" sldId="317"/>
        </pc:sldMkLst>
      </pc:sldChg>
      <pc:sldChg chg="del">
        <pc:chgData name="Xu Ning" userId="4b16d4e24b5f2f9c" providerId="LiveId" clId="{DFF633C5-61BB-6443-ADE4-97E70B6A9EA2}" dt="2019-10-28T09:38:17.374" v="101" actId="2696"/>
        <pc:sldMkLst>
          <pc:docMk/>
          <pc:sldMk cId="2545678487" sldId="3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</a:t>
            </a:r>
            <a:r>
              <a:rPr lang="zh-CN" altLang="en-US" dirty="0"/>
              <a:t>第二次作业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5D5D284-65D0-4EF2-ABD5-4F8C94866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2017</a:t>
            </a:r>
            <a:r>
              <a:rPr lang="zh-CN" altLang="en-US" sz="2400" dirty="0"/>
              <a:t>级物流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DF1DB-A5DC-F54B-AA19-045FF6EFF8F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129BA0-F279-7146-BEAA-D4DF775CD61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DEFA4D7-FF35-41EC-A623-03E04E5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933225F-ACFC-4ACC-96FD-9160DBEB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作业格式：</a:t>
            </a:r>
            <a:r>
              <a:rPr lang="en-US" altLang="zh-CN" sz="2800" dirty="0" err="1"/>
              <a:t>Rmarkdown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内容要求：文字分析与代码混合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发送至：</a:t>
            </a:r>
            <a:r>
              <a:rPr lang="en-US" altLang="zh-CN" sz="2800" dirty="0" err="1"/>
              <a:t>xuning@nau.edu.cn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文件命名规则：</a:t>
            </a:r>
            <a:r>
              <a:rPr lang="zh-CN" altLang="en-US" sz="2800" dirty="0">
                <a:solidFill>
                  <a:srgbClr val="FF0000"/>
                </a:solidFill>
              </a:rPr>
              <a:t>（必须规范命名）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邮件标题：班级</a:t>
            </a:r>
            <a:r>
              <a:rPr lang="en-US" altLang="zh-CN" sz="2800" dirty="0"/>
              <a:t>_</a:t>
            </a:r>
            <a:r>
              <a:rPr lang="zh-CN" altLang="en-US" sz="2800" dirty="0"/>
              <a:t>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endParaRPr lang="en-US" altLang="zh-CN" sz="2800" dirty="0"/>
          </a:p>
          <a:p>
            <a:r>
              <a:rPr lang="zh-CN" altLang="en-US" sz="2800" dirty="0"/>
              <a:t>附件文件：</a:t>
            </a:r>
            <a:r>
              <a:rPr lang="zh-CN" altLang="en-US" sz="2800" dirty="0">
                <a:solidFill>
                  <a:schemeClr val="bg1"/>
                </a:solidFill>
              </a:rPr>
              <a:t>班级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学号</a:t>
            </a:r>
            <a:r>
              <a:rPr lang="en-US" altLang="zh-CN" sz="2800" dirty="0">
                <a:solidFill>
                  <a:schemeClr val="bg1"/>
                </a:solidFill>
              </a:rPr>
              <a:t>_</a:t>
            </a:r>
            <a:r>
              <a:rPr lang="zh-CN" altLang="en-US" sz="2800" dirty="0">
                <a:solidFill>
                  <a:schemeClr val="bg1"/>
                </a:solidFill>
              </a:rPr>
              <a:t>姓名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r>
              <a:rPr lang="en-US" altLang="zh-CN" sz="2800" dirty="0" err="1">
                <a:solidFill>
                  <a:schemeClr val="bg1"/>
                </a:solidFill>
              </a:rPr>
              <a:t>Rmd</a:t>
            </a:r>
            <a:endParaRPr lang="en-US" altLang="zh-CN" sz="2800" dirty="0"/>
          </a:p>
          <a:p>
            <a:r>
              <a:rPr lang="zh-CN" altLang="en-US" sz="2800" dirty="0"/>
              <a:t>截止日期：</a:t>
            </a:r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8</a:t>
            </a:r>
            <a:r>
              <a:rPr lang="zh-CN" altLang="en-US" sz="2800" dirty="0"/>
              <a:t>日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注意：</a:t>
            </a:r>
            <a:r>
              <a:rPr lang="zh-CN" altLang="en-US" sz="2800" dirty="0"/>
              <a:t>作业评分重点是代码水平和分析水平，而非计算结果，鼓励自学与创新。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444042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Titanic</a:t>
            </a:r>
            <a:r>
              <a:rPr kumimoji="1" lang="zh-CN" altLang="en-US" dirty="0"/>
              <a:t>沉船事故登船人员信息共</a:t>
            </a:r>
            <a:r>
              <a:rPr kumimoji="1" lang="en-US" altLang="zh-CN" dirty="0"/>
              <a:t>1309</a:t>
            </a:r>
            <a:r>
              <a:rPr kumimoji="1" lang="zh-CN" altLang="en-US" dirty="0"/>
              <a:t>条，其中按照人员编号排列，文件</a:t>
            </a:r>
            <a:r>
              <a:rPr kumimoji="1" lang="en-US" altLang="zh-CN" dirty="0" err="1"/>
              <a:t>Titanic.csv</a:t>
            </a:r>
            <a:r>
              <a:rPr kumimoji="1" lang="zh-CN" altLang="en-US" dirty="0"/>
              <a:t>包含了前</a:t>
            </a:r>
            <a:r>
              <a:rPr kumimoji="1" lang="en-US" altLang="zh-CN" dirty="0"/>
              <a:t>891</a:t>
            </a:r>
            <a:r>
              <a:rPr kumimoji="1" lang="zh-CN" altLang="en-US" dirty="0"/>
              <a:t>人数据，</a:t>
            </a:r>
            <a:r>
              <a:rPr kumimoji="1" lang="en-US" altLang="zh-CN" dirty="0" err="1"/>
              <a:t>Titanictest.csv</a:t>
            </a:r>
            <a:r>
              <a:rPr kumimoji="1" lang="zh-CN" altLang="en-US" dirty="0"/>
              <a:t>包含</a:t>
            </a:r>
            <a:r>
              <a:rPr kumimoji="1" lang="en-US" altLang="zh-CN" dirty="0"/>
              <a:t>892-1309</a:t>
            </a:r>
            <a:r>
              <a:rPr kumimoji="1" lang="zh-CN" altLang="en-US" dirty="0"/>
              <a:t>条数据，</a:t>
            </a:r>
            <a:r>
              <a:rPr kumimoji="1" lang="en-US" altLang="zh-CN" dirty="0" err="1"/>
              <a:t>Titanictest.csv</a:t>
            </a:r>
            <a:r>
              <a:rPr kumimoji="1" lang="zh-CN" altLang="en-US" dirty="0"/>
              <a:t>并不包含人员生存与否信息，该信息被单独保存在</a:t>
            </a:r>
            <a:r>
              <a:rPr kumimoji="1" lang="en-US" altLang="zh-CN" dirty="0" err="1"/>
              <a:t>gender_submission.csv</a:t>
            </a:r>
            <a:r>
              <a:rPr kumimoji="1" lang="zh-CN" altLang="en-US" dirty="0"/>
              <a:t>当中。要求：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:</a:t>
            </a:r>
            <a:r>
              <a:rPr kumimoji="1" lang="zh-CN" altLang="en-US" dirty="0"/>
              <a:t>将三个文件数据集拼接成完整的人员信息；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dirty="0"/>
              <a:t>:</a:t>
            </a:r>
            <a:r>
              <a:rPr kumimoji="1" lang="zh-CN" altLang="en-US" dirty="0"/>
              <a:t>分析人员分布情况，即性别</a:t>
            </a:r>
            <a:r>
              <a:rPr kumimoji="1" lang="en-US" altLang="zh-CN" dirty="0"/>
              <a:t>Sex</a:t>
            </a:r>
            <a:r>
              <a:rPr kumimoji="1" lang="zh-CN" altLang="en-US" dirty="0"/>
              <a:t>、船仓级别</a:t>
            </a:r>
            <a:r>
              <a:rPr kumimoji="1" lang="en-US" altLang="zh-CN" dirty="0" err="1"/>
              <a:t>Pclass</a:t>
            </a:r>
            <a:r>
              <a:rPr kumimoji="1" lang="zh-CN" altLang="en-US" dirty="0"/>
              <a:t>等分布情况；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en-US" altLang="zh-CN" dirty="0"/>
              <a:t>:</a:t>
            </a:r>
            <a:r>
              <a:rPr kumimoji="1" lang="zh-CN" altLang="en-US" dirty="0"/>
              <a:t>在所有因素中，试分析可能影响海难中逃生的因素（分析</a:t>
            </a:r>
            <a:r>
              <a:rPr kumimoji="1" lang="en-US" altLang="zh-CN" dirty="0"/>
              <a:t>1</a:t>
            </a:r>
            <a:r>
              <a:rPr kumimoji="1" lang="zh-CN" altLang="en-US" dirty="0"/>
              <a:t>或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个变量）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《</a:t>
            </a:r>
            <a:r>
              <a:rPr kumimoji="1" lang="zh-CN" altLang="en-US" dirty="0"/>
              <a:t>大学生成长追踪调查</a:t>
            </a:r>
            <a:r>
              <a:rPr kumimoji="1" lang="en-US" altLang="zh-CN" dirty="0"/>
              <a:t>(2009)</a:t>
            </a:r>
            <a:r>
              <a:rPr kumimoji="1" lang="zh-CN" altLang="en-US" dirty="0"/>
              <a:t>基线调查</a:t>
            </a:r>
            <a:r>
              <a:rPr kumimoji="1" lang="en-US" altLang="zh-CN" dirty="0"/>
              <a:t>》</a:t>
            </a:r>
            <a:r>
              <a:rPr kumimoji="1" lang="zh-CN" altLang="en-US" dirty="0"/>
              <a:t>通过抽样调查、追踪收集了北京地区公立高校学生的成长数据。数据内容反应了大学入学、日常生活、学业发展、心理健康、课外活动和职业规划等各方面情况。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请比对调查问卷设置，掌握数据的含义，通过导入数据文件对调查数据进行分析：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:</a:t>
            </a:r>
            <a:r>
              <a:rPr kumimoji="1" lang="zh-CN" altLang="en-US" dirty="0"/>
              <a:t>问卷抽样调查了多少高校的多少学生，男女比例是多少？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dirty="0"/>
              <a:t>:</a:t>
            </a:r>
            <a:r>
              <a:rPr kumimoji="1" lang="zh-CN" altLang="en-US" dirty="0"/>
              <a:t>大学生中性格外向的学生占比多少？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en-US" altLang="zh-CN" dirty="0"/>
              <a:t>:(</a:t>
            </a:r>
            <a:r>
              <a:rPr kumimoji="1" lang="zh-CN" altLang="en-US" dirty="0"/>
              <a:t>开放式探索</a:t>
            </a:r>
            <a:r>
              <a:rPr kumimoji="1" lang="en-US" altLang="zh-CN"/>
              <a:t>)</a:t>
            </a:r>
            <a:r>
              <a:rPr kumimoji="1" lang="zh-CN" altLang="en-US"/>
              <a:t>大学生</a:t>
            </a:r>
            <a:r>
              <a:rPr kumimoji="1" lang="zh-CN" altLang="en-US" dirty="0"/>
              <a:t>幸福感程度可能受哪些因素影响？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16088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352</Words>
  <Application>Microsoft Macintosh PowerPoint</Application>
  <PresentationFormat>自定义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数据分析与处理技术——第二次作业</vt:lpstr>
      <vt:lpstr>作业要求</vt:lpstr>
      <vt:lpstr>第1题</vt:lpstr>
      <vt:lpstr>第2题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2019-10-28T16:23:54Z</dcterms:modified>
</cp:coreProperties>
</file>