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2" r:id="rId2"/>
    <p:sldId id="297" r:id="rId3"/>
    <p:sldId id="287" r:id="rId4"/>
    <p:sldId id="302" r:id="rId5"/>
    <p:sldId id="303" r:id="rId6"/>
    <p:sldId id="309" r:id="rId7"/>
    <p:sldId id="288" r:id="rId8"/>
    <p:sldId id="289" r:id="rId9"/>
    <p:sldId id="308" r:id="rId10"/>
    <p:sldId id="290" r:id="rId11"/>
    <p:sldId id="31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3FF"/>
    <a:srgbClr val="2B38BB"/>
    <a:srgbClr val="090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A19A9-35C0-C44F-95E4-1BADA970531E}" v="89" dt="2019-09-24T15:59:30.35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5"/>
  </p:normalViewPr>
  <p:slideViewPr>
    <p:cSldViewPr snapToGrid="0" snapToObjects="1">
      <p:cViewPr varScale="1">
        <p:scale>
          <a:sx n="77" d="100"/>
          <a:sy n="77" d="100"/>
        </p:scale>
        <p:origin x="1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modSp">
        <pc:chgData name="Xu Ning" userId="4b16d4e24b5f2f9c" providerId="LiveId" clId="{C6CB2E49-9F7A-A04E-A0A0-91C83C10F27A}" dt="2019-09-02T09:57:21.141" v="193" actId="20577"/>
        <pc:sldMkLst>
          <pc:docMk/>
          <pc:sldMk cId="100564843" sldId="277"/>
        </pc:sldMkLst>
        <pc:spChg chg="mod">
          <ac:chgData name="Xu Ning" userId="4b16d4e24b5f2f9c" providerId="LiveId" clId="{C6CB2E49-9F7A-A04E-A0A0-91C83C10F27A}" dt="2019-09-02T09:57:21.141" v="193" actId="20577"/>
          <ac:spMkLst>
            <pc:docMk/>
            <pc:sldMk cId="100564843" sldId="277"/>
            <ac:spMk id="3" creationId="{30FAB88D-7446-9D45-87BC-AF135F1AD57E}"/>
          </ac:spMkLst>
        </pc:spChg>
      </pc:sldChg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</pc:docChg>
  </pc:docChgLst>
  <pc:docChgLst>
    <pc:chgData name="Xu Ning" userId="4b16d4e24b5f2f9c" providerId="LiveId" clId="{EF2A19A9-35C0-C44F-95E4-1BADA970531E}"/>
    <pc:docChg chg="undo custSel addSld delSld modSld sldOrd">
      <pc:chgData name="Xu Ning" userId="4b16d4e24b5f2f9c" providerId="LiveId" clId="{EF2A19A9-35C0-C44F-95E4-1BADA970531E}" dt="2019-09-24T15:59:30.355" v="1144" actId="207"/>
      <pc:docMkLst>
        <pc:docMk/>
      </pc:docMkLst>
      <pc:sldChg chg="del ord">
        <pc:chgData name="Xu Ning" userId="4b16d4e24b5f2f9c" providerId="LiveId" clId="{EF2A19A9-35C0-C44F-95E4-1BADA970531E}" dt="2019-09-24T01:07:31.723" v="6" actId="2696"/>
        <pc:sldMkLst>
          <pc:docMk/>
          <pc:sldMk cId="0" sldId="257"/>
        </pc:sldMkLst>
      </pc:sldChg>
      <pc:sldChg chg="modSp">
        <pc:chgData name="Xu Ning" userId="4b16d4e24b5f2f9c" providerId="LiveId" clId="{EF2A19A9-35C0-C44F-95E4-1BADA970531E}" dt="2019-09-24T01:04:02.787" v="5" actId="27636"/>
        <pc:sldMkLst>
          <pc:docMk/>
          <pc:sldMk cId="100564843" sldId="277"/>
        </pc:sldMkLst>
        <pc:spChg chg="mod">
          <ac:chgData name="Xu Ning" userId="4b16d4e24b5f2f9c" providerId="LiveId" clId="{EF2A19A9-35C0-C44F-95E4-1BADA970531E}" dt="2019-09-24T01:04:02.787" v="5" actId="27636"/>
          <ac:spMkLst>
            <pc:docMk/>
            <pc:sldMk cId="100564843" sldId="277"/>
            <ac:spMk id="3" creationId="{30FAB88D-7446-9D45-87BC-AF135F1AD57E}"/>
          </ac:spMkLst>
        </pc:spChg>
      </pc:sldChg>
      <pc:sldChg chg="addSp modSp">
        <pc:chgData name="Xu Ning" userId="4b16d4e24b5f2f9c" providerId="LiveId" clId="{EF2A19A9-35C0-C44F-95E4-1BADA970531E}" dt="2019-09-24T13:46:55.502" v="87"/>
        <pc:sldMkLst>
          <pc:docMk/>
          <pc:sldMk cId="2271741893" sldId="282"/>
        </pc:sldMkLst>
        <pc:spChg chg="mod">
          <ac:chgData name="Xu Ning" userId="4b16d4e24b5f2f9c" providerId="LiveId" clId="{EF2A19A9-35C0-C44F-95E4-1BADA970531E}" dt="2019-09-24T01:25:34.672" v="83" actId="20577"/>
          <ac:spMkLst>
            <pc:docMk/>
            <pc:sldMk cId="2271741893" sldId="282"/>
            <ac:spMk id="5" creationId="{00000000-0000-0000-0000-000000000000}"/>
          </ac:spMkLst>
        </pc:spChg>
        <pc:picChg chg="add">
          <ac:chgData name="Xu Ning" userId="4b16d4e24b5f2f9c" providerId="LiveId" clId="{EF2A19A9-35C0-C44F-95E4-1BADA970531E}" dt="2019-09-24T01:03:36.216" v="2"/>
          <ac:picMkLst>
            <pc:docMk/>
            <pc:sldMk cId="2271741893" sldId="282"/>
            <ac:picMk id="9" creationId="{45940322-2AB0-F245-B6D1-695A702507F5}"/>
          </ac:picMkLst>
        </pc:picChg>
        <pc:picChg chg="add">
          <ac:chgData name="Xu Ning" userId="4b16d4e24b5f2f9c" providerId="LiveId" clId="{EF2A19A9-35C0-C44F-95E4-1BADA970531E}" dt="2019-09-24T13:46:55.502" v="87"/>
          <ac:picMkLst>
            <pc:docMk/>
            <pc:sldMk cId="2271741893" sldId="282"/>
            <ac:picMk id="10" creationId="{F0DCD811-02E3-4A40-8FD1-CC82342B8406}"/>
          </ac:picMkLst>
        </pc:picChg>
      </pc:sldChg>
      <pc:sldChg chg="add ord">
        <pc:chgData name="Xu Ning" userId="4b16d4e24b5f2f9c" providerId="LiveId" clId="{EF2A19A9-35C0-C44F-95E4-1BADA970531E}" dt="2019-09-24T01:22:25.724" v="24"/>
        <pc:sldMkLst>
          <pc:docMk/>
          <pc:sldMk cId="1521278757" sldId="287"/>
        </pc:sldMkLst>
      </pc:sldChg>
      <pc:sldChg chg="modSp add">
        <pc:chgData name="Xu Ning" userId="4b16d4e24b5f2f9c" providerId="LiveId" clId="{EF2A19A9-35C0-C44F-95E4-1BADA970531E}" dt="2019-09-24T01:24:04.664" v="43" actId="20577"/>
        <pc:sldMkLst>
          <pc:docMk/>
          <pc:sldMk cId="3867364010" sldId="288"/>
        </pc:sldMkLst>
        <pc:spChg chg="mod">
          <ac:chgData name="Xu Ning" userId="4b16d4e24b5f2f9c" providerId="LiveId" clId="{EF2A19A9-35C0-C44F-95E4-1BADA970531E}" dt="2019-09-24T01:23:42.382" v="26" actId="20577"/>
          <ac:spMkLst>
            <pc:docMk/>
            <pc:sldMk cId="3867364010" sldId="288"/>
            <ac:spMk id="158" creationId="{00000000-0000-0000-0000-000000000000}"/>
          </ac:spMkLst>
        </pc:spChg>
        <pc:spChg chg="mod">
          <ac:chgData name="Xu Ning" userId="4b16d4e24b5f2f9c" providerId="LiveId" clId="{EF2A19A9-35C0-C44F-95E4-1BADA970531E}" dt="2019-09-24T01:24:04.664" v="43" actId="20577"/>
          <ac:spMkLst>
            <pc:docMk/>
            <pc:sldMk cId="3867364010" sldId="288"/>
            <ac:spMk id="162" creationId="{00000000-0000-0000-0000-000000000000}"/>
          </ac:spMkLst>
        </pc:spChg>
      </pc:sldChg>
      <pc:sldChg chg="addSp delSp modSp add">
        <pc:chgData name="Xu Ning" userId="4b16d4e24b5f2f9c" providerId="LiveId" clId="{EF2A19A9-35C0-C44F-95E4-1BADA970531E}" dt="2019-09-24T15:43:56.650" v="720" actId="1076"/>
        <pc:sldMkLst>
          <pc:docMk/>
          <pc:sldMk cId="69475842" sldId="289"/>
        </pc:sldMkLst>
        <pc:spChg chg="add mod">
          <ac:chgData name="Xu Ning" userId="4b16d4e24b5f2f9c" providerId="LiveId" clId="{EF2A19A9-35C0-C44F-95E4-1BADA970531E}" dt="2019-09-24T15:19:36.017" v="274" actId="1076"/>
          <ac:spMkLst>
            <pc:docMk/>
            <pc:sldMk cId="69475842" sldId="289"/>
            <ac:spMk id="2" creationId="{A56212B3-E3D2-FE47-A660-CFF64D519D84}"/>
          </ac:spMkLst>
        </pc:spChg>
        <pc:spChg chg="add del mod">
          <ac:chgData name="Xu Ning" userId="4b16d4e24b5f2f9c" providerId="LiveId" clId="{EF2A19A9-35C0-C44F-95E4-1BADA970531E}" dt="2019-09-24T15:42:31.558" v="706" actId="478"/>
          <ac:spMkLst>
            <pc:docMk/>
            <pc:sldMk cId="69475842" sldId="289"/>
            <ac:spMk id="3" creationId="{BF52DF06-6842-094B-A166-D2A2E6455B5A}"/>
          </ac:spMkLst>
        </pc:spChg>
        <pc:spChg chg="mod">
          <ac:chgData name="Xu Ning" userId="4b16d4e24b5f2f9c" providerId="LiveId" clId="{EF2A19A9-35C0-C44F-95E4-1BADA970531E}" dt="2019-09-24T15:43:46.943" v="714" actId="1076"/>
          <ac:spMkLst>
            <pc:docMk/>
            <pc:sldMk cId="69475842" sldId="289"/>
            <ac:spMk id="15" creationId="{C99E511B-7ED7-414F-91F7-B0F66E9199AE}"/>
          </ac:spMkLst>
        </pc:spChg>
        <pc:spChg chg="add mod">
          <ac:chgData name="Xu Ning" userId="4b16d4e24b5f2f9c" providerId="LiveId" clId="{EF2A19A9-35C0-C44F-95E4-1BADA970531E}" dt="2019-09-24T15:43:56.650" v="720" actId="1076"/>
          <ac:spMkLst>
            <pc:docMk/>
            <pc:sldMk cId="69475842" sldId="289"/>
            <ac:spMk id="18" creationId="{AA20BE60-482A-FE47-9958-249103511560}"/>
          </ac:spMkLst>
        </pc:spChg>
        <pc:spChg chg="mod">
          <ac:chgData name="Xu Ning" userId="4b16d4e24b5f2f9c" providerId="LiveId" clId="{EF2A19A9-35C0-C44F-95E4-1BADA970531E}" dt="2019-09-24T15:43:44.003" v="713" actId="1076"/>
          <ac:spMkLst>
            <pc:docMk/>
            <pc:sldMk cId="69475842" sldId="289"/>
            <ac:spMk id="167" creationId="{00000000-0000-0000-0000-000000000000}"/>
          </ac:spMkLst>
        </pc:spChg>
        <pc:spChg chg="mod">
          <ac:chgData name="Xu Ning" userId="4b16d4e24b5f2f9c" providerId="LiveId" clId="{EF2A19A9-35C0-C44F-95E4-1BADA970531E}" dt="2019-09-24T15:20:01.490" v="284" actId="20577"/>
          <ac:spMkLst>
            <pc:docMk/>
            <pc:sldMk cId="69475842" sldId="289"/>
            <ac:spMk id="173" creationId="{00000000-0000-0000-0000-000000000000}"/>
          </ac:spMkLst>
        </pc:spChg>
        <pc:spChg chg="mod">
          <ac:chgData name="Xu Ning" userId="4b16d4e24b5f2f9c" providerId="LiveId" clId="{EF2A19A9-35C0-C44F-95E4-1BADA970531E}" dt="2019-09-24T15:20:12.552" v="290" actId="1076"/>
          <ac:spMkLst>
            <pc:docMk/>
            <pc:sldMk cId="69475842" sldId="289"/>
            <ac:spMk id="179" creationId="{00000000-0000-0000-0000-000000000000}"/>
          </ac:spMkLst>
        </pc:spChg>
        <pc:spChg chg="mod">
          <ac:chgData name="Xu Ning" userId="4b16d4e24b5f2f9c" providerId="LiveId" clId="{EF2A19A9-35C0-C44F-95E4-1BADA970531E}" dt="2019-09-24T15:43:44.003" v="713" actId="1076"/>
          <ac:spMkLst>
            <pc:docMk/>
            <pc:sldMk cId="69475842" sldId="289"/>
            <ac:spMk id="180" creationId="{00000000-0000-0000-0000-000000000000}"/>
          </ac:spMkLst>
        </pc:spChg>
        <pc:grpChg chg="mod">
          <ac:chgData name="Xu Ning" userId="4b16d4e24b5f2f9c" providerId="LiveId" clId="{EF2A19A9-35C0-C44F-95E4-1BADA970531E}" dt="2019-09-24T15:19:39.768" v="275" actId="1076"/>
          <ac:grpSpMkLst>
            <pc:docMk/>
            <pc:sldMk cId="69475842" sldId="289"/>
            <ac:grpSpMk id="172" creationId="{00000000-0000-0000-0000-000000000000}"/>
          </ac:grpSpMkLst>
        </pc:grpChg>
        <pc:grpChg chg="mod">
          <ac:chgData name="Xu Ning" userId="4b16d4e24b5f2f9c" providerId="LiveId" clId="{EF2A19A9-35C0-C44F-95E4-1BADA970531E}" dt="2019-09-24T15:43:44.003" v="713" actId="1076"/>
          <ac:grpSpMkLst>
            <pc:docMk/>
            <pc:sldMk cId="69475842" sldId="289"/>
            <ac:grpSpMk id="178" creationId="{00000000-0000-0000-0000-000000000000}"/>
          </ac:grpSpMkLst>
        </pc:grpChg>
      </pc:sldChg>
      <pc:sldChg chg="modSp add del">
        <pc:chgData name="Xu Ning" userId="4b16d4e24b5f2f9c" providerId="LiveId" clId="{EF2A19A9-35C0-C44F-95E4-1BADA970531E}" dt="2019-09-24T15:18:43.003" v="220" actId="2696"/>
        <pc:sldMkLst>
          <pc:docMk/>
          <pc:sldMk cId="272345979" sldId="290"/>
        </pc:sldMkLst>
        <pc:spChg chg="mod">
          <ac:chgData name="Xu Ning" userId="4b16d4e24b5f2f9c" providerId="LiveId" clId="{EF2A19A9-35C0-C44F-95E4-1BADA970531E}" dt="2019-09-24T01:19:15.327" v="20" actId="14100"/>
          <ac:spMkLst>
            <pc:docMk/>
            <pc:sldMk cId="272345979" sldId="290"/>
            <ac:spMk id="11" creationId="{3EADEBC3-2736-4052-9163-7A1ECDD4D79B}"/>
          </ac:spMkLst>
        </pc:spChg>
        <pc:spChg chg="mod">
          <ac:chgData name="Xu Ning" userId="4b16d4e24b5f2f9c" providerId="LiveId" clId="{EF2A19A9-35C0-C44F-95E4-1BADA970531E}" dt="2019-09-24T01:19:04.562" v="17" actId="404"/>
          <ac:spMkLst>
            <pc:docMk/>
            <pc:sldMk cId="272345979" sldId="290"/>
            <ac:spMk id="186" creationId="{00000000-0000-0000-0000-000000000000}"/>
          </ac:spMkLst>
        </pc:spChg>
        <pc:spChg chg="mod">
          <ac:chgData name="Xu Ning" userId="4b16d4e24b5f2f9c" providerId="LiveId" clId="{EF2A19A9-35C0-C44F-95E4-1BADA970531E}" dt="2019-09-24T01:19:22.569" v="21" actId="404"/>
          <ac:spMkLst>
            <pc:docMk/>
            <pc:sldMk cId="272345979" sldId="290"/>
            <ac:spMk id="187" creationId="{00000000-0000-0000-0000-000000000000}"/>
          </ac:spMkLst>
        </pc:spChg>
        <pc:spChg chg="mod">
          <ac:chgData name="Xu Ning" userId="4b16d4e24b5f2f9c" providerId="LiveId" clId="{EF2A19A9-35C0-C44F-95E4-1BADA970531E}" dt="2019-09-24T01:19:26.082" v="22" actId="404"/>
          <ac:spMkLst>
            <pc:docMk/>
            <pc:sldMk cId="272345979" sldId="290"/>
            <ac:spMk id="188" creationId="{00000000-0000-0000-0000-000000000000}"/>
          </ac:spMkLst>
        </pc:spChg>
        <pc:spChg chg="mod">
          <ac:chgData name="Xu Ning" userId="4b16d4e24b5f2f9c" providerId="LiveId" clId="{EF2A19A9-35C0-C44F-95E4-1BADA970531E}" dt="2019-09-24T15:02:04.400" v="88" actId="14100"/>
          <ac:spMkLst>
            <pc:docMk/>
            <pc:sldMk cId="272345979" sldId="290"/>
            <ac:spMk id="189" creationId="{00000000-0000-0000-0000-000000000000}"/>
          </ac:spMkLst>
        </pc:spChg>
      </pc:sldChg>
      <pc:sldChg chg="addSp delSp modSp add">
        <pc:chgData name="Xu Ning" userId="4b16d4e24b5f2f9c" providerId="LiveId" clId="{EF2A19A9-35C0-C44F-95E4-1BADA970531E}" dt="2019-09-24T15:27:02.559" v="473" actId="1076"/>
        <pc:sldMkLst>
          <pc:docMk/>
          <pc:sldMk cId="2041834148" sldId="290"/>
        </pc:sldMkLst>
        <pc:spChg chg="add del mod">
          <ac:chgData name="Xu Ning" userId="4b16d4e24b5f2f9c" providerId="LiveId" clId="{EF2A19A9-35C0-C44F-95E4-1BADA970531E}" dt="2019-09-24T15:26:06.592" v="407" actId="478"/>
          <ac:spMkLst>
            <pc:docMk/>
            <pc:sldMk cId="2041834148" sldId="290"/>
            <ac:spMk id="2" creationId="{4C76BAC7-ED81-7F47-B42D-EFB7DD071777}"/>
          </ac:spMkLst>
        </pc:spChg>
        <pc:spChg chg="add mod">
          <ac:chgData name="Xu Ning" userId="4b16d4e24b5f2f9c" providerId="LiveId" clId="{EF2A19A9-35C0-C44F-95E4-1BADA970531E}" dt="2019-09-24T15:26:33.658" v="413" actId="1076"/>
          <ac:spMkLst>
            <pc:docMk/>
            <pc:sldMk cId="2041834148" sldId="290"/>
            <ac:spMk id="3" creationId="{7FAA8A2F-B482-1649-9073-954AB2C6A35D}"/>
          </ac:spMkLst>
        </pc:spChg>
        <pc:spChg chg="del">
          <ac:chgData name="Xu Ning" userId="4b16d4e24b5f2f9c" providerId="LiveId" clId="{EF2A19A9-35C0-C44F-95E4-1BADA970531E}" dt="2019-09-24T15:23:50.030" v="387"/>
          <ac:spMkLst>
            <pc:docMk/>
            <pc:sldMk cId="2041834148" sldId="290"/>
            <ac:spMk id="10" creationId="{E5B1E4A8-371A-4D44-B43C-E2D94A98C40C}"/>
          </ac:spMkLst>
        </pc:spChg>
        <pc:spChg chg="del mod">
          <ac:chgData name="Xu Ning" userId="4b16d4e24b5f2f9c" providerId="LiveId" clId="{EF2A19A9-35C0-C44F-95E4-1BADA970531E}" dt="2019-09-24T15:23:55.681" v="389"/>
          <ac:spMkLst>
            <pc:docMk/>
            <pc:sldMk cId="2041834148" sldId="290"/>
            <ac:spMk id="11" creationId="{3EADEBC3-2736-4052-9163-7A1ECDD4D79B}"/>
          </ac:spMkLst>
        </pc:spChg>
        <pc:spChg chg="add mod">
          <ac:chgData name="Xu Ning" userId="4b16d4e24b5f2f9c" providerId="LiveId" clId="{EF2A19A9-35C0-C44F-95E4-1BADA970531E}" dt="2019-09-24T15:23:45.109" v="386" actId="1076"/>
          <ac:spMkLst>
            <pc:docMk/>
            <pc:sldMk cId="2041834148" sldId="290"/>
            <ac:spMk id="12" creationId="{92CEBB32-A138-2E42-8BF6-29DB764866E9}"/>
          </ac:spMkLst>
        </pc:spChg>
        <pc:spChg chg="add mod">
          <ac:chgData name="Xu Ning" userId="4b16d4e24b5f2f9c" providerId="LiveId" clId="{EF2A19A9-35C0-C44F-95E4-1BADA970531E}" dt="2019-09-24T15:27:02.559" v="473" actId="1076"/>
          <ac:spMkLst>
            <pc:docMk/>
            <pc:sldMk cId="2041834148" sldId="290"/>
            <ac:spMk id="15" creationId="{A0C9F118-F6C8-1945-899A-96F651EEA3D9}"/>
          </ac:spMkLst>
        </pc:spChg>
        <pc:spChg chg="mod">
          <ac:chgData name="Xu Ning" userId="4b16d4e24b5f2f9c" providerId="LiveId" clId="{EF2A19A9-35C0-C44F-95E4-1BADA970531E}" dt="2019-09-24T15:23:16.142" v="368" actId="20577"/>
          <ac:spMkLst>
            <pc:docMk/>
            <pc:sldMk cId="2041834148" sldId="290"/>
            <ac:spMk id="185" creationId="{00000000-0000-0000-0000-000000000000}"/>
          </ac:spMkLst>
        </pc:spChg>
        <pc:spChg chg="del mod">
          <ac:chgData name="Xu Ning" userId="4b16d4e24b5f2f9c" providerId="LiveId" clId="{EF2A19A9-35C0-C44F-95E4-1BADA970531E}" dt="2019-09-24T15:25:59.910" v="403" actId="478"/>
          <ac:spMkLst>
            <pc:docMk/>
            <pc:sldMk cId="2041834148" sldId="290"/>
            <ac:spMk id="186" creationId="{00000000-0000-0000-0000-000000000000}"/>
          </ac:spMkLst>
        </pc:spChg>
        <pc:spChg chg="add del mod">
          <ac:chgData name="Xu Ning" userId="4b16d4e24b5f2f9c" providerId="LiveId" clId="{EF2A19A9-35C0-C44F-95E4-1BADA970531E}" dt="2019-09-24T15:23:27.625" v="372" actId="20577"/>
          <ac:spMkLst>
            <pc:docMk/>
            <pc:sldMk cId="2041834148" sldId="290"/>
            <ac:spMk id="187" creationId="{00000000-0000-0000-0000-000000000000}"/>
          </ac:spMkLst>
        </pc:spChg>
        <pc:spChg chg="mod">
          <ac:chgData name="Xu Ning" userId="4b16d4e24b5f2f9c" providerId="LiveId" clId="{EF2A19A9-35C0-C44F-95E4-1BADA970531E}" dt="2019-09-24T15:23:30.032" v="374" actId="20577"/>
          <ac:spMkLst>
            <pc:docMk/>
            <pc:sldMk cId="2041834148" sldId="290"/>
            <ac:spMk id="188" creationId="{00000000-0000-0000-0000-000000000000}"/>
          </ac:spMkLst>
        </pc:spChg>
        <pc:spChg chg="del">
          <ac:chgData name="Xu Ning" userId="4b16d4e24b5f2f9c" providerId="LiveId" clId="{EF2A19A9-35C0-C44F-95E4-1BADA970531E}" dt="2019-09-24T15:26:01.369" v="404" actId="478"/>
          <ac:spMkLst>
            <pc:docMk/>
            <pc:sldMk cId="2041834148" sldId="290"/>
            <ac:spMk id="189" creationId="{00000000-0000-0000-0000-000000000000}"/>
          </ac:spMkLst>
        </pc:spChg>
      </pc:sldChg>
      <pc:sldChg chg="add del">
        <pc:chgData name="Xu Ning" userId="4b16d4e24b5f2f9c" providerId="LiveId" clId="{EF2A19A9-35C0-C44F-95E4-1BADA970531E}" dt="2019-09-24T15:18:43.027" v="221" actId="2696"/>
        <pc:sldMkLst>
          <pc:docMk/>
          <pc:sldMk cId="1644703361" sldId="291"/>
        </pc:sldMkLst>
      </pc:sldChg>
      <pc:sldChg chg="add del">
        <pc:chgData name="Xu Ning" userId="4b16d4e24b5f2f9c" providerId="LiveId" clId="{EF2A19A9-35C0-C44F-95E4-1BADA970531E}" dt="2019-09-24T15:20:32.682" v="291" actId="2696"/>
        <pc:sldMkLst>
          <pc:docMk/>
          <pc:sldMk cId="2485826670" sldId="292"/>
        </pc:sldMkLst>
      </pc:sldChg>
      <pc:sldChg chg="add">
        <pc:chgData name="Xu Ning" userId="4b16d4e24b5f2f9c" providerId="LiveId" clId="{EF2A19A9-35C0-C44F-95E4-1BADA970531E}" dt="2019-09-17T13:18:48.744" v="0"/>
        <pc:sldMkLst>
          <pc:docMk/>
          <pc:sldMk cId="1276970312" sldId="297"/>
        </pc:sldMkLst>
      </pc:sldChg>
      <pc:sldChg chg="addSp delSp modSp add">
        <pc:chgData name="Xu Ning" userId="4b16d4e24b5f2f9c" providerId="LiveId" clId="{EF2A19A9-35C0-C44F-95E4-1BADA970531E}" dt="2019-09-24T15:50:30.045" v="827" actId="20577"/>
        <pc:sldMkLst>
          <pc:docMk/>
          <pc:sldMk cId="3218610949" sldId="302"/>
        </pc:sldMkLst>
        <pc:spChg chg="add mod">
          <ac:chgData name="Xu Ning" userId="4b16d4e24b5f2f9c" providerId="LiveId" clId="{EF2A19A9-35C0-C44F-95E4-1BADA970531E}" dt="2019-09-24T15:49:31.001" v="733" actId="1076"/>
          <ac:spMkLst>
            <pc:docMk/>
            <pc:sldMk cId="3218610949" sldId="302"/>
            <ac:spMk id="2" creationId="{02874588-5249-E04B-8AE3-88795E7A25C1}"/>
          </ac:spMkLst>
        </pc:spChg>
        <pc:spChg chg="add mod">
          <ac:chgData name="Xu Ning" userId="4b16d4e24b5f2f9c" providerId="LiveId" clId="{EF2A19A9-35C0-C44F-95E4-1BADA970531E}" dt="2019-09-24T15:49:56.596" v="741" actId="1076"/>
          <ac:spMkLst>
            <pc:docMk/>
            <pc:sldMk cId="3218610949" sldId="302"/>
            <ac:spMk id="3" creationId="{0AE9954C-F02D-9440-A8DF-BA3DC8E5FE13}"/>
          </ac:spMkLst>
        </pc:spChg>
        <pc:spChg chg="mod">
          <ac:chgData name="Xu Ning" userId="4b16d4e24b5f2f9c" providerId="LiveId" clId="{EF2A19A9-35C0-C44F-95E4-1BADA970531E}" dt="2019-09-24T15:50:30.045" v="827" actId="20577"/>
          <ac:spMkLst>
            <pc:docMk/>
            <pc:sldMk cId="3218610949" sldId="302"/>
            <ac:spMk id="5" creationId="{5A20FBD9-6B9A-45F2-9B43-E6DE441C70E6}"/>
          </ac:spMkLst>
        </pc:spChg>
        <pc:spChg chg="del mod">
          <ac:chgData name="Xu Ning" userId="4b16d4e24b5f2f9c" providerId="LiveId" clId="{EF2A19A9-35C0-C44F-95E4-1BADA970531E}" dt="2019-09-24T15:49:05.369" v="729" actId="478"/>
          <ac:spMkLst>
            <pc:docMk/>
            <pc:sldMk cId="3218610949" sldId="302"/>
            <ac:spMk id="6" creationId="{5D539338-BDC6-4E21-9856-91FD229AE258}"/>
          </ac:spMkLst>
        </pc:spChg>
      </pc:sldChg>
      <pc:sldChg chg="addSp delSp modSp add">
        <pc:chgData name="Xu Ning" userId="4b16d4e24b5f2f9c" providerId="LiveId" clId="{EF2A19A9-35C0-C44F-95E4-1BADA970531E}" dt="2019-09-24T15:59:30.355" v="1144" actId="207"/>
        <pc:sldMkLst>
          <pc:docMk/>
          <pc:sldMk cId="407138888" sldId="303"/>
        </pc:sldMkLst>
        <pc:spChg chg="del">
          <ac:chgData name="Xu Ning" userId="4b16d4e24b5f2f9c" providerId="LiveId" clId="{EF2A19A9-35C0-C44F-95E4-1BADA970531E}" dt="2019-09-24T15:56:38.958" v="850" actId="478"/>
          <ac:spMkLst>
            <pc:docMk/>
            <pc:sldMk cId="407138888" sldId="303"/>
            <ac:spMk id="2" creationId="{A2C8965E-BE70-4D2F-B25C-2B40667A6BEE}"/>
          </ac:spMkLst>
        </pc:spChg>
        <pc:spChg chg="del mod">
          <ac:chgData name="Xu Ning" userId="4b16d4e24b5f2f9c" providerId="LiveId" clId="{EF2A19A9-35C0-C44F-95E4-1BADA970531E}" dt="2019-09-24T15:55:34.652" v="835"/>
          <ac:spMkLst>
            <pc:docMk/>
            <pc:sldMk cId="407138888" sldId="303"/>
            <ac:spMk id="3" creationId="{F80DF51D-9FB6-4F8F-866B-6D1B9AAB4EC3}"/>
          </ac:spMkLst>
        </pc:spChg>
        <pc:spChg chg="del mod">
          <ac:chgData name="Xu Ning" userId="4b16d4e24b5f2f9c" providerId="LiveId" clId="{EF2A19A9-35C0-C44F-95E4-1BADA970531E}" dt="2019-09-24T15:55:05.918" v="828" actId="478"/>
          <ac:spMkLst>
            <pc:docMk/>
            <pc:sldMk cId="407138888" sldId="303"/>
            <ac:spMk id="4" creationId="{26E63F56-D481-4B5A-949B-1ED98554019A}"/>
          </ac:spMkLst>
        </pc:spChg>
        <pc:spChg chg="mod">
          <ac:chgData name="Xu Ning" userId="4b16d4e24b5f2f9c" providerId="LiveId" clId="{EF2A19A9-35C0-C44F-95E4-1BADA970531E}" dt="2019-09-24T15:58:44.029" v="1058" actId="14100"/>
          <ac:spMkLst>
            <pc:docMk/>
            <pc:sldMk cId="407138888" sldId="303"/>
            <ac:spMk id="5" creationId="{77C62F60-74EC-4119-82C7-7CE81C1FA849}"/>
          </ac:spMkLst>
        </pc:spChg>
        <pc:spChg chg="add mod">
          <ac:chgData name="Xu Ning" userId="4b16d4e24b5f2f9c" providerId="LiveId" clId="{EF2A19A9-35C0-C44F-95E4-1BADA970531E}" dt="2019-09-24T15:57:53.191" v="967" actId="1076"/>
          <ac:spMkLst>
            <pc:docMk/>
            <pc:sldMk cId="407138888" sldId="303"/>
            <ac:spMk id="6" creationId="{2CE76D53-71F8-8241-A464-ECE2D0D8C0E3}"/>
          </ac:spMkLst>
        </pc:spChg>
        <pc:spChg chg="add mod">
          <ac:chgData name="Xu Ning" userId="4b16d4e24b5f2f9c" providerId="LiveId" clId="{EF2A19A9-35C0-C44F-95E4-1BADA970531E}" dt="2019-09-24T15:58:54.524" v="1059" actId="1076"/>
          <ac:spMkLst>
            <pc:docMk/>
            <pc:sldMk cId="407138888" sldId="303"/>
            <ac:spMk id="7" creationId="{546516C0-939D-BB4B-B9AA-80C1FFC6A3D6}"/>
          </ac:spMkLst>
        </pc:spChg>
        <pc:spChg chg="add del mod">
          <ac:chgData name="Xu Ning" userId="4b16d4e24b5f2f9c" providerId="LiveId" clId="{EF2A19A9-35C0-C44F-95E4-1BADA970531E}" dt="2019-09-24T15:56:41.010" v="851" actId="478"/>
          <ac:spMkLst>
            <pc:docMk/>
            <pc:sldMk cId="407138888" sldId="303"/>
            <ac:spMk id="9" creationId="{2B7F603F-B7BE-5B4B-B115-7C180BD53EF6}"/>
          </ac:spMkLst>
        </pc:spChg>
        <pc:spChg chg="add">
          <ac:chgData name="Xu Ning" userId="4b16d4e24b5f2f9c" providerId="LiveId" clId="{EF2A19A9-35C0-C44F-95E4-1BADA970531E}" dt="2019-09-24T15:56:47.450" v="852"/>
          <ac:spMkLst>
            <pc:docMk/>
            <pc:sldMk cId="407138888" sldId="303"/>
            <ac:spMk id="10" creationId="{AE51C7EF-811E-994E-ADAA-5C3889F08E12}"/>
          </ac:spMkLst>
        </pc:spChg>
        <pc:spChg chg="add mod">
          <ac:chgData name="Xu Ning" userId="4b16d4e24b5f2f9c" providerId="LiveId" clId="{EF2A19A9-35C0-C44F-95E4-1BADA970531E}" dt="2019-09-24T15:57:17.751" v="891" actId="1076"/>
          <ac:spMkLst>
            <pc:docMk/>
            <pc:sldMk cId="407138888" sldId="303"/>
            <ac:spMk id="11" creationId="{7432601A-5C66-D545-91B5-676439256304}"/>
          </ac:spMkLst>
        </pc:spChg>
        <pc:spChg chg="add mod">
          <ac:chgData name="Xu Ning" userId="4b16d4e24b5f2f9c" providerId="LiveId" clId="{EF2A19A9-35C0-C44F-95E4-1BADA970531E}" dt="2019-09-24T15:59:30.355" v="1144" actId="207"/>
          <ac:spMkLst>
            <pc:docMk/>
            <pc:sldMk cId="407138888" sldId="303"/>
            <ac:spMk id="12" creationId="{6FC6408D-E7D7-FA41-B106-AB4851194ED4}"/>
          </ac:spMkLst>
        </pc:spChg>
      </pc:sldChg>
      <pc:sldChg chg="addSp delSp modSp add">
        <pc:chgData name="Xu Ning" userId="4b16d4e24b5f2f9c" providerId="LiveId" clId="{EF2A19A9-35C0-C44F-95E4-1BADA970531E}" dt="2019-09-24T15:24:47.335" v="395" actId="207"/>
        <pc:sldMkLst>
          <pc:docMk/>
          <pc:sldMk cId="2800661625" sldId="308"/>
        </pc:sldMkLst>
        <pc:spChg chg="mod">
          <ac:chgData name="Xu Ning" userId="4b16d4e24b5f2f9c" providerId="LiveId" clId="{EF2A19A9-35C0-C44F-95E4-1BADA970531E}" dt="2019-09-24T15:06:02.695" v="217" actId="20577"/>
          <ac:spMkLst>
            <pc:docMk/>
            <pc:sldMk cId="2800661625" sldId="308"/>
            <ac:spMk id="3" creationId="{5FF46175-B26D-40F4-9F6D-302A8AA7DA8E}"/>
          </ac:spMkLst>
        </pc:spChg>
        <pc:spChg chg="del mod">
          <ac:chgData name="Xu Ning" userId="4b16d4e24b5f2f9c" providerId="LiveId" clId="{EF2A19A9-35C0-C44F-95E4-1BADA970531E}" dt="2019-09-24T15:02:27.532" v="91" actId="478"/>
          <ac:spMkLst>
            <pc:docMk/>
            <pc:sldMk cId="2800661625" sldId="308"/>
            <ac:spMk id="4" creationId="{5C3CC222-C851-45EB-B5A5-5DA015D16AAA}"/>
          </ac:spMkLst>
        </pc:spChg>
        <pc:spChg chg="add mod">
          <ac:chgData name="Xu Ning" userId="4b16d4e24b5f2f9c" providerId="LiveId" clId="{EF2A19A9-35C0-C44F-95E4-1BADA970531E}" dt="2019-09-24T15:24:47.335" v="395" actId="207"/>
          <ac:spMkLst>
            <pc:docMk/>
            <pc:sldMk cId="2800661625" sldId="308"/>
            <ac:spMk id="6" creationId="{305C9065-3EEE-4B43-9C95-9D69D80BC7F7}"/>
          </ac:spMkLst>
        </pc:spChg>
        <pc:spChg chg="add mod">
          <ac:chgData name="Xu Ning" userId="4b16d4e24b5f2f9c" providerId="LiveId" clId="{EF2A19A9-35C0-C44F-95E4-1BADA970531E}" dt="2019-09-24T15:24:42.530" v="394" actId="207"/>
          <ac:spMkLst>
            <pc:docMk/>
            <pc:sldMk cId="2800661625" sldId="308"/>
            <ac:spMk id="7" creationId="{033666A9-EC80-2F4F-B563-3BF2F4E0D2FF}"/>
          </ac:spMkLst>
        </pc:spChg>
        <pc:spChg chg="add">
          <ac:chgData name="Xu Ning" userId="4b16d4e24b5f2f9c" providerId="LiveId" clId="{EF2A19A9-35C0-C44F-95E4-1BADA970531E}" dt="2019-09-24T15:23:51.812" v="388"/>
          <ac:spMkLst>
            <pc:docMk/>
            <pc:sldMk cId="2800661625" sldId="308"/>
            <ac:spMk id="8" creationId="{89614E9A-4371-804D-97D5-B203E13A0C40}"/>
          </ac:spMkLst>
        </pc:spChg>
        <pc:spChg chg="add mod">
          <ac:chgData name="Xu Ning" userId="4b16d4e24b5f2f9c" providerId="LiveId" clId="{EF2A19A9-35C0-C44F-95E4-1BADA970531E}" dt="2019-09-24T15:24:35.949" v="393" actId="207"/>
          <ac:spMkLst>
            <pc:docMk/>
            <pc:sldMk cId="2800661625" sldId="308"/>
            <ac:spMk id="9" creationId="{47A58FFE-47F4-1649-BDFB-E0770DB847CB}"/>
          </ac:spMkLst>
        </pc:spChg>
      </pc:sldChg>
      <pc:sldChg chg="add">
        <pc:chgData name="Xu Ning" userId="4b16d4e24b5f2f9c" providerId="LiveId" clId="{EF2A19A9-35C0-C44F-95E4-1BADA970531E}" dt="2019-09-24T01:21:04.519" v="23"/>
        <pc:sldMkLst>
          <pc:docMk/>
          <pc:sldMk cId="593120077" sldId="309"/>
        </pc:sldMkLst>
      </pc:sldChg>
      <pc:sldChg chg="addSp delSp modSp add">
        <pc:chgData name="Xu Ning" userId="4b16d4e24b5f2f9c" providerId="LiveId" clId="{EF2A19A9-35C0-C44F-95E4-1BADA970531E}" dt="2019-09-24T15:43:17.292" v="712"/>
        <pc:sldMkLst>
          <pc:docMk/>
          <pc:sldMk cId="4232108146" sldId="310"/>
        </pc:sldMkLst>
        <pc:spChg chg="mod">
          <ac:chgData name="Xu Ning" userId="4b16d4e24b5f2f9c" providerId="LiveId" clId="{EF2A19A9-35C0-C44F-95E4-1BADA970531E}" dt="2019-09-24T15:27:22.024" v="490" actId="27636"/>
          <ac:spMkLst>
            <pc:docMk/>
            <pc:sldMk cId="4232108146" sldId="310"/>
            <ac:spMk id="2" creationId="{860FBA4A-9501-EC42-BE0F-6D70ECABC85C}"/>
          </ac:spMkLst>
        </pc:spChg>
        <pc:spChg chg="mod">
          <ac:chgData name="Xu Ning" userId="4b16d4e24b5f2f9c" providerId="LiveId" clId="{EF2A19A9-35C0-C44F-95E4-1BADA970531E}" dt="2019-09-24T15:29:57.070" v="589" actId="20577"/>
          <ac:spMkLst>
            <pc:docMk/>
            <pc:sldMk cId="4232108146" sldId="310"/>
            <ac:spMk id="3" creationId="{C6F08FA9-C8F8-7C43-AE52-54BC66BAF338}"/>
          </ac:spMkLst>
        </pc:spChg>
        <pc:spChg chg="del">
          <ac:chgData name="Xu Ning" userId="4b16d4e24b5f2f9c" providerId="LiveId" clId="{EF2A19A9-35C0-C44F-95E4-1BADA970531E}" dt="2019-09-24T15:29:11.150" v="512" actId="478"/>
          <ac:spMkLst>
            <pc:docMk/>
            <pc:sldMk cId="4232108146" sldId="310"/>
            <ac:spMk id="4" creationId="{DDDB1785-245B-EE40-AEE7-3C2F8E8FB741}"/>
          </ac:spMkLst>
        </pc:spChg>
        <pc:spChg chg="mod">
          <ac:chgData name="Xu Ning" userId="4b16d4e24b5f2f9c" providerId="LiveId" clId="{EF2A19A9-35C0-C44F-95E4-1BADA970531E}" dt="2019-09-24T15:27:28.082" v="511" actId="27636"/>
          <ac:spMkLst>
            <pc:docMk/>
            <pc:sldMk cId="4232108146" sldId="310"/>
            <ac:spMk id="5" creationId="{0AEF71B1-ADF9-9549-BDCC-21663D40D754}"/>
          </ac:spMkLst>
        </pc:spChg>
        <pc:spChg chg="add mod">
          <ac:chgData name="Xu Ning" userId="4b16d4e24b5f2f9c" providerId="LiveId" clId="{EF2A19A9-35C0-C44F-95E4-1BADA970531E}" dt="2019-09-24T15:29:30.437" v="518" actId="207"/>
          <ac:spMkLst>
            <pc:docMk/>
            <pc:sldMk cId="4232108146" sldId="310"/>
            <ac:spMk id="6" creationId="{0E629E4A-93A4-EC41-88F3-79CAAAAB538B}"/>
          </ac:spMkLst>
        </pc:spChg>
        <pc:spChg chg="add mod">
          <ac:chgData name="Xu Ning" userId="4b16d4e24b5f2f9c" providerId="LiveId" clId="{EF2A19A9-35C0-C44F-95E4-1BADA970531E}" dt="2019-09-24T15:31:39.369" v="622" actId="404"/>
          <ac:spMkLst>
            <pc:docMk/>
            <pc:sldMk cId="4232108146" sldId="310"/>
            <ac:spMk id="7" creationId="{5357F86E-8291-3D43-B730-C80AD00D82CC}"/>
          </ac:spMkLst>
        </pc:spChg>
        <pc:spChg chg="add mod">
          <ac:chgData name="Xu Ning" userId="4b16d4e24b5f2f9c" providerId="LiveId" clId="{EF2A19A9-35C0-C44F-95E4-1BADA970531E}" dt="2019-09-24T15:31:24.628" v="619" actId="1076"/>
          <ac:spMkLst>
            <pc:docMk/>
            <pc:sldMk cId="4232108146" sldId="310"/>
            <ac:spMk id="8" creationId="{211028AD-DE1F-9649-92F9-A1C1101106A3}"/>
          </ac:spMkLst>
        </pc:spChg>
        <pc:spChg chg="add del mod">
          <ac:chgData name="Xu Ning" userId="4b16d4e24b5f2f9c" providerId="LiveId" clId="{EF2A19A9-35C0-C44F-95E4-1BADA970531E}" dt="2019-09-24T15:43:17.292" v="712"/>
          <ac:spMkLst>
            <pc:docMk/>
            <pc:sldMk cId="4232108146" sldId="310"/>
            <ac:spMk id="9" creationId="{33C8264B-D446-FD47-9ADA-EF6522BB6941}"/>
          </ac:spMkLst>
        </pc:spChg>
      </pc:sldChg>
    </pc:docChg>
  </pc:docChgLst>
  <pc:docChgLst>
    <pc:chgData name="Xu Ning" userId="4b16d4e24b5f2f9c" providerId="LiveId" clId="{C14A88EC-AE48-6A40-B0B5-C7F7EACE576D}"/>
    <pc:docChg chg="delSld modSld">
      <pc:chgData name="Xu Ning" userId="4b16d4e24b5f2f9c" providerId="LiveId" clId="{C14A88EC-AE48-6A40-B0B5-C7F7EACE576D}" dt="2019-09-24T16:05:44.338" v="66" actId="2696"/>
      <pc:docMkLst>
        <pc:docMk/>
      </pc:docMkLst>
      <pc:sldChg chg="del">
        <pc:chgData name="Xu Ning" userId="4b16d4e24b5f2f9c" providerId="LiveId" clId="{C14A88EC-AE48-6A40-B0B5-C7F7EACE576D}" dt="2019-09-24T16:05:44.338" v="66" actId="2696"/>
        <pc:sldMkLst>
          <pc:docMk/>
          <pc:sldMk cId="100564843" sldId="277"/>
        </pc:sldMkLst>
      </pc:sldChg>
      <pc:sldChg chg="modSp">
        <pc:chgData name="Xu Ning" userId="4b16d4e24b5f2f9c" providerId="LiveId" clId="{C14A88EC-AE48-6A40-B0B5-C7F7EACE576D}" dt="2019-09-24T16:01:16.787" v="15" actId="20577"/>
        <pc:sldMkLst>
          <pc:docMk/>
          <pc:sldMk cId="2271741893" sldId="282"/>
        </pc:sldMkLst>
        <pc:spChg chg="mod">
          <ac:chgData name="Xu Ning" userId="4b16d4e24b5f2f9c" providerId="LiveId" clId="{C14A88EC-AE48-6A40-B0B5-C7F7EACE576D}" dt="2019-09-24T16:01:16.787" v="15" actId="20577"/>
          <ac:spMkLst>
            <pc:docMk/>
            <pc:sldMk cId="2271741893" sldId="282"/>
            <ac:spMk id="5" creationId="{00000000-0000-0000-0000-000000000000}"/>
          </ac:spMkLst>
        </pc:spChg>
      </pc:sldChg>
      <pc:sldChg chg="modSp">
        <pc:chgData name="Xu Ning" userId="4b16d4e24b5f2f9c" providerId="LiveId" clId="{C14A88EC-AE48-6A40-B0B5-C7F7EACE576D}" dt="2019-09-24T16:01:41.458" v="65" actId="20577"/>
        <pc:sldMkLst>
          <pc:docMk/>
          <pc:sldMk cId="3867364010" sldId="288"/>
        </pc:sldMkLst>
        <pc:spChg chg="mod">
          <ac:chgData name="Xu Ning" userId="4b16d4e24b5f2f9c" providerId="LiveId" clId="{C14A88EC-AE48-6A40-B0B5-C7F7EACE576D}" dt="2019-09-24T16:01:41.458" v="65" actId="20577"/>
          <ac:spMkLst>
            <pc:docMk/>
            <pc:sldMk cId="3867364010" sldId="288"/>
            <ac:spMk id="159" creationId="{00000000-0000-0000-0000-000000000000}"/>
          </ac:spMkLst>
        </pc:spChg>
      </pc:sldChg>
      <pc:sldChg chg="modSp">
        <pc:chgData name="Xu Ning" userId="4b16d4e24b5f2f9c" providerId="LiveId" clId="{C14A88EC-AE48-6A40-B0B5-C7F7EACE576D}" dt="2019-09-24T16:01:27.457" v="40" actId="20577"/>
        <pc:sldMkLst>
          <pc:docMk/>
          <pc:sldMk cId="1276970312" sldId="297"/>
        </pc:sldMkLst>
        <pc:spChg chg="mod">
          <ac:chgData name="Xu Ning" userId="4b16d4e24b5f2f9c" providerId="LiveId" clId="{C14A88EC-AE48-6A40-B0B5-C7F7EACE576D}" dt="2019-09-24T16:01:27.457" v="40" actId="20577"/>
          <ac:spMkLst>
            <pc:docMk/>
            <pc:sldMk cId="1276970312" sldId="297"/>
            <ac:spMk id="159" creationId="{00000000-0000-0000-0000-000000000000}"/>
          </ac:spMkLst>
        </pc:spChg>
      </pc:sldChg>
    </pc:docChg>
  </pc:docChgLst>
  <pc:docChgLst>
    <pc:chgData name="Xu Ning" userId="4b16d4e24b5f2f9c" providerId="LiveId" clId="{60A1EDD7-29AB-4987-A651-8C953075BEFB}"/>
    <pc:docChg chg="undo custSel addSld delSld modSld">
      <pc:chgData name="Xu Ning" userId="4b16d4e24b5f2f9c" providerId="LiveId" clId="{60A1EDD7-29AB-4987-A651-8C953075BEFB}" dt="2019-09-04T07:05:29.008" v="1367" actId="20577"/>
      <pc:docMkLst>
        <pc:docMk/>
      </pc:docMkLst>
      <pc:sldChg chg="addSp modSp">
        <pc:chgData name="Xu Ning" userId="4b16d4e24b5f2f9c" providerId="LiveId" clId="{60A1EDD7-29AB-4987-A651-8C953075BEFB}" dt="2019-09-04T07:05:29.008" v="1367" actId="20577"/>
        <pc:sldMkLst>
          <pc:docMk/>
          <pc:sldMk cId="100564843" sldId="277"/>
        </pc:sldMkLst>
        <pc:spChg chg="mod">
          <ac:chgData name="Xu Ning" userId="4b16d4e24b5f2f9c" providerId="LiveId" clId="{60A1EDD7-29AB-4987-A651-8C953075BEFB}" dt="2019-09-04T07:05:29.008" v="1367" actId="20577"/>
          <ac:spMkLst>
            <pc:docMk/>
            <pc:sldMk cId="100564843" sldId="277"/>
            <ac:spMk id="3" creationId="{30FAB88D-7446-9D45-87BC-AF135F1AD57E}"/>
          </ac:spMkLst>
        </pc:spChg>
        <pc:spChg chg="add">
          <ac:chgData name="Xu Ning" userId="4b16d4e24b5f2f9c" providerId="LiveId" clId="{60A1EDD7-29AB-4987-A651-8C953075BEFB}" dt="2019-09-04T07:05:14.835" v="1366"/>
          <ac:spMkLst>
            <pc:docMk/>
            <pc:sldMk cId="100564843" sldId="277"/>
            <ac:spMk id="4" creationId="{711EA166-0FD4-4897-9431-B5ABC697A8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8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8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84" name="线条"/>
          <p:cNvSpPr/>
          <p:nvPr/>
        </p:nvSpPr>
        <p:spPr>
          <a:xfrm flipV="1">
            <a:off x="50292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709517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91" dirty="0"/>
              <a:t>第四次课 因子与时间类型</a:t>
            </a:r>
            <a:endParaRPr lang="en-US" altLang="zh-CN" sz="199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564" dirty="0"/>
              <a:t>商学院 徐宁</a:t>
            </a:r>
            <a:endParaRPr lang="en-US" altLang="zh-CN" sz="1564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2019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940322-2AB0-F245-B6D1-695A702507F5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DCD811-02E3-4A40-8FD1-CC82342B840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时间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时间数据</a:t>
            </a:r>
            <a:endParaRPr dirty="0"/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84" name="创建数据"/>
          <p:cNvSpPr txBox="1">
            <a:spLocks noGrp="1"/>
          </p:cNvSpPr>
          <p:nvPr>
            <p:ph type="body" idx="14"/>
          </p:nvPr>
        </p:nvSpPr>
        <p:spPr>
          <a:xfrm>
            <a:off x="4588045" y="565501"/>
            <a:ext cx="3499254" cy="914755"/>
          </a:xfrm>
          <a:prstGeom prst="rect">
            <a:avLst/>
          </a:prstGeom>
        </p:spPr>
        <p:txBody>
          <a:bodyPr/>
          <a:lstStyle/>
          <a:p>
            <a:r>
              <a:t>创建数据</a:t>
            </a:r>
          </a:p>
        </p:txBody>
      </p:sp>
      <p:sp>
        <p:nvSpPr>
          <p:cNvPr id="185" name="通过字符型数据转化"/>
          <p:cNvSpPr txBox="1"/>
          <p:nvPr/>
        </p:nvSpPr>
        <p:spPr>
          <a:xfrm>
            <a:off x="654050" y="1990288"/>
            <a:ext cx="428691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800" dirty="0"/>
              <a:t>时间数据的成分函数</a:t>
            </a:r>
            <a:endParaRPr sz="2800" dirty="0"/>
          </a:p>
        </p:txBody>
      </p:sp>
      <p:sp>
        <p:nvSpPr>
          <p:cNvPr id="187" name="as.Date()函数"/>
          <p:cNvSpPr txBox="1"/>
          <p:nvPr/>
        </p:nvSpPr>
        <p:spPr>
          <a:xfrm>
            <a:off x="682416" y="2698173"/>
            <a:ext cx="139140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year</a:t>
            </a:r>
            <a:r>
              <a:rPr sz="2800" dirty="0"/>
              <a:t>()</a:t>
            </a:r>
          </a:p>
        </p:txBody>
      </p:sp>
      <p:sp>
        <p:nvSpPr>
          <p:cNvPr id="188" name="as.POSIXlt()函数"/>
          <p:cNvSpPr txBox="1"/>
          <p:nvPr/>
        </p:nvSpPr>
        <p:spPr>
          <a:xfrm>
            <a:off x="654049" y="3371956"/>
            <a:ext cx="160620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month</a:t>
            </a:r>
            <a:r>
              <a:rPr sz="2800" dirty="0"/>
              <a:t>()</a:t>
            </a:r>
          </a:p>
        </p:txBody>
      </p:sp>
      <p:sp>
        <p:nvSpPr>
          <p:cNvPr id="12" name="as.POSIXlt()函数">
            <a:extLst>
              <a:ext uri="{FF2B5EF4-FFF2-40B4-BE49-F238E27FC236}">
                <a16:creationId xmlns:a16="http://schemas.microsoft.com/office/drawing/2014/main" id="{92CEBB32-A138-2E42-8BF6-29DB764866E9}"/>
              </a:ext>
            </a:extLst>
          </p:cNvPr>
          <p:cNvSpPr txBox="1"/>
          <p:nvPr/>
        </p:nvSpPr>
        <p:spPr>
          <a:xfrm>
            <a:off x="682416" y="4062790"/>
            <a:ext cx="117660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800" dirty="0"/>
              <a:t>day</a:t>
            </a:r>
            <a:r>
              <a:rPr sz="2800" dirty="0"/>
              <a:t>()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AA8A2F-B482-1649-9073-954AB2C6A35D}"/>
              </a:ext>
            </a:extLst>
          </p:cNvPr>
          <p:cNvSpPr/>
          <p:nvPr/>
        </p:nvSpPr>
        <p:spPr>
          <a:xfrm>
            <a:off x="5390753" y="2082760"/>
            <a:ext cx="65024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year(d)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2019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year(d) &lt;- 2018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d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"2018-01-01 10:25:30 UTC"</a:t>
            </a:r>
          </a:p>
        </p:txBody>
      </p:sp>
      <p:sp>
        <p:nvSpPr>
          <p:cNvPr id="15" name="通过字符型数据转化">
            <a:extLst>
              <a:ext uri="{FF2B5EF4-FFF2-40B4-BE49-F238E27FC236}">
                <a16:creationId xmlns:a16="http://schemas.microsoft.com/office/drawing/2014/main" id="{A0C9F118-F6C8-1945-899A-96F651EEA3D9}"/>
              </a:ext>
            </a:extLst>
          </p:cNvPr>
          <p:cNvSpPr txBox="1"/>
          <p:nvPr/>
        </p:nvSpPr>
        <p:spPr>
          <a:xfrm>
            <a:off x="654049" y="4753624"/>
            <a:ext cx="428691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800" dirty="0"/>
              <a:t>既可以作为读取函数也可以作为替代函数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0418341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FBA4A-9501-EC42-BE0F-6D70ECAB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时间数据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08FA9-C8F8-7C43-AE52-54BC66BAF33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1" y="1984151"/>
            <a:ext cx="4354146" cy="578529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时间数据可以正常参与算术运算。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F71B1-ADF9-9549-BDCC-21663D40D7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时间运算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629E4A-93A4-EC41-88F3-79CAAAAB538B}"/>
              </a:ext>
            </a:extLst>
          </p:cNvPr>
          <p:cNvSpPr/>
          <p:nvPr/>
        </p:nvSpPr>
        <p:spPr>
          <a:xfrm>
            <a:off x="5250061" y="1858651"/>
            <a:ext cx="75339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bigday &lt;- ymd('1949-10-01')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today()-bigday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Time difference of 25560 days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57F86E-8291-3D43-B730-C80AD00D82CC}"/>
              </a:ext>
            </a:extLst>
          </p:cNvPr>
          <p:cNvSpPr/>
          <p:nvPr/>
        </p:nvSpPr>
        <p:spPr>
          <a:xfrm>
            <a:off x="5250061" y="3622041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bigday+years(70)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"2019-10-01"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1028AD-DE1F-9649-92F9-A1C1101106A3}"/>
              </a:ext>
            </a:extLst>
          </p:cNvPr>
          <p:cNvSpPr txBox="1"/>
          <p:nvPr/>
        </p:nvSpPr>
        <p:spPr>
          <a:xfrm>
            <a:off x="897624" y="3370690"/>
            <a:ext cx="207749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years()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months()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days()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321081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时间型数据"/>
          <p:cNvSpPr txBox="1">
            <a:spLocks noGrp="1"/>
          </p:cNvSpPr>
          <p:nvPr>
            <p:ph type="title"/>
          </p:nvPr>
        </p:nvSpPr>
        <p:spPr>
          <a:xfrm>
            <a:off x="651470" y="4289673"/>
            <a:ext cx="5093594" cy="2034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分类</a:t>
            </a:r>
            <a:r>
              <a:rPr dirty="0" err="1"/>
              <a:t>数据</a:t>
            </a:r>
            <a:endParaRPr dirty="0"/>
          </a:p>
        </p:txBody>
      </p:sp>
      <p:sp>
        <p:nvSpPr>
          <p:cNvPr id="159" name="时间序列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因子与时间类型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1" name="日期/时间数据"/>
          <p:cNvSpPr txBox="1"/>
          <p:nvPr/>
        </p:nvSpPr>
        <p:spPr>
          <a:xfrm>
            <a:off x="7365215" y="4168740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无序分类数据</a:t>
            </a:r>
            <a:endParaRPr dirty="0"/>
          </a:p>
        </p:txBody>
      </p:sp>
      <p:sp>
        <p:nvSpPr>
          <p:cNvPr id="162" name="时间序列"/>
          <p:cNvSpPr txBox="1"/>
          <p:nvPr/>
        </p:nvSpPr>
        <p:spPr>
          <a:xfrm>
            <a:off x="7365215" y="4989825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有序分类数据</a:t>
            </a:r>
            <a:endParaRPr dirty="0"/>
          </a:p>
        </p:txBody>
      </p:sp>
      <p:sp>
        <p:nvSpPr>
          <p:cNvPr id="7" name="时间序列">
            <a:extLst>
              <a:ext uri="{FF2B5EF4-FFF2-40B4-BE49-F238E27FC236}">
                <a16:creationId xmlns:a16="http://schemas.microsoft.com/office/drawing/2014/main" id="{5ABB5269-5848-4D81-A0D4-42658F3216C2}"/>
              </a:ext>
            </a:extLst>
          </p:cNvPr>
          <p:cNvSpPr txBox="1"/>
          <p:nvPr/>
        </p:nvSpPr>
        <p:spPr>
          <a:xfrm>
            <a:off x="7365215" y="5729565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连续分类数据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9703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7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2E2CE-B0A1-8D41-9138-08C8D79F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客观事物的属性信息分类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B67CB-C898-7349-8376-76CD2D36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078784"/>
            <a:ext cx="5301762" cy="1811326"/>
          </a:xfrm>
        </p:spPr>
        <p:txBody>
          <a:bodyPr/>
          <a:lstStyle/>
          <a:p>
            <a:r>
              <a:rPr kumimoji="1" lang="zh-CN" altLang="en-US" dirty="0"/>
              <a:t>定类属性：标明类别</a:t>
            </a:r>
            <a:endParaRPr kumimoji="1" lang="en-US" altLang="zh-CN" dirty="0"/>
          </a:p>
          <a:p>
            <a:r>
              <a:rPr kumimoji="1" lang="zh-CN" altLang="en-US" dirty="0"/>
              <a:t>定序属性：标明顺序</a:t>
            </a:r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1968D6-5724-5148-B042-38A657ACFBB6}"/>
              </a:ext>
            </a:extLst>
          </p:cNvPr>
          <p:cNvGraphicFramePr>
            <a:graphicFrameLocks noGrp="1"/>
          </p:cNvGraphicFramePr>
          <p:nvPr/>
        </p:nvGraphicFramePr>
        <p:xfrm>
          <a:off x="6204438" y="2091431"/>
          <a:ext cx="6228862" cy="3660070"/>
        </p:xfrm>
        <a:graphic>
          <a:graphicData uri="http://schemas.openxmlformats.org/drawingml/2006/table">
            <a:tbl>
              <a:tblPr/>
              <a:tblGrid>
                <a:gridCol w="1133887">
                  <a:extLst>
                    <a:ext uri="{9D8B030D-6E8A-4147-A177-3AD203B41FA5}">
                      <a16:colId xmlns:a16="http://schemas.microsoft.com/office/drawing/2014/main" val="341600416"/>
                    </a:ext>
                  </a:extLst>
                </a:gridCol>
                <a:gridCol w="1161129">
                  <a:extLst>
                    <a:ext uri="{9D8B030D-6E8A-4147-A177-3AD203B41FA5}">
                      <a16:colId xmlns:a16="http://schemas.microsoft.com/office/drawing/2014/main" val="3227898829"/>
                    </a:ext>
                  </a:extLst>
                </a:gridCol>
                <a:gridCol w="1469555">
                  <a:extLst>
                    <a:ext uri="{9D8B030D-6E8A-4147-A177-3AD203B41FA5}">
                      <a16:colId xmlns:a16="http://schemas.microsoft.com/office/drawing/2014/main" val="2177776860"/>
                    </a:ext>
                  </a:extLst>
                </a:gridCol>
                <a:gridCol w="1360699">
                  <a:extLst>
                    <a:ext uri="{9D8B030D-6E8A-4147-A177-3AD203B41FA5}">
                      <a16:colId xmlns:a16="http://schemas.microsoft.com/office/drawing/2014/main" val="3616945052"/>
                    </a:ext>
                  </a:extLst>
                </a:gridCol>
                <a:gridCol w="1103592">
                  <a:extLst>
                    <a:ext uri="{9D8B030D-6E8A-4147-A177-3AD203B41FA5}">
                      <a16:colId xmlns:a16="http://schemas.microsoft.com/office/drawing/2014/main" val="3350361739"/>
                    </a:ext>
                  </a:extLst>
                </a:gridCol>
              </a:tblGrid>
              <a:tr h="756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姓名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性别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英语成绩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Helvetica Neue" panose="02000503000000020004" pitchFamily="2" charset="0"/>
                          <a:ea typeface="+mn-ea"/>
                          <a:cs typeface="+mn-cs"/>
                          <a:sym typeface="Helvetica Neue"/>
                        </a:rPr>
                        <a:t>数学成绩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Helvetica Neue" panose="02000503000000020004" pitchFamily="2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身高</a:t>
                      </a:r>
                      <a:endParaRPr lang="en-US" sz="2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45847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李雷</a:t>
                      </a: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175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569131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韩梅梅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170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6924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95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156552"/>
                  </a:ext>
                </a:extLst>
              </a:tr>
              <a:tr h="578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张小明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82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172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2570"/>
                  </a:ext>
                </a:extLst>
              </a:tr>
              <a:tr h="591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王小二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70</a:t>
                      </a:r>
                      <a:endParaRPr lang="zh-CN" alt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179</a:t>
                      </a:r>
                      <a:endParaRPr lang="en-US" sz="2400" b="0" dirty="0">
                        <a:effectLst/>
                      </a:endParaRPr>
                    </a:p>
                  </a:txBody>
                  <a:tcPr marL="23087" marR="23087" marT="23087" marB="230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549875"/>
                  </a:ext>
                </a:extLst>
              </a:tr>
            </a:tbl>
          </a:graphicData>
        </a:graphic>
      </p:graphicFrame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3007FA9-3EC5-D54D-B958-691E742C6A7E}"/>
              </a:ext>
            </a:extLst>
          </p:cNvPr>
          <p:cNvSpPr txBox="1">
            <a:spLocks/>
          </p:cNvSpPr>
          <p:nvPr/>
        </p:nvSpPr>
        <p:spPr>
          <a:xfrm>
            <a:off x="571500" y="4267089"/>
            <a:ext cx="5301762" cy="1811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hangingPunct="1"/>
            <a:r>
              <a:rPr kumimoji="1" lang="zh-CN" altLang="en-US" dirty="0"/>
              <a:t>定距属性：测量差距</a:t>
            </a:r>
            <a:endParaRPr kumimoji="1" lang="en-US" altLang="zh-CN" dirty="0"/>
          </a:p>
          <a:p>
            <a:pPr hangingPunct="1"/>
            <a:r>
              <a:rPr kumimoji="1" lang="zh-CN" altLang="en-US" dirty="0"/>
              <a:t>定比属性：测量比率</a:t>
            </a:r>
            <a:endParaRPr kumimoji="1" lang="en-US" altLang="zh-CN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A32F02-3BDB-8245-AB8E-F85DCE941036}"/>
              </a:ext>
            </a:extLst>
          </p:cNvPr>
          <p:cNvSpPr/>
          <p:nvPr/>
        </p:nvSpPr>
        <p:spPr>
          <a:xfrm>
            <a:off x="6011496" y="2725616"/>
            <a:ext cx="2587381" cy="826477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F08162C-31B9-0B48-B839-27BF12B34988}"/>
              </a:ext>
            </a:extLst>
          </p:cNvPr>
          <p:cNvSpPr/>
          <p:nvPr/>
        </p:nvSpPr>
        <p:spPr>
          <a:xfrm>
            <a:off x="8493858" y="3262988"/>
            <a:ext cx="1406769" cy="923290"/>
          </a:xfrm>
          <a:prstGeom prst="ellipse">
            <a:avLst/>
          </a:prstGeom>
          <a:noFill/>
          <a:ln w="28575" cap="flat">
            <a:solidFill>
              <a:srgbClr val="0432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432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5A3C30-9867-AD43-9172-FE5A328CF4F2}"/>
              </a:ext>
            </a:extLst>
          </p:cNvPr>
          <p:cNvSpPr/>
          <p:nvPr/>
        </p:nvSpPr>
        <p:spPr>
          <a:xfrm>
            <a:off x="9917723" y="2635675"/>
            <a:ext cx="1406769" cy="826477"/>
          </a:xfrm>
          <a:prstGeom prst="ellipse">
            <a:avLst/>
          </a:prstGeom>
          <a:noFill/>
          <a:ln w="28575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A519859-D295-AC40-B703-46BF8AF2CA0D}"/>
              </a:ext>
            </a:extLst>
          </p:cNvPr>
          <p:cNvSpPr/>
          <p:nvPr/>
        </p:nvSpPr>
        <p:spPr>
          <a:xfrm>
            <a:off x="11219473" y="3328061"/>
            <a:ext cx="1406769" cy="826477"/>
          </a:xfrm>
          <a:prstGeom prst="ellipse">
            <a:avLst/>
          </a:prstGeom>
          <a:noFill/>
          <a:ln w="28575" cap="flat">
            <a:solidFill>
              <a:srgbClr val="7030A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F09BC6-BFC7-42B9-BEBC-1550BBBDA853}"/>
              </a:ext>
            </a:extLst>
          </p:cNvPr>
          <p:cNvSpPr txBox="1"/>
          <p:nvPr/>
        </p:nvSpPr>
        <p:spPr>
          <a:xfrm>
            <a:off x="2433918" y="6815976"/>
            <a:ext cx="625812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问题：身份证号是什么类型属性？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78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2C4FB8-DA8D-46F9-98F9-0D55ABDE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分类数据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20FBD9-6B9A-45F2-9B43-E6DE441C70E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248638" cy="5785298"/>
          </a:xfrm>
        </p:spPr>
        <p:txBody>
          <a:bodyPr/>
          <a:lstStyle/>
          <a:p>
            <a:r>
              <a:rPr lang="zh-CN" altLang="en-US" dirty="0"/>
              <a:t>无序型分类数据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有序型分类数据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0909B4A-2F6D-4669-A5C1-B817DA287D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factor</a:t>
            </a:r>
            <a:r>
              <a:rPr lang="zh-CN" altLang="en-US" dirty="0"/>
              <a:t>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874588-5249-E04B-8AE3-88795E7A25C1}"/>
              </a:ext>
            </a:extLst>
          </p:cNvPr>
          <p:cNvSpPr/>
          <p:nvPr/>
        </p:nvSpPr>
        <p:spPr>
          <a:xfrm>
            <a:off x="5072185" y="5017477"/>
            <a:ext cx="79326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score=factor(c('A','B','A','C’),</a:t>
            </a:r>
            <a:r>
              <a:rPr lang="en-US" altLang="zh-CN" sz="2800" dirty="0">
                <a:solidFill>
                  <a:srgbClr val="0433FF"/>
                </a:solidFill>
              </a:rPr>
              <a:t> </a:t>
            </a:r>
            <a:r>
              <a:rPr lang="zh-CN" altLang="en-US" sz="2800" dirty="0">
                <a:solidFill>
                  <a:srgbClr val="0433FF"/>
                </a:solidFill>
              </a:rPr>
              <a:t>levels = c('A','B','C'),ordered = T)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score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A B A C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Levels: A &lt; B &lt; C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E9954C-F02D-9440-A8DF-BA3DC8E5FE13}"/>
              </a:ext>
            </a:extLst>
          </p:cNvPr>
          <p:cNvSpPr/>
          <p:nvPr/>
        </p:nvSpPr>
        <p:spPr>
          <a:xfrm>
            <a:off x="5072184" y="1984151"/>
            <a:ext cx="79326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gender=factor(c('M','F','M','F'))</a:t>
            </a:r>
          </a:p>
          <a:p>
            <a:r>
              <a:rPr lang="zh-CN" altLang="en-US" sz="2800" dirty="0">
                <a:solidFill>
                  <a:srgbClr val="0433FF"/>
                </a:solidFill>
              </a:rPr>
              <a:t>&gt; gender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M F M F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Levels: F M</a:t>
            </a:r>
          </a:p>
        </p:txBody>
      </p:sp>
    </p:spTree>
    <p:extLst>
      <p:ext uri="{BB962C8B-B14F-4D97-AF65-F5344CB8AC3E}">
        <p14:creationId xmlns:p14="http://schemas.microsoft.com/office/powerpoint/2010/main" val="32186109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C62F60-74EC-4119-82C7-7CE81C1F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1705596"/>
            <a:ext cx="11333285" cy="153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cut()</a:t>
            </a:r>
            <a:r>
              <a:rPr lang="zh-CN" altLang="en-US" dirty="0"/>
              <a:t>对连续数值型数据进行区间分段，方便对数据进行分段统计。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E76D53-71F8-8241-A464-ECE2D0D8C0E3}"/>
              </a:ext>
            </a:extLst>
          </p:cNvPr>
          <p:cNvSpPr/>
          <p:nvPr/>
        </p:nvSpPr>
        <p:spPr>
          <a:xfrm>
            <a:off x="1936370" y="3044051"/>
            <a:ext cx="93647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433FF"/>
                </a:solidFill>
              </a:rPr>
              <a:t>&gt; f_ages=cut(ages,breaks = 3)</a:t>
            </a:r>
          </a:p>
          <a:p>
            <a:r>
              <a:rPr lang="zh-CN" altLang="en-US" sz="2400" dirty="0">
                <a:solidFill>
                  <a:srgbClr val="0433FF"/>
                </a:solidFill>
              </a:rPr>
              <a:t>&gt; f_ages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(19,25.3]   (31.7,38]   (31.7,38]   (19,25.3] 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[5] (19,25.3]   (25.3,31.7] (19,25.3]   (19,25.3] 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[9] (31.7,38] 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Levels: (19,25.3] (25.3,31.7] (31.7,38]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6516C0-939D-BB4B-B9AA-80C1FFC6A3D6}"/>
              </a:ext>
            </a:extLst>
          </p:cNvPr>
          <p:cNvSpPr/>
          <p:nvPr/>
        </p:nvSpPr>
        <p:spPr>
          <a:xfrm>
            <a:off x="993732" y="5857205"/>
            <a:ext cx="99157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433FF"/>
                </a:solidFill>
              </a:rPr>
              <a:t>&gt; f_ages=cut(ages,breaks = c(18,25,30,Inf))</a:t>
            </a:r>
          </a:p>
          <a:p>
            <a:r>
              <a:rPr lang="zh-CN" altLang="en-US" sz="2400" dirty="0">
                <a:solidFill>
                  <a:srgbClr val="0433FF"/>
                </a:solidFill>
              </a:rPr>
              <a:t>&gt; f_ages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[1] (18,25]  (30,Inf] (30,Inf] (18,25]  (18,25] 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[6] (25,30]  (18,25]  (18,25]  (30,Inf]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Levels: (18,25] (25,30] (30,Inf]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AE51C7EF-811E-994E-ADAA-5C3889F0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</p:spPr>
        <p:txBody>
          <a:bodyPr>
            <a:normAutofit/>
          </a:bodyPr>
          <a:lstStyle/>
          <a:p>
            <a:r>
              <a:rPr lang="zh-CN" altLang="en-US" dirty="0"/>
              <a:t>分类数据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7432601A-5C66-D545-91B5-676439256304}"/>
              </a:ext>
            </a:extLst>
          </p:cNvPr>
          <p:cNvSpPr txBox="1">
            <a:spLocks/>
          </p:cNvSpPr>
          <p:nvPr/>
        </p:nvSpPr>
        <p:spPr>
          <a:xfrm>
            <a:off x="4772683" y="764575"/>
            <a:ext cx="3307447" cy="914755"/>
          </a:xfrm>
          <a:prstGeom prst="rect">
            <a:avLst/>
          </a:prstGeom>
        </p:spPr>
        <p:txBody>
          <a:bodyPr>
            <a:normAutofit/>
          </a:bodyPr>
          <a:lstStyle>
            <a:lvl1pPr marL="406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 hangingPunct="1">
              <a:buNone/>
            </a:pPr>
            <a:r>
              <a:rPr lang="zh-CN" altLang="en-US" sz="4000" dirty="0"/>
              <a:t>连续分类数据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C6408D-E7D7-FA41-B106-AB4851194ED4}"/>
              </a:ext>
            </a:extLst>
          </p:cNvPr>
          <p:cNvSpPr txBox="1"/>
          <p:nvPr/>
        </p:nvSpPr>
        <p:spPr>
          <a:xfrm>
            <a:off x="1225314" y="8110183"/>
            <a:ext cx="61330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breaks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参数的不同带来的区间划分差异</a:t>
            </a:r>
          </a:p>
        </p:txBody>
      </p:sp>
    </p:spTree>
    <p:extLst>
      <p:ext uri="{BB962C8B-B14F-4D97-AF65-F5344CB8AC3E}">
        <p14:creationId xmlns:p14="http://schemas.microsoft.com/office/powerpoint/2010/main" val="4071388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E1D45-A079-134E-BEDE-712CF7E3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属性和数据的类型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E6FDB69-86A3-9742-8815-7FD3DEE65C50}"/>
              </a:ext>
            </a:extLst>
          </p:cNvPr>
          <p:cNvGrpSpPr/>
          <p:nvPr/>
        </p:nvGrpSpPr>
        <p:grpSpPr>
          <a:xfrm>
            <a:off x="4985305" y="3028240"/>
            <a:ext cx="1776370" cy="3085770"/>
            <a:chOff x="4985305" y="3028240"/>
            <a:chExt cx="1776370" cy="308577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4AAAAA4-227D-2D43-A4D8-5FA48C2F0681}"/>
                </a:ext>
              </a:extLst>
            </p:cNvPr>
            <p:cNvSpPr txBox="1"/>
            <p:nvPr/>
          </p:nvSpPr>
          <p:spPr>
            <a:xfrm>
              <a:off x="4985305" y="3028240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定性数据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7E32DCC-DEE7-3B49-A03B-1086AF2141C5}"/>
                </a:ext>
              </a:extLst>
            </p:cNvPr>
            <p:cNvSpPr txBox="1"/>
            <p:nvPr/>
          </p:nvSpPr>
          <p:spPr>
            <a:xfrm>
              <a:off x="5017608" y="5518975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定量数据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C6C82C3-EF30-6D46-B7C7-6AD43920B6A3}"/>
              </a:ext>
            </a:extLst>
          </p:cNvPr>
          <p:cNvGrpSpPr/>
          <p:nvPr/>
        </p:nvGrpSpPr>
        <p:grpSpPr>
          <a:xfrm>
            <a:off x="363741" y="2583493"/>
            <a:ext cx="4233689" cy="3991580"/>
            <a:chOff x="363741" y="2583493"/>
            <a:chExt cx="4233689" cy="399158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98FC79D-574C-054A-9930-499DD286B1B1}"/>
                </a:ext>
              </a:extLst>
            </p:cNvPr>
            <p:cNvSpPr txBox="1"/>
            <p:nvPr/>
          </p:nvSpPr>
          <p:spPr>
            <a:xfrm>
              <a:off x="363741" y="4305211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属性类型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3CFDF43-4911-FA4C-8A7A-7C66787AA880}"/>
                </a:ext>
              </a:extLst>
            </p:cNvPr>
            <p:cNvSpPr txBox="1"/>
            <p:nvPr/>
          </p:nvSpPr>
          <p:spPr>
            <a:xfrm>
              <a:off x="2845843" y="2583493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定类属性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361AF8-9F4D-B243-9AF8-77E147843E9D}"/>
                </a:ext>
              </a:extLst>
            </p:cNvPr>
            <p:cNvSpPr txBox="1"/>
            <p:nvPr/>
          </p:nvSpPr>
          <p:spPr>
            <a:xfrm>
              <a:off x="2853363" y="3325758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定序属性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75F4234-08B1-1E4F-AB41-A49D77024698}"/>
                </a:ext>
              </a:extLst>
            </p:cNvPr>
            <p:cNvSpPr txBox="1"/>
            <p:nvPr/>
          </p:nvSpPr>
          <p:spPr>
            <a:xfrm>
              <a:off x="2830803" y="5258094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定距属性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E56017-2361-8E4C-9280-0B068C787379}"/>
                </a:ext>
              </a:extLst>
            </p:cNvPr>
            <p:cNvSpPr txBox="1"/>
            <p:nvPr/>
          </p:nvSpPr>
          <p:spPr>
            <a:xfrm>
              <a:off x="2853363" y="5980038"/>
              <a:ext cx="17440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rPr>
                <a:t>定比属性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FCB03A9-08E6-B34D-887A-46E31364282E}"/>
                </a:ext>
              </a:extLst>
            </p:cNvPr>
            <p:cNvGrpSpPr/>
            <p:nvPr/>
          </p:nvGrpSpPr>
          <p:grpSpPr>
            <a:xfrm>
              <a:off x="2100288" y="2702867"/>
              <a:ext cx="745555" cy="3799722"/>
              <a:chOff x="2100288" y="2702867"/>
              <a:chExt cx="745555" cy="3799722"/>
            </a:xfrm>
          </p:grpSpPr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1D90FA31-75AE-3D42-8BAB-361A2BBEDB42}"/>
                  </a:ext>
                </a:extLst>
              </p:cNvPr>
              <p:cNvSpPr/>
              <p:nvPr/>
            </p:nvSpPr>
            <p:spPr>
              <a:xfrm>
                <a:off x="2107808" y="2702867"/>
                <a:ext cx="738035" cy="3799722"/>
              </a:xfrm>
              <a:prstGeom prst="leftBrace">
                <a:avLst>
                  <a:gd name="adj1" fmla="val 82194"/>
                  <a:gd name="adj2" fmla="val 50000"/>
                </a:avLst>
              </a:prstGeom>
              <a:noFill/>
              <a:ln w="12700" cap="flat">
                <a:solidFill>
                  <a:srgbClr val="ABABAB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2" name="左大括号 11">
                <a:extLst>
                  <a:ext uri="{FF2B5EF4-FFF2-40B4-BE49-F238E27FC236}">
                    <a16:creationId xmlns:a16="http://schemas.microsoft.com/office/drawing/2014/main" id="{8CD33B0D-A73B-9345-9016-3604794B723D}"/>
                  </a:ext>
                </a:extLst>
              </p:cNvPr>
              <p:cNvSpPr/>
              <p:nvPr/>
            </p:nvSpPr>
            <p:spPr>
              <a:xfrm>
                <a:off x="2100288" y="3602953"/>
                <a:ext cx="738035" cy="1952659"/>
              </a:xfrm>
              <a:prstGeom prst="leftBrace">
                <a:avLst>
                  <a:gd name="adj1" fmla="val 82194"/>
                  <a:gd name="adj2" fmla="val 50000"/>
                </a:avLst>
              </a:prstGeom>
              <a:noFill/>
              <a:ln w="12700" cap="flat">
                <a:solidFill>
                  <a:srgbClr val="ABABAB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</p:grpSp>
      </p:grp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AF9C35E5-9179-F342-A5A7-BE8FE6DF6CA4}"/>
              </a:ext>
            </a:extLst>
          </p:cNvPr>
          <p:cNvSpPr/>
          <p:nvPr/>
        </p:nvSpPr>
        <p:spPr>
          <a:xfrm rot="10800000">
            <a:off x="9480090" y="2540077"/>
            <a:ext cx="738035" cy="3799722"/>
          </a:xfrm>
          <a:prstGeom prst="leftBrace">
            <a:avLst>
              <a:gd name="adj1" fmla="val 82194"/>
              <a:gd name="adj2" fmla="val 50000"/>
            </a:avLst>
          </a:prstGeom>
          <a:noFill/>
          <a:ln w="12700" cap="flat">
            <a:solidFill>
              <a:srgbClr val="ABABAB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0C62B5-A007-2643-B776-96C7D7A4AC4C}"/>
              </a:ext>
            </a:extLst>
          </p:cNvPr>
          <p:cNvSpPr txBox="1"/>
          <p:nvPr/>
        </p:nvSpPr>
        <p:spPr>
          <a:xfrm>
            <a:off x="10486741" y="5385003"/>
            <a:ext cx="215443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数值型数据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801C63-8825-3141-81AA-CD00D734EBAB}"/>
              </a:ext>
            </a:extLst>
          </p:cNvPr>
          <p:cNvSpPr txBox="1"/>
          <p:nvPr/>
        </p:nvSpPr>
        <p:spPr>
          <a:xfrm>
            <a:off x="10486623" y="4142420"/>
            <a:ext cx="215443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逻辑型数据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3107DC-CA04-E040-AE75-18046BDF2BE7}"/>
              </a:ext>
            </a:extLst>
          </p:cNvPr>
          <p:cNvSpPr txBox="1"/>
          <p:nvPr/>
        </p:nvSpPr>
        <p:spPr>
          <a:xfrm>
            <a:off x="10464250" y="3007918"/>
            <a:ext cx="215443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字符型数据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D869570-1D0D-DC48-8216-5062CDF09B7A}"/>
              </a:ext>
            </a:extLst>
          </p:cNvPr>
          <p:cNvGrpSpPr/>
          <p:nvPr/>
        </p:nvGrpSpPr>
        <p:grpSpPr>
          <a:xfrm>
            <a:off x="6867537" y="2837594"/>
            <a:ext cx="2612553" cy="3279152"/>
            <a:chOff x="6867537" y="2837594"/>
            <a:chExt cx="2612553" cy="3279152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E6EDC44-D3B4-9440-A53F-BAA0A8DF7B6F}"/>
                </a:ext>
              </a:extLst>
            </p:cNvPr>
            <p:cNvGrpSpPr/>
            <p:nvPr/>
          </p:nvGrpSpPr>
          <p:grpSpPr>
            <a:xfrm>
              <a:off x="7703719" y="2837594"/>
              <a:ext cx="1776371" cy="3279152"/>
              <a:chOff x="7703719" y="2837594"/>
              <a:chExt cx="1776371" cy="3279152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E15EDC2-FF15-7F4C-856F-BC908A39012E}"/>
                  </a:ext>
                </a:extLst>
              </p:cNvPr>
              <p:cNvSpPr txBox="1"/>
              <p:nvPr/>
            </p:nvSpPr>
            <p:spPr>
              <a:xfrm>
                <a:off x="7703720" y="2837594"/>
                <a:ext cx="1744067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/>
                  <a:t>比较判断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918C73-BD3D-124F-8793-7E3C5241F107}"/>
                  </a:ext>
                </a:extLst>
              </p:cNvPr>
              <p:cNvSpPr txBox="1"/>
              <p:nvPr/>
            </p:nvSpPr>
            <p:spPr>
              <a:xfrm>
                <a:off x="7703719" y="3720211"/>
                <a:ext cx="1744067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/>
                  <a:t>排序操作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348D8FB-A384-6742-9452-2966AEFBAEE9}"/>
                  </a:ext>
                </a:extLst>
              </p:cNvPr>
              <p:cNvSpPr txBox="1"/>
              <p:nvPr/>
            </p:nvSpPr>
            <p:spPr>
              <a:xfrm>
                <a:off x="7736023" y="5521711"/>
                <a:ext cx="1744067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/>
                  <a:t>数值运算</a:t>
                </a:r>
                <a:endParaRPr kumimoji="0" lang="zh-CN" altLang="en-US" sz="3200" b="0" i="0" u="none" strike="noStrike" cap="none" spc="0" normalizeH="0" baseline="0" dirty="0">
                  <a:ln>
                    <a:noFill/>
                  </a:ln>
                  <a:solidFill>
                    <a:srgbClr val="2C64A7"/>
                  </a:solidFill>
                  <a:effectLst/>
                  <a:uFillTx/>
                  <a:latin typeface="Monaco"/>
                  <a:ea typeface="Monaco"/>
                  <a:cs typeface="Monaco"/>
                  <a:sym typeface="Monaco"/>
                </a:endParaRPr>
              </a:p>
            </p:txBody>
          </p:sp>
        </p:grpSp>
        <p:sp>
          <p:nvSpPr>
            <p:cNvPr id="22" name="右箭头 21">
              <a:extLst>
                <a:ext uri="{FF2B5EF4-FFF2-40B4-BE49-F238E27FC236}">
                  <a16:creationId xmlns:a16="http://schemas.microsoft.com/office/drawing/2014/main" id="{43ABBAF5-9D96-9C48-89F3-ABB2544F4542}"/>
                </a:ext>
              </a:extLst>
            </p:cNvPr>
            <p:cNvSpPr/>
            <p:nvPr/>
          </p:nvSpPr>
          <p:spPr>
            <a:xfrm>
              <a:off x="6867537" y="4085309"/>
              <a:ext cx="673751" cy="1304290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1" i="0" u="none" strike="noStrike" spc="50" normalizeH="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uFillTx/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B24AB1E9-7C8E-4B9A-AF86-EF1C545C964F}"/>
              </a:ext>
            </a:extLst>
          </p:cNvPr>
          <p:cNvSpPr/>
          <p:nvPr/>
        </p:nvSpPr>
        <p:spPr>
          <a:xfrm>
            <a:off x="10313894" y="2540077"/>
            <a:ext cx="2690906" cy="4506182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E32697-6517-49E5-A0D7-215AB3BA4521}"/>
              </a:ext>
            </a:extLst>
          </p:cNvPr>
          <p:cNvSpPr txBox="1"/>
          <p:nvPr/>
        </p:nvSpPr>
        <p:spPr>
          <a:xfrm>
            <a:off x="10229018" y="7186642"/>
            <a:ext cx="269090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计算机中数据的基本类型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534B858-538A-4957-8D96-757BA5848B73}"/>
              </a:ext>
            </a:extLst>
          </p:cNvPr>
          <p:cNvCxnSpPr/>
          <p:nvPr/>
        </p:nvCxnSpPr>
        <p:spPr>
          <a:xfrm>
            <a:off x="7180729" y="1627094"/>
            <a:ext cx="0" cy="7449671"/>
          </a:xfrm>
          <a:prstGeom prst="line">
            <a:avLst/>
          </a:prstGeom>
          <a:noFill/>
          <a:ln w="38100" cap="flat">
            <a:solidFill>
              <a:srgbClr val="0000FF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灯片编号占位符 2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200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3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时间型数据"/>
          <p:cNvSpPr txBox="1">
            <a:spLocks noGrp="1"/>
          </p:cNvSpPr>
          <p:nvPr>
            <p:ph type="title"/>
          </p:nvPr>
        </p:nvSpPr>
        <p:spPr>
          <a:xfrm>
            <a:off x="651470" y="4289673"/>
            <a:ext cx="5093594" cy="2034927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时间数据</a:t>
            </a:r>
            <a:endParaRPr dirty="0"/>
          </a:p>
        </p:txBody>
      </p:sp>
      <p:sp>
        <p:nvSpPr>
          <p:cNvPr id="159" name="时间序列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因子与时间类型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1" name="日期/时间数据"/>
          <p:cNvSpPr txBox="1"/>
          <p:nvPr/>
        </p:nvSpPr>
        <p:spPr>
          <a:xfrm>
            <a:off x="7365215" y="4129707"/>
            <a:ext cx="279658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日期/时间数据</a:t>
            </a:r>
          </a:p>
        </p:txBody>
      </p:sp>
      <p:sp>
        <p:nvSpPr>
          <p:cNvPr id="162" name="时间序列"/>
          <p:cNvSpPr txBox="1"/>
          <p:nvPr/>
        </p:nvSpPr>
        <p:spPr>
          <a:xfrm>
            <a:off x="7365215" y="4989825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操作</a:t>
            </a:r>
            <a:r>
              <a:rPr dirty="0" err="1"/>
              <a:t>时间</a:t>
            </a:r>
            <a:r>
              <a:rPr lang="zh-CN" altLang="en-US" dirty="0"/>
              <a:t>数据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36401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日期/时间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日期/时间数据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6" name="时间数据建立在字符型数据基础上"/>
          <p:cNvSpPr txBox="1"/>
          <p:nvPr/>
        </p:nvSpPr>
        <p:spPr>
          <a:xfrm>
            <a:off x="654050" y="1920477"/>
            <a:ext cx="62103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时间数据建立在字符型数据基础上</a:t>
            </a:r>
          </a:p>
        </p:txBody>
      </p:sp>
      <p:sp>
        <p:nvSpPr>
          <p:cNvPr id="167" name="&gt; Sys.time()…"/>
          <p:cNvSpPr txBox="1"/>
          <p:nvPr/>
        </p:nvSpPr>
        <p:spPr>
          <a:xfrm>
            <a:off x="3962689" y="4391786"/>
            <a:ext cx="591347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lang="en-US" dirty="0"/>
              <a:t>now()</a:t>
            </a:r>
            <a:endParaRPr dirty="0"/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[1] "2019-04-10 21:56:28 CST"</a:t>
            </a:r>
          </a:p>
        </p:txBody>
      </p:sp>
      <p:grpSp>
        <p:nvGrpSpPr>
          <p:cNvPr id="172" name="成组"/>
          <p:cNvGrpSpPr/>
          <p:nvPr/>
        </p:nvGrpSpPr>
        <p:grpSpPr>
          <a:xfrm>
            <a:off x="7843947" y="2763704"/>
            <a:ext cx="4024072" cy="1258313"/>
            <a:chOff x="-31750" y="-31749"/>
            <a:chExt cx="4024070" cy="1258311"/>
          </a:xfrm>
        </p:grpSpPr>
        <p:pic>
          <p:nvPicPr>
            <p:cNvPr id="16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626411" y="565655"/>
              <a:ext cx="1258312" cy="63501"/>
            </a:xfrm>
            <a:prstGeom prst="rect">
              <a:avLst/>
            </a:prstGeom>
            <a:effectLst/>
          </p:spPr>
        </p:pic>
        <p:pic>
          <p:nvPicPr>
            <p:cNvPr id="17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162287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73" name="&gt; Sys.Date()…"/>
          <p:cNvSpPr txBox="1"/>
          <p:nvPr/>
        </p:nvSpPr>
        <p:spPr>
          <a:xfrm>
            <a:off x="8195003" y="2694581"/>
            <a:ext cx="3308598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&gt; </a:t>
            </a:r>
            <a:r>
              <a:rPr lang="en-US" altLang="zh-CN" dirty="0"/>
              <a:t>today()</a:t>
            </a:r>
            <a:endParaRPr dirty="0"/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dirty="0"/>
              <a:t>[1] "2019-04-10"</a:t>
            </a:r>
          </a:p>
        </p:txBody>
      </p:sp>
      <p:grpSp>
        <p:nvGrpSpPr>
          <p:cNvPr id="178" name="成组"/>
          <p:cNvGrpSpPr/>
          <p:nvPr/>
        </p:nvGrpSpPr>
        <p:grpSpPr>
          <a:xfrm>
            <a:off x="3651759" y="4329927"/>
            <a:ext cx="6182278" cy="1285527"/>
            <a:chOff x="-31750" y="-31749"/>
            <a:chExt cx="6182276" cy="1285526"/>
          </a:xfrm>
        </p:grpSpPr>
        <p:pic>
          <p:nvPicPr>
            <p:cNvPr id="174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638524" y="579263"/>
              <a:ext cx="1285528" cy="63501"/>
            </a:xfrm>
            <a:prstGeom prst="rect">
              <a:avLst/>
            </a:prstGeom>
            <a:effectLst/>
          </p:spPr>
        </p:pic>
        <p:pic>
          <p:nvPicPr>
            <p:cNvPr id="176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1189485"/>
              <a:ext cx="6182277" cy="63501"/>
            </a:xfrm>
            <a:prstGeom prst="rect">
              <a:avLst/>
            </a:prstGeom>
            <a:effectLst/>
          </p:spPr>
        </p:pic>
      </p:grpSp>
      <p:sp>
        <p:nvSpPr>
          <p:cNvPr id="179" name="读取系统日期："/>
          <p:cNvSpPr txBox="1"/>
          <p:nvPr/>
        </p:nvSpPr>
        <p:spPr>
          <a:xfrm>
            <a:off x="4849751" y="3283850"/>
            <a:ext cx="2959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 err="1"/>
              <a:t>读取系统日期</a:t>
            </a:r>
            <a:r>
              <a:rPr dirty="0"/>
              <a:t>：</a:t>
            </a:r>
          </a:p>
        </p:txBody>
      </p:sp>
      <p:sp>
        <p:nvSpPr>
          <p:cNvPr id="180" name="读取系统时间："/>
          <p:cNvSpPr txBox="1"/>
          <p:nvPr/>
        </p:nvSpPr>
        <p:spPr>
          <a:xfrm>
            <a:off x="742545" y="4653425"/>
            <a:ext cx="295910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 err="1"/>
              <a:t>读取系统时间</a:t>
            </a:r>
            <a:r>
              <a:rPr dirty="0"/>
              <a:t>：</a:t>
            </a:r>
          </a:p>
        </p:txBody>
      </p:sp>
      <p:sp>
        <p:nvSpPr>
          <p:cNvPr id="15" name="读取系统时间：">
            <a:extLst>
              <a:ext uri="{FF2B5EF4-FFF2-40B4-BE49-F238E27FC236}">
                <a16:creationId xmlns:a16="http://schemas.microsoft.com/office/drawing/2014/main" id="{C99E511B-7ED7-414F-91F7-B0F66E9199AE}"/>
              </a:ext>
            </a:extLst>
          </p:cNvPr>
          <p:cNvSpPr txBox="1"/>
          <p:nvPr/>
        </p:nvSpPr>
        <p:spPr>
          <a:xfrm>
            <a:off x="759135" y="5863834"/>
            <a:ext cx="1152792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r>
              <a:rPr lang="zh-CN" altLang="en-US" dirty="0"/>
              <a:t>时间数据的两种类型：</a:t>
            </a:r>
            <a:r>
              <a:rPr lang="en-US" altLang="zh-CN" dirty="0"/>
              <a:t>UTC </a:t>
            </a:r>
            <a:r>
              <a:rPr lang="zh-CN" altLang="en-US" dirty="0"/>
              <a:t>世界协调时间</a:t>
            </a:r>
            <a:r>
              <a:rPr lang="en-US" altLang="zh-CN" dirty="0"/>
              <a:t>(</a:t>
            </a:r>
            <a:r>
              <a:rPr lang="zh-CN" altLang="en-US" dirty="0"/>
              <a:t>经度</a:t>
            </a:r>
            <a:r>
              <a:rPr lang="en-US" altLang="zh-CN" dirty="0"/>
              <a:t>0)</a:t>
            </a:r>
          </a:p>
          <a:p>
            <a:r>
              <a:rPr lang="en-US" altLang="zh-CN" dirty="0"/>
              <a:t>							CST </a:t>
            </a:r>
            <a:r>
              <a:rPr lang="zh-CN" altLang="en-US" dirty="0"/>
              <a:t>中央标准时间</a:t>
            </a:r>
            <a:r>
              <a:rPr lang="en-US" altLang="zh-CN" dirty="0"/>
              <a:t>(</a:t>
            </a:r>
            <a:r>
              <a:rPr lang="zh-CN" altLang="en-US" dirty="0"/>
              <a:t>在中国即北京时间）</a:t>
            </a:r>
            <a:endParaRPr lang="en-US" altLang="zh-CN" dirty="0"/>
          </a:p>
          <a:p>
            <a:r>
              <a:rPr lang="en-US" altLang="zh-CN" dirty="0"/>
              <a:t>							GMT </a:t>
            </a:r>
            <a:r>
              <a:rPr lang="zh-CN" altLang="en-US" dirty="0"/>
              <a:t>格林尼治时间 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6212B3-E3D2-FE47-A660-CFF64D519D84}"/>
              </a:ext>
            </a:extLst>
          </p:cNvPr>
          <p:cNvSpPr txBox="1"/>
          <p:nvPr/>
        </p:nvSpPr>
        <p:spPr>
          <a:xfrm>
            <a:off x="526274" y="2586014"/>
            <a:ext cx="612347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首先加载工具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library(</a:t>
            </a:r>
            <a:r>
              <a:rPr kumimoji="0" lang="en-US" altLang="zh-CN" sz="2800" b="0" i="0" u="none" strike="noStrike" cap="none" spc="0" normalizeH="0" baseline="0" dirty="0" err="1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lubridate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)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20BE60-482A-FE47-9958-249103511560}"/>
              </a:ext>
            </a:extLst>
          </p:cNvPr>
          <p:cNvSpPr/>
          <p:nvPr/>
        </p:nvSpPr>
        <p:spPr>
          <a:xfrm>
            <a:off x="4813786" y="7739312"/>
            <a:ext cx="47933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433FF"/>
                </a:solidFill>
              </a:rPr>
              <a:t>now(tz = 'Etc/GMT+8’)</a:t>
            </a:r>
            <a:endParaRPr lang="en-US" altLang="zh-CN" sz="2400" dirty="0">
              <a:solidFill>
                <a:srgbClr val="0433FF"/>
              </a:solidFill>
            </a:endParaRPr>
          </a:p>
          <a:p>
            <a:r>
              <a:rPr lang="en-US" altLang="zh-CN" sz="2400" dirty="0">
                <a:solidFill>
                  <a:srgbClr val="0433FF"/>
                </a:solidFill>
              </a:rPr>
              <a:t>now(</a:t>
            </a:r>
            <a:r>
              <a:rPr lang="en-US" altLang="zh-CN" sz="2400" dirty="0" err="1">
                <a:solidFill>
                  <a:srgbClr val="0433FF"/>
                </a:solidFill>
              </a:rPr>
              <a:t>tz</a:t>
            </a:r>
            <a:r>
              <a:rPr lang="en-US" altLang="zh-CN" sz="2400" dirty="0">
                <a:solidFill>
                  <a:srgbClr val="0433FF"/>
                </a:solidFill>
              </a:rPr>
              <a:t> = '</a:t>
            </a:r>
            <a:r>
              <a:rPr lang="en-US" altLang="zh-CN" sz="2400" dirty="0" err="1">
                <a:solidFill>
                  <a:srgbClr val="0433FF"/>
                </a:solidFill>
              </a:rPr>
              <a:t>asia</a:t>
            </a:r>
            <a:r>
              <a:rPr lang="en-US" altLang="zh-CN" sz="2400" dirty="0">
                <a:solidFill>
                  <a:srgbClr val="0433FF"/>
                </a:solidFill>
              </a:rPr>
              <a:t>/shanghai')</a:t>
            </a:r>
            <a:endParaRPr lang="zh-CN" altLang="en-US" sz="2400" dirty="0">
              <a:solidFill>
                <a:srgbClr val="04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584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 advAuto="0"/>
      <p:bldP spid="172" grpId="0" animBg="1" advAuto="0"/>
      <p:bldP spid="173" grpId="0" animBg="1" advAuto="0"/>
      <p:bldP spid="17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FAD43-3142-4DBB-98CF-41DE660D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时间数据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46175-B26D-40F4-9F6D-302A8AA7DA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4126163" cy="5785298"/>
          </a:xfrm>
        </p:spPr>
        <p:txBody>
          <a:bodyPr/>
          <a:lstStyle/>
          <a:p>
            <a:r>
              <a:rPr lang="en-US" altLang="zh-CN" dirty="0" err="1"/>
              <a:t>lubridate</a:t>
            </a:r>
            <a:r>
              <a:rPr lang="zh-CN" altLang="en-US" dirty="0"/>
              <a:t>工具包将日期时间数据大幅简化，字符格式能够接受非常随意的方式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8C6FCF-8F47-4E11-8394-508FAEE9B2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lubridate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5C9065-3EEE-4B43-9C95-9D69D80BC7F7}"/>
              </a:ext>
            </a:extLst>
          </p:cNvPr>
          <p:cNvSpPr/>
          <p:nvPr/>
        </p:nvSpPr>
        <p:spPr>
          <a:xfrm>
            <a:off x="5238261" y="1984151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ymd('20190402')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"2019-04-02"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3666A9-EC80-2F4F-B563-3BF2F4E0D2FF}"/>
              </a:ext>
            </a:extLst>
          </p:cNvPr>
          <p:cNvSpPr/>
          <p:nvPr/>
        </p:nvSpPr>
        <p:spPr>
          <a:xfrm>
            <a:off x="5238260" y="3423718"/>
            <a:ext cx="75633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433FF"/>
                </a:solidFill>
              </a:rPr>
              <a:t>&gt; ymd_hms('20190902,23 50 59')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[1] "2019-09-02 23:50:59 UTC"</a:t>
            </a:r>
          </a:p>
        </p:txBody>
      </p:sp>
      <p:sp>
        <p:nvSpPr>
          <p:cNvPr id="8" name="as.POSIXlt()函数">
            <a:extLst>
              <a:ext uri="{FF2B5EF4-FFF2-40B4-BE49-F238E27FC236}">
                <a16:creationId xmlns:a16="http://schemas.microsoft.com/office/drawing/2014/main" id="{89614E9A-4371-804D-97D5-B203E13A0C40}"/>
              </a:ext>
            </a:extLst>
          </p:cNvPr>
          <p:cNvSpPr txBox="1"/>
          <p:nvPr/>
        </p:nvSpPr>
        <p:spPr>
          <a:xfrm>
            <a:off x="654049" y="5287105"/>
            <a:ext cx="4286919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altLang="en-US" sz="2800" dirty="0"/>
              <a:t>计算机存储的是时间戳，以字符格式显示在屏幕上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时间戳是一个以秒为单位的正整数。</a:t>
            </a:r>
            <a:endParaRPr sz="2800" dirty="0"/>
          </a:p>
        </p:txBody>
      </p:sp>
      <p:sp>
        <p:nvSpPr>
          <p:cNvPr id="9" name="&gt; as.POSIXct(&quot;2019-01-01 10:25:30&quot;)…">
            <a:extLst>
              <a:ext uri="{FF2B5EF4-FFF2-40B4-BE49-F238E27FC236}">
                <a16:creationId xmlns:a16="http://schemas.microsoft.com/office/drawing/2014/main" id="{47A58FFE-47F4-1649-BDFB-E0770DB847CB}"/>
              </a:ext>
            </a:extLst>
          </p:cNvPr>
          <p:cNvSpPr txBox="1"/>
          <p:nvPr/>
        </p:nvSpPr>
        <p:spPr>
          <a:xfrm>
            <a:off x="5149350" y="5579492"/>
            <a:ext cx="7634665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rPr sz="2400" dirty="0"/>
              <a:t>&gt; </a:t>
            </a:r>
            <a:r>
              <a:rPr lang="en-US" sz="2400" dirty="0"/>
              <a:t>a &lt;- </a:t>
            </a:r>
            <a:r>
              <a:rPr lang="en-US" sz="2400" dirty="0" err="1"/>
              <a:t>ymd_hms</a:t>
            </a:r>
            <a:r>
              <a:rPr sz="2400" dirty="0"/>
              <a:t>("2019-01-01 10:25:30")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lang="en-US" altLang="zh-CN" sz="2400" dirty="0"/>
              <a:t>&gt; mode</a:t>
            </a:r>
            <a:r>
              <a:rPr lang="en-US" altLang="zh-CN" sz="2400" dirty="0">
                <a:solidFill>
                  <a:srgbClr val="0433FF"/>
                </a:solidFill>
              </a:rPr>
              <a:t>(a)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[1] “numeric”</a:t>
            </a:r>
            <a:endParaRPr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61625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774</Words>
  <Application>Microsoft Macintosh PowerPoint</Application>
  <PresentationFormat>自定义</PresentationFormat>
  <Paragraphs>149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Helvetica</vt:lpstr>
      <vt:lpstr>Helvetica Neue</vt:lpstr>
      <vt:lpstr>Helvetica Neue Light</vt:lpstr>
      <vt:lpstr>Helvetica Neue Medium</vt:lpstr>
      <vt:lpstr>Impact</vt:lpstr>
      <vt:lpstr>Monaco</vt:lpstr>
      <vt:lpstr>ModernPortfolio</vt:lpstr>
      <vt:lpstr>数据分析与处理技术</vt:lpstr>
      <vt:lpstr>分类数据</vt:lpstr>
      <vt:lpstr>客观事物的属性信息分类</vt:lpstr>
      <vt:lpstr>分类数据</vt:lpstr>
      <vt:lpstr>分类数据</vt:lpstr>
      <vt:lpstr>属性和数据的类型</vt:lpstr>
      <vt:lpstr>时间数据</vt:lpstr>
      <vt:lpstr>日期/时间数据</vt:lpstr>
      <vt:lpstr>时间数据</vt:lpstr>
      <vt:lpstr>时间数据</vt:lpstr>
      <vt:lpstr>时间数据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38</cp:revision>
  <dcterms:modified xsi:type="dcterms:W3CDTF">2020-10-08T12:44:08Z</dcterms:modified>
</cp:coreProperties>
</file>