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06" r:id="rId2"/>
    <p:sldId id="257" r:id="rId3"/>
    <p:sldId id="304" r:id="rId4"/>
    <p:sldId id="305" r:id="rId5"/>
    <p:sldId id="307" r:id="rId6"/>
    <p:sldId id="270" r:id="rId7"/>
    <p:sldId id="263" r:id="rId8"/>
    <p:sldId id="310" r:id="rId9"/>
    <p:sldId id="264" r:id="rId10"/>
    <p:sldId id="265" r:id="rId11"/>
    <p:sldId id="309" r:id="rId12"/>
    <p:sldId id="269" r:id="rId13"/>
    <p:sldId id="308" r:id="rId14"/>
    <p:sldId id="260" r:id="rId15"/>
    <p:sldId id="261" r:id="rId16"/>
    <p:sldId id="299" r:id="rId17"/>
    <p:sldId id="300" r:id="rId18"/>
    <p:sldId id="301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F801F-CD44-484C-A598-8ACC389BDCEB}" v="273" dt="2019-09-18T04:20:53.842"/>
    <p1510:client id="{FE2D06D2-0D88-466E-A232-F42E369BFC5B}" v="1350" dt="2019-09-17T12:19:09.2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4" autoAdjust="0"/>
    <p:restoredTop sz="94626"/>
  </p:normalViewPr>
  <p:slideViewPr>
    <p:cSldViewPr snapToGrid="0">
      <p:cViewPr varScale="1">
        <p:scale>
          <a:sx n="78" d="100"/>
          <a:sy n="78" d="100"/>
        </p:scale>
        <p:origin x="1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DA6F801F-CD44-484C-A598-8ACC389BDCEB}"/>
    <pc:docChg chg="undo custSel addSld delSld modSld">
      <pc:chgData name="Xu Ning" userId="4b16d4e24b5f2f9c" providerId="LiveId" clId="{DA6F801F-CD44-484C-A598-8ACC389BDCEB}" dt="2019-09-18T04:48:32.991" v="3184" actId="20577"/>
      <pc:docMkLst>
        <pc:docMk/>
      </pc:docMkLst>
      <pc:sldChg chg="add">
        <pc:chgData name="Xu Ning" userId="4b16d4e24b5f2f9c" providerId="LiveId" clId="{DA6F801F-CD44-484C-A598-8ACC389BDCEB}" dt="2019-09-17T13:53:47.017" v="990"/>
        <pc:sldMkLst>
          <pc:docMk/>
          <pc:sldMk cId="2401395635" sldId="257"/>
        </pc:sldMkLst>
        <pc:spChg chg="mod">
          <ac:chgData name="Xu Ning" userId="4b16d4e24b5f2f9c" providerId="LiveId" clId="{DA6F801F-CD44-484C-A598-8ACC389BDCEB}" dt="2019-09-15T13:46:58.118" v="36" actId="20577"/>
          <ac:spMkLst>
            <pc:docMk/>
            <pc:sldMk cId="2401395635" sldId="257"/>
            <ac:spMk id="7" creationId="{B66344AB-84F1-6442-8DD5-5BA4E41621BD}"/>
          </ac:spMkLst>
        </pc:spChg>
        <pc:spChg chg="mod">
          <ac:chgData name="Xu Ning" userId="4b16d4e24b5f2f9c" providerId="LiveId" clId="{DA6F801F-CD44-484C-A598-8ACC389BDCEB}" dt="2019-09-15T13:46:35.042" v="22" actId="20577"/>
          <ac:spMkLst>
            <pc:docMk/>
            <pc:sldMk cId="2401395635" sldId="257"/>
            <ac:spMk id="161" creationId="{00000000-0000-0000-0000-000000000000}"/>
          </ac:spMkLst>
        </pc:spChg>
        <pc:spChg chg="mod">
          <ac:chgData name="Xu Ning" userId="4b16d4e24b5f2f9c" providerId="LiveId" clId="{DA6F801F-CD44-484C-A598-8ACC389BDCEB}" dt="2019-09-15T13:47:53.631" v="81" actId="20577"/>
          <ac:spMkLst>
            <pc:docMk/>
            <pc:sldMk cId="2401395635" sldId="257"/>
            <ac:spMk id="162" creationId="{00000000-0000-0000-0000-000000000000}"/>
          </ac:spMkLst>
        </pc:spChg>
      </pc:sldChg>
      <pc:sldChg chg="add del">
        <pc:chgData name="Xu Ning" userId="4b16d4e24b5f2f9c" providerId="LiveId" clId="{DA6F801F-CD44-484C-A598-8ACC389BDCEB}" dt="2019-09-17T13:53:43.196" v="984" actId="2696"/>
        <pc:sldMkLst>
          <pc:docMk/>
          <pc:sldMk cId="4217339869" sldId="257"/>
        </pc:sldMkLst>
      </pc:sldChg>
      <pc:sldChg chg="addSp delSp modSp">
        <pc:chgData name="Xu Ning" userId="4b16d4e24b5f2f9c" providerId="LiveId" clId="{DA6F801F-CD44-484C-A598-8ACC389BDCEB}" dt="2019-09-18T04:20:56.747" v="2939" actId="1076"/>
        <pc:sldMkLst>
          <pc:docMk/>
          <pc:sldMk cId="0" sldId="260"/>
        </pc:sldMkLst>
        <pc:spChg chg="add mod">
          <ac:chgData name="Xu Ning" userId="4b16d4e24b5f2f9c" providerId="LiveId" clId="{DA6F801F-CD44-484C-A598-8ACC389BDCEB}" dt="2019-09-18T04:19:55.379" v="2818" actId="1076"/>
          <ac:spMkLst>
            <pc:docMk/>
            <pc:sldMk cId="0" sldId="260"/>
            <ac:spMk id="2" creationId="{66B1C351-C94C-D14F-9865-E849400AA522}"/>
          </ac:spMkLst>
        </pc:spChg>
        <pc:spChg chg="mod">
          <ac:chgData name="Xu Ning" userId="4b16d4e24b5f2f9c" providerId="LiveId" clId="{DA6F801F-CD44-484C-A598-8ACC389BDCEB}" dt="2019-09-17T13:46:01.122" v="709" actId="948"/>
          <ac:spMkLst>
            <pc:docMk/>
            <pc:sldMk cId="0" sldId="260"/>
            <ac:spMk id="193" creationId="{00000000-0000-0000-0000-000000000000}"/>
          </ac:spMkLst>
        </pc:spChg>
        <pc:spChg chg="mod">
          <ac:chgData name="Xu Ning" userId="4b16d4e24b5f2f9c" providerId="LiveId" clId="{DA6F801F-CD44-484C-A598-8ACC389BDCEB}" dt="2019-09-17T14:52:37.803" v="1900" actId="27636"/>
          <ac:spMkLst>
            <pc:docMk/>
            <pc:sldMk cId="0" sldId="260"/>
            <ac:spMk id="195" creationId="{00000000-0000-0000-0000-000000000000}"/>
          </ac:spMkLst>
        </pc:spChg>
        <pc:spChg chg="mod">
          <ac:chgData name="Xu Ning" userId="4b16d4e24b5f2f9c" providerId="LiveId" clId="{DA6F801F-CD44-484C-A598-8ACC389BDCEB}" dt="2019-09-18T04:20:56.747" v="2939" actId="1076"/>
          <ac:spMkLst>
            <pc:docMk/>
            <pc:sldMk cId="0" sldId="260"/>
            <ac:spMk id="196" creationId="{00000000-0000-0000-0000-000000000000}"/>
          </ac:spMkLst>
        </pc:spChg>
        <pc:spChg chg="del">
          <ac:chgData name="Xu Ning" userId="4b16d4e24b5f2f9c" providerId="LiveId" clId="{DA6F801F-CD44-484C-A598-8ACC389BDCEB}" dt="2019-09-18T04:20:04.115" v="2820" actId="478"/>
          <ac:spMkLst>
            <pc:docMk/>
            <pc:sldMk cId="0" sldId="260"/>
            <ac:spMk id="197" creationId="{00000000-0000-0000-0000-000000000000}"/>
          </ac:spMkLst>
        </pc:spChg>
      </pc:sldChg>
      <pc:sldChg chg="modSp">
        <pc:chgData name="Xu Ning" userId="4b16d4e24b5f2f9c" providerId="LiveId" clId="{DA6F801F-CD44-484C-A598-8ACC389BDCEB}" dt="2019-09-18T04:03:34.914" v="2213" actId="1076"/>
        <pc:sldMkLst>
          <pc:docMk/>
          <pc:sldMk cId="678998052" sldId="263"/>
        </pc:sldMkLst>
        <pc:spChg chg="mod">
          <ac:chgData name="Xu Ning" userId="4b16d4e24b5f2f9c" providerId="LiveId" clId="{DA6F801F-CD44-484C-A598-8ACC389BDCEB}" dt="2019-09-17T13:20:14.912" v="184" actId="20577"/>
          <ac:spMkLst>
            <pc:docMk/>
            <pc:sldMk cId="678998052" sldId="263"/>
            <ac:spMk id="213" creationId="{00000000-0000-0000-0000-000000000000}"/>
          </ac:spMkLst>
        </pc:spChg>
        <pc:spChg chg="mod">
          <ac:chgData name="Xu Ning" userId="4b16d4e24b5f2f9c" providerId="LiveId" clId="{DA6F801F-CD44-484C-A598-8ACC389BDCEB}" dt="2019-09-18T04:03:34.914" v="2213" actId="1076"/>
          <ac:spMkLst>
            <pc:docMk/>
            <pc:sldMk cId="678998052" sldId="263"/>
            <ac:spMk id="216" creationId="{00000000-0000-0000-0000-000000000000}"/>
          </ac:spMkLst>
        </pc:spChg>
      </pc:sldChg>
      <pc:sldChg chg="modSp">
        <pc:chgData name="Xu Ning" userId="4b16d4e24b5f2f9c" providerId="LiveId" clId="{DA6F801F-CD44-484C-A598-8ACC389BDCEB}" dt="2019-09-17T14:13:05.345" v="1523" actId="113"/>
        <pc:sldMkLst>
          <pc:docMk/>
          <pc:sldMk cId="19167953" sldId="264"/>
        </pc:sldMkLst>
        <pc:spChg chg="mod">
          <ac:chgData name="Xu Ning" userId="4b16d4e24b5f2f9c" providerId="LiveId" clId="{DA6F801F-CD44-484C-A598-8ACC389BDCEB}" dt="2019-09-17T14:13:05.345" v="1523" actId="113"/>
          <ac:spMkLst>
            <pc:docMk/>
            <pc:sldMk cId="19167953" sldId="264"/>
            <ac:spMk id="225" creationId="{00000000-0000-0000-0000-000000000000}"/>
          </ac:spMkLst>
        </pc:spChg>
        <pc:spChg chg="mod">
          <ac:chgData name="Xu Ning" userId="4b16d4e24b5f2f9c" providerId="LiveId" clId="{DA6F801F-CD44-484C-A598-8ACC389BDCEB}" dt="2019-09-17T14:13:02.009" v="1522" actId="113"/>
          <ac:spMkLst>
            <pc:docMk/>
            <pc:sldMk cId="19167953" sldId="264"/>
            <ac:spMk id="226" creationId="{00000000-0000-0000-0000-000000000000}"/>
          </ac:spMkLst>
        </pc:spChg>
      </pc:sldChg>
      <pc:sldChg chg="addSp modSp">
        <pc:chgData name="Xu Ning" userId="4b16d4e24b5f2f9c" providerId="LiveId" clId="{DA6F801F-CD44-484C-A598-8ACC389BDCEB}" dt="2019-09-18T04:10:39.833" v="2438" actId="20577"/>
        <pc:sldMkLst>
          <pc:docMk/>
          <pc:sldMk cId="2794453005" sldId="265"/>
        </pc:sldMkLst>
        <pc:spChg chg="add mod">
          <ac:chgData name="Xu Ning" userId="4b16d4e24b5f2f9c" providerId="LiveId" clId="{DA6F801F-CD44-484C-A598-8ACC389BDCEB}" dt="2019-09-17T14:15:10.410" v="1647" actId="948"/>
          <ac:spMkLst>
            <pc:docMk/>
            <pc:sldMk cId="2794453005" sldId="265"/>
            <ac:spMk id="2" creationId="{DB73D189-83B8-BF48-9965-1F2C7663F307}"/>
          </ac:spMkLst>
        </pc:spChg>
        <pc:spChg chg="add mod">
          <ac:chgData name="Xu Ning" userId="4b16d4e24b5f2f9c" providerId="LiveId" clId="{DA6F801F-CD44-484C-A598-8ACC389BDCEB}" dt="2019-09-18T04:10:39.833" v="2438" actId="20577"/>
          <ac:spMkLst>
            <pc:docMk/>
            <pc:sldMk cId="2794453005" sldId="265"/>
            <ac:spMk id="3" creationId="{D069C3DA-0C76-3943-B84B-D36C9A0DD2BE}"/>
          </ac:spMkLst>
        </pc:spChg>
        <pc:spChg chg="mod">
          <ac:chgData name="Xu Ning" userId="4b16d4e24b5f2f9c" providerId="LiveId" clId="{DA6F801F-CD44-484C-A598-8ACC389BDCEB}" dt="2019-09-17T14:12:53.167" v="1520" actId="113"/>
          <ac:spMkLst>
            <pc:docMk/>
            <pc:sldMk cId="2794453005" sldId="265"/>
            <ac:spMk id="233" creationId="{00000000-0000-0000-0000-000000000000}"/>
          </ac:spMkLst>
        </pc:spChg>
        <pc:spChg chg="mod">
          <ac:chgData name="Xu Ning" userId="4b16d4e24b5f2f9c" providerId="LiveId" clId="{DA6F801F-CD44-484C-A598-8ACC389BDCEB}" dt="2019-09-17T14:12:56.374" v="1521" actId="113"/>
          <ac:spMkLst>
            <pc:docMk/>
            <pc:sldMk cId="2794453005" sldId="265"/>
            <ac:spMk id="234" creationId="{00000000-0000-0000-0000-000000000000}"/>
          </ac:spMkLst>
        </pc:spChg>
      </pc:sldChg>
      <pc:sldChg chg="del">
        <pc:chgData name="Xu Ning" userId="4b16d4e24b5f2f9c" providerId="LiveId" clId="{DA6F801F-CD44-484C-A598-8ACC389BDCEB}" dt="2019-09-17T14:17:58.015" v="1670" actId="2696"/>
        <pc:sldMkLst>
          <pc:docMk/>
          <pc:sldMk cId="2278225324" sldId="267"/>
        </pc:sldMkLst>
      </pc:sldChg>
      <pc:sldChg chg="del">
        <pc:chgData name="Xu Ning" userId="4b16d4e24b5f2f9c" providerId="LiveId" clId="{DA6F801F-CD44-484C-A598-8ACC389BDCEB}" dt="2019-09-17T14:17:58.031" v="1671" actId="2696"/>
        <pc:sldMkLst>
          <pc:docMk/>
          <pc:sldMk cId="1512708133" sldId="268"/>
        </pc:sldMkLst>
      </pc:sldChg>
      <pc:sldChg chg="modSp">
        <pc:chgData name="Xu Ning" userId="4b16d4e24b5f2f9c" providerId="LiveId" clId="{DA6F801F-CD44-484C-A598-8ACC389BDCEB}" dt="2019-09-17T14:15:36.525" v="1668" actId="20577"/>
        <pc:sldMkLst>
          <pc:docMk/>
          <pc:sldMk cId="410046876" sldId="269"/>
        </pc:sldMkLst>
        <pc:spChg chg="mod">
          <ac:chgData name="Xu Ning" userId="4b16d4e24b5f2f9c" providerId="LiveId" clId="{DA6F801F-CD44-484C-A598-8ACC389BDCEB}" dt="2019-09-17T13:22:40.616" v="239" actId="20577"/>
          <ac:spMkLst>
            <pc:docMk/>
            <pc:sldMk cId="410046876" sldId="269"/>
            <ac:spMk id="7" creationId="{0FE4D785-2622-4EF4-8C56-DF77F6C69B4C}"/>
          </ac:spMkLst>
        </pc:spChg>
        <pc:spChg chg="mod">
          <ac:chgData name="Xu Ning" userId="4b16d4e24b5f2f9c" providerId="LiveId" clId="{DA6F801F-CD44-484C-A598-8ACC389BDCEB}" dt="2019-09-17T14:15:36.525" v="1668" actId="20577"/>
          <ac:spMkLst>
            <pc:docMk/>
            <pc:sldMk cId="410046876" sldId="269"/>
            <ac:spMk id="158" creationId="{00000000-0000-0000-0000-000000000000}"/>
          </ac:spMkLst>
        </pc:spChg>
        <pc:spChg chg="mod">
          <ac:chgData name="Xu Ning" userId="4b16d4e24b5f2f9c" providerId="LiveId" clId="{DA6F801F-CD44-484C-A598-8ACC389BDCEB}" dt="2019-09-17T13:22:24.450" v="229" actId="20577"/>
          <ac:spMkLst>
            <pc:docMk/>
            <pc:sldMk cId="410046876" sldId="269"/>
            <ac:spMk id="161" creationId="{00000000-0000-0000-0000-000000000000}"/>
          </ac:spMkLst>
        </pc:spChg>
      </pc:sldChg>
      <pc:sldChg chg="addSp modSp modAnim">
        <pc:chgData name="Xu Ning" userId="4b16d4e24b5f2f9c" providerId="LiveId" clId="{DA6F801F-CD44-484C-A598-8ACC389BDCEB}" dt="2019-09-17T14:19:57.640" v="1730" actId="20577"/>
        <pc:sldMkLst>
          <pc:docMk/>
          <pc:sldMk cId="437168404" sldId="270"/>
        </pc:sldMkLst>
        <pc:spChg chg="add mod">
          <ac:chgData name="Xu Ning" userId="4b16d4e24b5f2f9c" providerId="LiveId" clId="{DA6F801F-CD44-484C-A598-8ACC389BDCEB}" dt="2019-09-17T13:26:05.244" v="408" actId="20577"/>
          <ac:spMkLst>
            <pc:docMk/>
            <pc:sldMk cId="437168404" sldId="270"/>
            <ac:spMk id="7" creationId="{2C34C43C-9211-F24D-835B-60CFDA6B1D36}"/>
          </ac:spMkLst>
        </pc:spChg>
        <pc:spChg chg="mod">
          <ac:chgData name="Xu Ning" userId="4b16d4e24b5f2f9c" providerId="LiveId" clId="{DA6F801F-CD44-484C-A598-8ACC389BDCEB}" dt="2019-09-17T14:19:57.640" v="1730" actId="20577"/>
          <ac:spMkLst>
            <pc:docMk/>
            <pc:sldMk cId="437168404" sldId="270"/>
            <ac:spMk id="158" creationId="{00000000-0000-0000-0000-000000000000}"/>
          </ac:spMkLst>
        </pc:spChg>
        <pc:spChg chg="mod">
          <ac:chgData name="Xu Ning" userId="4b16d4e24b5f2f9c" providerId="LiveId" clId="{DA6F801F-CD44-484C-A598-8ACC389BDCEB}" dt="2019-09-17T13:21:36.843" v="210" actId="20577"/>
          <ac:spMkLst>
            <pc:docMk/>
            <pc:sldMk cId="437168404" sldId="270"/>
            <ac:spMk id="161" creationId="{00000000-0000-0000-0000-000000000000}"/>
          </ac:spMkLst>
        </pc:spChg>
      </pc:sldChg>
      <pc:sldChg chg="add del">
        <pc:chgData name="Xu Ning" userId="4b16d4e24b5f2f9c" providerId="LiveId" clId="{DA6F801F-CD44-484C-A598-8ACC389BDCEB}" dt="2019-09-17T13:18:37.913" v="108" actId="2696"/>
        <pc:sldMkLst>
          <pc:docMk/>
          <pc:sldMk cId="4123806053" sldId="288"/>
        </pc:sldMkLst>
      </pc:sldChg>
      <pc:sldChg chg="add del">
        <pc:chgData name="Xu Ning" userId="4b16d4e24b5f2f9c" providerId="LiveId" clId="{DA6F801F-CD44-484C-A598-8ACC389BDCEB}" dt="2019-09-17T13:18:37.946" v="109" actId="2696"/>
        <pc:sldMkLst>
          <pc:docMk/>
          <pc:sldMk cId="2838827624" sldId="289"/>
        </pc:sldMkLst>
      </pc:sldChg>
      <pc:sldChg chg="add del">
        <pc:chgData name="Xu Ning" userId="4b16d4e24b5f2f9c" providerId="LiveId" clId="{DA6F801F-CD44-484C-A598-8ACC389BDCEB}" dt="2019-09-17T13:18:37.966" v="110" actId="2696"/>
        <pc:sldMkLst>
          <pc:docMk/>
          <pc:sldMk cId="2599691908" sldId="290"/>
        </pc:sldMkLst>
      </pc:sldChg>
      <pc:sldChg chg="add del">
        <pc:chgData name="Xu Ning" userId="4b16d4e24b5f2f9c" providerId="LiveId" clId="{DA6F801F-CD44-484C-A598-8ACC389BDCEB}" dt="2019-09-17T13:18:37.980" v="111" actId="2696"/>
        <pc:sldMkLst>
          <pc:docMk/>
          <pc:sldMk cId="2827979009" sldId="291"/>
        </pc:sldMkLst>
      </pc:sldChg>
      <pc:sldChg chg="add del">
        <pc:chgData name="Xu Ning" userId="4b16d4e24b5f2f9c" providerId="LiveId" clId="{DA6F801F-CD44-484C-A598-8ACC389BDCEB}" dt="2019-09-17T13:18:38.019" v="113" actId="2696"/>
        <pc:sldMkLst>
          <pc:docMk/>
          <pc:sldMk cId="3795020729" sldId="292"/>
        </pc:sldMkLst>
      </pc:sldChg>
      <pc:sldChg chg="del">
        <pc:chgData name="Xu Ning" userId="4b16d4e24b5f2f9c" providerId="LiveId" clId="{DA6F801F-CD44-484C-A598-8ACC389BDCEB}" dt="2019-09-17T13:18:37.854" v="105" actId="2696"/>
        <pc:sldMkLst>
          <pc:docMk/>
          <pc:sldMk cId="4114300259" sldId="297"/>
        </pc:sldMkLst>
      </pc:sldChg>
      <pc:sldChg chg="add del">
        <pc:chgData name="Xu Ning" userId="4b16d4e24b5f2f9c" providerId="LiveId" clId="{DA6F801F-CD44-484C-A598-8ACC389BDCEB}" dt="2019-09-17T13:53:43.211" v="985" actId="2696"/>
        <pc:sldMkLst>
          <pc:docMk/>
          <pc:sldMk cId="22447856" sldId="298"/>
        </pc:sldMkLst>
      </pc:sldChg>
      <pc:sldChg chg="del">
        <pc:chgData name="Xu Ning" userId="4b16d4e24b5f2f9c" providerId="LiveId" clId="{DA6F801F-CD44-484C-A598-8ACC389BDCEB}" dt="2019-09-17T13:19:22.676" v="115" actId="2696"/>
        <pc:sldMkLst>
          <pc:docMk/>
          <pc:sldMk cId="1851786885" sldId="298"/>
        </pc:sldMkLst>
      </pc:sldChg>
      <pc:sldChg chg="add del">
        <pc:chgData name="Xu Ning" userId="4b16d4e24b5f2f9c" providerId="LiveId" clId="{DA6F801F-CD44-484C-A598-8ACC389BDCEB}" dt="2019-09-17T14:15:57.687" v="1669" actId="2696"/>
        <pc:sldMkLst>
          <pc:docMk/>
          <pc:sldMk cId="3261085648" sldId="298"/>
        </pc:sldMkLst>
      </pc:sldChg>
      <pc:sldChg chg="addSp delSp modSp">
        <pc:chgData name="Xu Ning" userId="4b16d4e24b5f2f9c" providerId="LiveId" clId="{DA6F801F-CD44-484C-A598-8ACC389BDCEB}" dt="2019-09-17T13:53:02.767" v="983" actId="207"/>
        <pc:sldMkLst>
          <pc:docMk/>
          <pc:sldMk cId="1400401257" sldId="299"/>
        </pc:sldMkLst>
        <pc:spChg chg="mod">
          <ac:chgData name="Xu Ning" userId="4b16d4e24b5f2f9c" providerId="LiveId" clId="{DA6F801F-CD44-484C-A598-8ACC389BDCEB}" dt="2019-09-17T13:52:53.778" v="982" actId="404"/>
          <ac:spMkLst>
            <pc:docMk/>
            <pc:sldMk cId="1400401257" sldId="299"/>
            <ac:spMk id="3" creationId="{F76DF3A0-5499-4BEF-B373-6DFF96D17F27}"/>
          </ac:spMkLst>
        </pc:spChg>
        <pc:spChg chg="del mod">
          <ac:chgData name="Xu Ning" userId="4b16d4e24b5f2f9c" providerId="LiveId" clId="{DA6F801F-CD44-484C-A598-8ACC389BDCEB}" dt="2019-09-17T13:47:55.285" v="723" actId="478"/>
          <ac:spMkLst>
            <pc:docMk/>
            <pc:sldMk cId="1400401257" sldId="299"/>
            <ac:spMk id="4" creationId="{E6C3066E-4630-4DAD-91F4-D927323F5DF0}"/>
          </ac:spMkLst>
        </pc:spChg>
        <pc:spChg chg="add del mod">
          <ac:chgData name="Xu Ning" userId="4b16d4e24b5f2f9c" providerId="LiveId" clId="{DA6F801F-CD44-484C-A598-8ACC389BDCEB}" dt="2019-09-17T13:47:52.559" v="722" actId="478"/>
          <ac:spMkLst>
            <pc:docMk/>
            <pc:sldMk cId="1400401257" sldId="299"/>
            <ac:spMk id="6" creationId="{DC34E4AE-0CED-714F-B14A-9DC273E25129}"/>
          </ac:spMkLst>
        </pc:spChg>
        <pc:spChg chg="add mod">
          <ac:chgData name="Xu Ning" userId="4b16d4e24b5f2f9c" providerId="LiveId" clId="{DA6F801F-CD44-484C-A598-8ACC389BDCEB}" dt="2019-09-17T13:48:52.433" v="733" actId="403"/>
          <ac:spMkLst>
            <pc:docMk/>
            <pc:sldMk cId="1400401257" sldId="299"/>
            <ac:spMk id="7" creationId="{B045550A-5F12-3041-82DE-5606789FFF9D}"/>
          </ac:spMkLst>
        </pc:spChg>
        <pc:spChg chg="add mod">
          <ac:chgData name="Xu Ning" userId="4b16d4e24b5f2f9c" providerId="LiveId" clId="{DA6F801F-CD44-484C-A598-8ACC389BDCEB}" dt="2019-09-17T13:48:49.342" v="732" actId="1076"/>
          <ac:spMkLst>
            <pc:docMk/>
            <pc:sldMk cId="1400401257" sldId="299"/>
            <ac:spMk id="8" creationId="{17E21FF2-C378-6D4F-97ED-9038945C5153}"/>
          </ac:spMkLst>
        </pc:spChg>
        <pc:spChg chg="add mod">
          <ac:chgData name="Xu Ning" userId="4b16d4e24b5f2f9c" providerId="LiveId" clId="{DA6F801F-CD44-484C-A598-8ACC389BDCEB}" dt="2019-09-17T13:50:56.758" v="889" actId="404"/>
          <ac:spMkLst>
            <pc:docMk/>
            <pc:sldMk cId="1400401257" sldId="299"/>
            <ac:spMk id="9" creationId="{7DF0A710-5650-854A-9ED2-6881F5524A74}"/>
          </ac:spMkLst>
        </pc:spChg>
        <pc:spChg chg="add mod">
          <ac:chgData name="Xu Ning" userId="4b16d4e24b5f2f9c" providerId="LiveId" clId="{DA6F801F-CD44-484C-A598-8ACC389BDCEB}" dt="2019-09-17T13:53:02.767" v="983" actId="207"/>
          <ac:spMkLst>
            <pc:docMk/>
            <pc:sldMk cId="1400401257" sldId="299"/>
            <ac:spMk id="10" creationId="{BB74C940-1ACB-834C-B588-6B9160076538}"/>
          </ac:spMkLst>
        </pc:spChg>
      </pc:sldChg>
      <pc:sldChg chg="addSp delSp modSp">
        <pc:chgData name="Xu Ning" userId="4b16d4e24b5f2f9c" providerId="LiveId" clId="{DA6F801F-CD44-484C-A598-8ACC389BDCEB}" dt="2019-09-17T14:28:36.802" v="1866" actId="207"/>
        <pc:sldMkLst>
          <pc:docMk/>
          <pc:sldMk cId="3679694192" sldId="300"/>
        </pc:sldMkLst>
        <pc:spChg chg="del">
          <ac:chgData name="Xu Ning" userId="4b16d4e24b5f2f9c" providerId="LiveId" clId="{DA6F801F-CD44-484C-A598-8ACC389BDCEB}" dt="2019-09-17T14:25:52.545" v="1843" actId="478"/>
          <ac:spMkLst>
            <pc:docMk/>
            <pc:sldMk cId="3679694192" sldId="300"/>
            <ac:spMk id="4" creationId="{355C7AF2-B74B-41C5-B10B-35BF319CD048}"/>
          </ac:spMkLst>
        </pc:spChg>
        <pc:spChg chg="add mod">
          <ac:chgData name="Xu Ning" userId="4b16d4e24b5f2f9c" providerId="LiveId" clId="{DA6F801F-CD44-484C-A598-8ACC389BDCEB}" dt="2019-09-17T14:26:40.722" v="1858" actId="14100"/>
          <ac:spMkLst>
            <pc:docMk/>
            <pc:sldMk cId="3679694192" sldId="300"/>
            <ac:spMk id="6" creationId="{EB5548B7-DA16-5F40-BFE8-DBAFDE63014D}"/>
          </ac:spMkLst>
        </pc:spChg>
        <pc:spChg chg="add mod">
          <ac:chgData name="Xu Ning" userId="4b16d4e24b5f2f9c" providerId="LiveId" clId="{DA6F801F-CD44-484C-A598-8ACC389BDCEB}" dt="2019-09-17T14:26:48.367" v="1859" actId="207"/>
          <ac:spMkLst>
            <pc:docMk/>
            <pc:sldMk cId="3679694192" sldId="300"/>
            <ac:spMk id="7" creationId="{9275F017-C242-614B-BBF7-FA3EC5F3312D}"/>
          </ac:spMkLst>
        </pc:spChg>
        <pc:spChg chg="add mod">
          <ac:chgData name="Xu Ning" userId="4b16d4e24b5f2f9c" providerId="LiveId" clId="{DA6F801F-CD44-484C-A598-8ACC389BDCEB}" dt="2019-09-17T14:28:36.802" v="1866" actId="207"/>
          <ac:spMkLst>
            <pc:docMk/>
            <pc:sldMk cId="3679694192" sldId="300"/>
            <ac:spMk id="8" creationId="{01CE1EFE-BA7C-F844-8935-D16BD9614903}"/>
          </ac:spMkLst>
        </pc:spChg>
        <pc:spChg chg="add mod">
          <ac:chgData name="Xu Ning" userId="4b16d4e24b5f2f9c" providerId="LiveId" clId="{DA6F801F-CD44-484C-A598-8ACC389BDCEB}" dt="2019-09-17T14:28:34.160" v="1865" actId="207"/>
          <ac:spMkLst>
            <pc:docMk/>
            <pc:sldMk cId="3679694192" sldId="300"/>
            <ac:spMk id="9" creationId="{8435E08F-AA1A-BD47-A681-A7357C396B5D}"/>
          </ac:spMkLst>
        </pc:spChg>
      </pc:sldChg>
      <pc:sldChg chg="addSp delSp modSp">
        <pc:chgData name="Xu Ning" userId="4b16d4e24b5f2f9c" providerId="LiveId" clId="{DA6F801F-CD44-484C-A598-8ACC389BDCEB}" dt="2019-09-18T04:48:32.991" v="3184" actId="20577"/>
        <pc:sldMkLst>
          <pc:docMk/>
          <pc:sldMk cId="2938958931" sldId="301"/>
        </pc:sldMkLst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2" creationId="{FD0B3B49-2F08-454F-A7AA-404727A12661}"/>
          </ac:spMkLst>
        </pc:spChg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3" creationId="{DAAC2CD0-58DB-4E03-B88F-CFD9BA809EE5}"/>
          </ac:spMkLst>
        </pc:spChg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4" creationId="{AE04D3DD-01DB-427F-83C1-30E3E60BA555}"/>
          </ac:spMkLst>
        </pc:spChg>
        <pc:spChg chg="del">
          <ac:chgData name="Xu Ning" userId="4b16d4e24b5f2f9c" providerId="LiveId" clId="{DA6F801F-CD44-484C-A598-8ACC389BDCEB}" dt="2019-09-18T03:56:31.030" v="1901"/>
          <ac:spMkLst>
            <pc:docMk/>
            <pc:sldMk cId="2938958931" sldId="301"/>
            <ac:spMk id="5" creationId="{3795263F-37E8-437E-BE67-291CCA3073ED}"/>
          </ac:spMkLst>
        </pc:spChg>
        <pc:spChg chg="add mod">
          <ac:chgData name="Xu Ning" userId="4b16d4e24b5f2f9c" providerId="LiveId" clId="{DA6F801F-CD44-484C-A598-8ACC389BDCEB}" dt="2019-09-18T03:56:38.417" v="1922" actId="20577"/>
          <ac:spMkLst>
            <pc:docMk/>
            <pc:sldMk cId="2938958931" sldId="301"/>
            <ac:spMk id="6" creationId="{22F8585E-10DE-414E-8FA1-65F898A7A01D}"/>
          </ac:spMkLst>
        </pc:spChg>
        <pc:spChg chg="add mod">
          <ac:chgData name="Xu Ning" userId="4b16d4e24b5f2f9c" providerId="LiveId" clId="{DA6F801F-CD44-484C-A598-8ACC389BDCEB}" dt="2019-09-18T04:48:32.991" v="3184" actId="20577"/>
          <ac:spMkLst>
            <pc:docMk/>
            <pc:sldMk cId="2938958931" sldId="301"/>
            <ac:spMk id="7" creationId="{47708D22-977B-0A4A-AF0D-7D10F5BCE364}"/>
          </ac:spMkLst>
        </pc:spChg>
      </pc:sldChg>
      <pc:sldChg chg="modSp del">
        <pc:chgData name="Xu Ning" userId="4b16d4e24b5f2f9c" providerId="LiveId" clId="{DA6F801F-CD44-484C-A598-8ACC389BDCEB}" dt="2019-09-17T13:18:37.872" v="106" actId="2696"/>
        <pc:sldMkLst>
          <pc:docMk/>
          <pc:sldMk cId="3224269892" sldId="302"/>
        </pc:sldMkLst>
        <pc:spChg chg="mod">
          <ac:chgData name="Xu Ning" userId="4b16d4e24b5f2f9c" providerId="LiveId" clId="{DA6F801F-CD44-484C-A598-8ACC389BDCEB}" dt="2019-09-17T13:12:43.480" v="103" actId="27636"/>
          <ac:spMkLst>
            <pc:docMk/>
            <pc:sldMk cId="3224269892" sldId="302"/>
            <ac:spMk id="7" creationId="{90909B4A-2F6D-4669-A5C1-B817DA287DE4}"/>
          </ac:spMkLst>
        </pc:spChg>
      </pc:sldChg>
      <pc:sldChg chg="modSp del">
        <pc:chgData name="Xu Ning" userId="4b16d4e24b5f2f9c" providerId="LiveId" clId="{DA6F801F-CD44-484C-A598-8ACC389BDCEB}" dt="2019-09-17T13:18:37.885" v="107" actId="2696"/>
        <pc:sldMkLst>
          <pc:docMk/>
          <pc:sldMk cId="1425208579" sldId="303"/>
        </pc:sldMkLst>
        <pc:spChg chg="mod">
          <ac:chgData name="Xu Ning" userId="4b16d4e24b5f2f9c" providerId="LiveId" clId="{DA6F801F-CD44-484C-A598-8ACC389BDCEB}" dt="2019-09-17T13:12:43.597" v="104" actId="27636"/>
          <ac:spMkLst>
            <pc:docMk/>
            <pc:sldMk cId="1425208579" sldId="303"/>
            <ac:spMk id="5" creationId="{77C62F60-74EC-4119-82C7-7CE81C1FA849}"/>
          </ac:spMkLst>
        </pc:spChg>
      </pc:sldChg>
      <pc:sldChg chg="addSp delSp modSp add">
        <pc:chgData name="Xu Ning" userId="4b16d4e24b5f2f9c" providerId="LiveId" clId="{DA6F801F-CD44-484C-A598-8ACC389BDCEB}" dt="2019-09-17T14:04:08.478" v="1433" actId="1076"/>
        <pc:sldMkLst>
          <pc:docMk/>
          <pc:sldMk cId="1136063270" sldId="304"/>
        </pc:sldMkLst>
        <pc:spChg chg="add mod">
          <ac:chgData name="Xu Ning" userId="4b16d4e24b5f2f9c" providerId="LiveId" clId="{DA6F801F-CD44-484C-A598-8ACC389BDCEB}" dt="2019-09-17T14:04:08.478" v="1433" actId="1076"/>
          <ac:spMkLst>
            <pc:docMk/>
            <pc:sldMk cId="1136063270" sldId="304"/>
            <ac:spMk id="2" creationId="{4B50FAE6-C633-B946-8DA1-B396FBFB70C4}"/>
          </ac:spMkLst>
        </pc:spChg>
        <pc:spChg chg="add mod">
          <ac:chgData name="Xu Ning" userId="4b16d4e24b5f2f9c" providerId="LiveId" clId="{DA6F801F-CD44-484C-A598-8ACC389BDCEB}" dt="2019-09-17T14:03:59.490" v="1430" actId="207"/>
          <ac:spMkLst>
            <pc:docMk/>
            <pc:sldMk cId="1136063270" sldId="304"/>
            <ac:spMk id="3" creationId="{2149FE69-2295-C047-A17B-20732E324992}"/>
          </ac:spMkLst>
        </pc:spChg>
        <pc:spChg chg="mod">
          <ac:chgData name="Xu Ning" userId="4b16d4e24b5f2f9c" providerId="LiveId" clId="{DA6F801F-CD44-484C-A598-8ACC389BDCEB}" dt="2019-09-17T14:02:34.201" v="1423" actId="20577"/>
          <ac:spMkLst>
            <pc:docMk/>
            <pc:sldMk cId="1136063270" sldId="304"/>
            <ac:spMk id="5" creationId="{DEF408E3-2835-47A2-8612-091060674083}"/>
          </ac:spMkLst>
        </pc:spChg>
        <pc:spChg chg="del">
          <ac:chgData name="Xu Ning" userId="4b16d4e24b5f2f9c" providerId="LiveId" clId="{DA6F801F-CD44-484C-A598-8ACC389BDCEB}" dt="2019-09-17T13:54:32.143" v="993" actId="478"/>
          <ac:spMkLst>
            <pc:docMk/>
            <pc:sldMk cId="1136063270" sldId="304"/>
            <ac:spMk id="6" creationId="{4543EB12-8F1C-42E3-B39C-097C144DCEC2}"/>
          </ac:spMkLst>
        </pc:spChg>
      </pc:sldChg>
      <pc:sldChg chg="del">
        <pc:chgData name="Xu Ning" userId="4b16d4e24b5f2f9c" providerId="LiveId" clId="{DA6F801F-CD44-484C-A598-8ACC389BDCEB}" dt="2019-09-17T13:19:22.693" v="116" actId="2696"/>
        <pc:sldMkLst>
          <pc:docMk/>
          <pc:sldMk cId="1657501287" sldId="304"/>
        </pc:sldMkLst>
      </pc:sldChg>
      <pc:sldChg chg="add del">
        <pc:chgData name="Xu Ning" userId="4b16d4e24b5f2f9c" providerId="LiveId" clId="{DA6F801F-CD44-484C-A598-8ACC389BDCEB}" dt="2019-09-17T13:53:43.229" v="986" actId="2696"/>
        <pc:sldMkLst>
          <pc:docMk/>
          <pc:sldMk cId="3892044791" sldId="304"/>
        </pc:sldMkLst>
      </pc:sldChg>
      <pc:sldChg chg="add del">
        <pc:chgData name="Xu Ning" userId="4b16d4e24b5f2f9c" providerId="LiveId" clId="{DA6F801F-CD44-484C-A598-8ACC389BDCEB}" dt="2019-09-17T13:53:43.244" v="987" actId="2696"/>
        <pc:sldMkLst>
          <pc:docMk/>
          <pc:sldMk cId="1006337155" sldId="305"/>
        </pc:sldMkLst>
      </pc:sldChg>
      <pc:sldChg chg="del">
        <pc:chgData name="Xu Ning" userId="4b16d4e24b5f2f9c" providerId="LiveId" clId="{DA6F801F-CD44-484C-A598-8ACC389BDCEB}" dt="2019-09-17T13:19:22.708" v="117" actId="2696"/>
        <pc:sldMkLst>
          <pc:docMk/>
          <pc:sldMk cId="2798115211" sldId="305"/>
        </pc:sldMkLst>
      </pc:sldChg>
      <pc:sldChg chg="addSp modSp add">
        <pc:chgData name="Xu Ning" userId="4b16d4e24b5f2f9c" providerId="LiveId" clId="{DA6F801F-CD44-484C-A598-8ACC389BDCEB}" dt="2019-09-17T13:58:16.877" v="1227" actId="20577"/>
        <pc:sldMkLst>
          <pc:docMk/>
          <pc:sldMk cId="3489260129" sldId="305"/>
        </pc:sldMkLst>
        <pc:spChg chg="mod">
          <ac:chgData name="Xu Ning" userId="4b16d4e24b5f2f9c" providerId="LiveId" clId="{DA6F801F-CD44-484C-A598-8ACC389BDCEB}" dt="2019-09-17T13:58:16.877" v="1227" actId="20577"/>
          <ac:spMkLst>
            <pc:docMk/>
            <pc:sldMk cId="3489260129" sldId="305"/>
            <ac:spMk id="6" creationId="{3B97C674-1481-49F8-9F2D-CD1C0BA740C1}"/>
          </ac:spMkLst>
        </pc:spChg>
        <pc:picChg chg="add mod">
          <ac:chgData name="Xu Ning" userId="4b16d4e24b5f2f9c" providerId="LiveId" clId="{DA6F801F-CD44-484C-A598-8ACC389BDCEB}" dt="2019-09-17T13:57:26.508" v="1105" actId="1076"/>
          <ac:picMkLst>
            <pc:docMk/>
            <pc:sldMk cId="3489260129" sldId="305"/>
            <ac:picMk id="2" creationId="{6DCC1C7C-E24A-004F-AC42-E4750A28577B}"/>
          </ac:picMkLst>
        </pc:picChg>
      </pc:sldChg>
      <pc:sldChg chg="addSp">
        <pc:chgData name="Xu Ning" userId="4b16d4e24b5f2f9c" providerId="LiveId" clId="{DA6F801F-CD44-484C-A598-8ACC389BDCEB}" dt="2019-09-17T13:12:41.775" v="102"/>
        <pc:sldMkLst>
          <pc:docMk/>
          <pc:sldMk cId="464980212" sldId="306"/>
        </pc:sldMkLst>
        <pc:picChg chg="add">
          <ac:chgData name="Xu Ning" userId="4b16d4e24b5f2f9c" providerId="LiveId" clId="{DA6F801F-CD44-484C-A598-8ACC389BDCEB}" dt="2019-09-17T13:12:41.775" v="102"/>
          <ac:picMkLst>
            <pc:docMk/>
            <pc:sldMk cId="464980212" sldId="306"/>
            <ac:picMk id="12" creationId="{0033A690-7E64-DF43-812E-845A2CDBDECD}"/>
          </ac:picMkLst>
        </pc:picChg>
      </pc:sldChg>
      <pc:sldChg chg="addSp delSp modSp add">
        <pc:chgData name="Xu Ning" userId="4b16d4e24b5f2f9c" providerId="LiveId" clId="{DA6F801F-CD44-484C-A598-8ACC389BDCEB}" dt="2019-09-17T14:10:16.035" v="1513" actId="403"/>
        <pc:sldMkLst>
          <pc:docMk/>
          <pc:sldMk cId="547315507" sldId="307"/>
        </pc:sldMkLst>
        <pc:spChg chg="mod">
          <ac:chgData name="Xu Ning" userId="4b16d4e24b5f2f9c" providerId="LiveId" clId="{DA6F801F-CD44-484C-A598-8ACC389BDCEB}" dt="2019-09-17T14:09:44.683" v="1509" actId="120"/>
          <ac:spMkLst>
            <pc:docMk/>
            <pc:sldMk cId="547315507" sldId="307"/>
            <ac:spMk id="2" creationId="{E8068914-5916-4120-80EA-9FC8553A742B}"/>
          </ac:spMkLst>
        </pc:spChg>
        <pc:spChg chg="mod">
          <ac:chgData name="Xu Ning" userId="4b16d4e24b5f2f9c" providerId="LiveId" clId="{DA6F801F-CD44-484C-A598-8ACC389BDCEB}" dt="2019-09-17T14:09:14.052" v="1505" actId="20577"/>
          <ac:spMkLst>
            <pc:docMk/>
            <pc:sldMk cId="547315507" sldId="307"/>
            <ac:spMk id="3" creationId="{DB984EA8-D969-42A2-B982-D33D2E6028A9}"/>
          </ac:spMkLst>
        </pc:spChg>
        <pc:spChg chg="del">
          <ac:chgData name="Xu Ning" userId="4b16d4e24b5f2f9c" providerId="LiveId" clId="{DA6F801F-CD44-484C-A598-8ACC389BDCEB}" dt="2019-09-17T14:06:08.268" v="1439" actId="478"/>
          <ac:spMkLst>
            <pc:docMk/>
            <pc:sldMk cId="547315507" sldId="307"/>
            <ac:spMk id="4" creationId="{F9317AB3-413E-42D6-85CB-216CC68D0EFA}"/>
          </ac:spMkLst>
        </pc:spChg>
        <pc:spChg chg="mod">
          <ac:chgData name="Xu Ning" userId="4b16d4e24b5f2f9c" providerId="LiveId" clId="{DA6F801F-CD44-484C-A598-8ACC389BDCEB}" dt="2019-09-17T14:10:16.035" v="1513" actId="403"/>
          <ac:spMkLst>
            <pc:docMk/>
            <pc:sldMk cId="547315507" sldId="307"/>
            <ac:spMk id="5" creationId="{6C9C24EC-77EB-4119-B4B2-713406F792C2}"/>
          </ac:spMkLst>
        </pc:spChg>
        <pc:picChg chg="add del mod">
          <ac:chgData name="Xu Ning" userId="4b16d4e24b5f2f9c" providerId="LiveId" clId="{DA6F801F-CD44-484C-A598-8ACC389BDCEB}" dt="2019-09-17T14:06:51.095" v="1441" actId="478"/>
          <ac:picMkLst>
            <pc:docMk/>
            <pc:sldMk cId="547315507" sldId="307"/>
            <ac:picMk id="6" creationId="{7D982D7B-0AE0-0447-B473-D8E06F70CB09}"/>
          </ac:picMkLst>
        </pc:picChg>
        <pc:picChg chg="add mod">
          <ac:chgData name="Xu Ning" userId="4b16d4e24b5f2f9c" providerId="LiveId" clId="{DA6F801F-CD44-484C-A598-8ACC389BDCEB}" dt="2019-09-17T14:09:24.309" v="1506" actId="1076"/>
          <ac:picMkLst>
            <pc:docMk/>
            <pc:sldMk cId="547315507" sldId="307"/>
            <ac:picMk id="7" creationId="{965480B9-BFBB-4F49-97D8-961DE55627E1}"/>
          </ac:picMkLst>
        </pc:picChg>
        <pc:picChg chg="add mod">
          <ac:chgData name="Xu Ning" userId="4b16d4e24b5f2f9c" providerId="LiveId" clId="{DA6F801F-CD44-484C-A598-8ACC389BDCEB}" dt="2019-09-17T14:09:28.575" v="1507" actId="14100"/>
          <ac:picMkLst>
            <pc:docMk/>
            <pc:sldMk cId="547315507" sldId="307"/>
            <ac:picMk id="8" creationId="{71EBCCE4-8E30-4446-813A-37FDC1778386}"/>
          </ac:picMkLst>
        </pc:picChg>
      </pc:sldChg>
      <pc:sldChg chg="add del">
        <pc:chgData name="Xu Ning" userId="4b16d4e24b5f2f9c" providerId="LiveId" clId="{DA6F801F-CD44-484C-A598-8ACC389BDCEB}" dt="2019-09-17T13:53:43.261" v="989" actId="2696"/>
        <pc:sldMkLst>
          <pc:docMk/>
          <pc:sldMk cId="1031464689" sldId="307"/>
        </pc:sldMkLst>
      </pc:sldChg>
      <pc:sldChg chg="del">
        <pc:chgData name="Xu Ning" userId="4b16d4e24b5f2f9c" providerId="LiveId" clId="{DA6F801F-CD44-484C-A598-8ACC389BDCEB}" dt="2019-09-17T13:19:22.723" v="119" actId="2696"/>
        <pc:sldMkLst>
          <pc:docMk/>
          <pc:sldMk cId="3600305323" sldId="307"/>
        </pc:sldMkLst>
      </pc:sldChg>
      <pc:sldChg chg="addSp delSp modSp add">
        <pc:chgData name="Xu Ning" userId="4b16d4e24b5f2f9c" providerId="LiveId" clId="{DA6F801F-CD44-484C-A598-8ACC389BDCEB}" dt="2019-09-17T13:44:10.991" v="705" actId="27636"/>
        <pc:sldMkLst>
          <pc:docMk/>
          <pc:sldMk cId="827687093" sldId="308"/>
        </pc:sldMkLst>
        <pc:spChg chg="del">
          <ac:chgData name="Xu Ning" userId="4b16d4e24b5f2f9c" providerId="LiveId" clId="{DA6F801F-CD44-484C-A598-8ACC389BDCEB}" dt="2019-09-17T13:23:01.828" v="240"/>
          <ac:spMkLst>
            <pc:docMk/>
            <pc:sldMk cId="827687093" sldId="308"/>
            <ac:spMk id="2" creationId="{32E0FA1A-EFD9-C54E-9B80-BAA68A134E68}"/>
          </ac:spMkLst>
        </pc:spChg>
        <pc:spChg chg="del">
          <ac:chgData name="Xu Ning" userId="4b16d4e24b5f2f9c" providerId="LiveId" clId="{DA6F801F-CD44-484C-A598-8ACC389BDCEB}" dt="2019-09-17T13:23:01.828" v="240"/>
          <ac:spMkLst>
            <pc:docMk/>
            <pc:sldMk cId="827687093" sldId="308"/>
            <ac:spMk id="3" creationId="{E75F5FFD-4F50-E544-979E-0EDC5E2A2C57}"/>
          </ac:spMkLst>
        </pc:spChg>
        <pc:spChg chg="add mod">
          <ac:chgData name="Xu Ning" userId="4b16d4e24b5f2f9c" providerId="LiveId" clId="{DA6F801F-CD44-484C-A598-8ACC389BDCEB}" dt="2019-09-17T13:24:05.817" v="368" actId="20577"/>
          <ac:spMkLst>
            <pc:docMk/>
            <pc:sldMk cId="827687093" sldId="308"/>
            <ac:spMk id="4" creationId="{623CE72A-C842-2B41-8DE2-E7E82EB2C64B}"/>
          </ac:spMkLst>
        </pc:spChg>
        <pc:spChg chg="add mod">
          <ac:chgData name="Xu Ning" userId="4b16d4e24b5f2f9c" providerId="LiveId" clId="{DA6F801F-CD44-484C-A598-8ACC389BDCEB}" dt="2019-09-17T13:38:27.340" v="661" actId="20577"/>
          <ac:spMkLst>
            <pc:docMk/>
            <pc:sldMk cId="827687093" sldId="308"/>
            <ac:spMk id="5" creationId="{1B88AE1B-BFCC-1449-9A04-79A9C887EECF}"/>
          </ac:spMkLst>
        </pc:spChg>
        <pc:spChg chg="add del mod">
          <ac:chgData name="Xu Ning" userId="4b16d4e24b5f2f9c" providerId="LiveId" clId="{DA6F801F-CD44-484C-A598-8ACC389BDCEB}" dt="2019-09-17T13:29:16.234" v="409" actId="478"/>
          <ac:spMkLst>
            <pc:docMk/>
            <pc:sldMk cId="827687093" sldId="308"/>
            <ac:spMk id="6" creationId="{9A18F200-BE98-3841-A913-C73D5504D9A1}"/>
          </ac:spMkLst>
        </pc:spChg>
        <pc:spChg chg="add mod">
          <ac:chgData name="Xu Ning" userId="4b16d4e24b5f2f9c" providerId="LiveId" clId="{DA6F801F-CD44-484C-A598-8ACC389BDCEB}" dt="2019-09-17T13:44:10.991" v="705" actId="27636"/>
          <ac:spMkLst>
            <pc:docMk/>
            <pc:sldMk cId="827687093" sldId="308"/>
            <ac:spMk id="7" creationId="{F27A232B-590A-064C-9650-61B271ABDEC3}"/>
          </ac:spMkLst>
        </pc:spChg>
        <pc:spChg chg="add mod">
          <ac:chgData name="Xu Ning" userId="4b16d4e24b5f2f9c" providerId="LiveId" clId="{DA6F801F-CD44-484C-A598-8ACC389BDCEB}" dt="2019-09-17T13:29:46.424" v="417" actId="207"/>
          <ac:spMkLst>
            <pc:docMk/>
            <pc:sldMk cId="827687093" sldId="308"/>
            <ac:spMk id="8" creationId="{57FA1B53-A584-2241-9164-6553EB0255A0}"/>
          </ac:spMkLst>
        </pc:spChg>
        <pc:spChg chg="add del mod">
          <ac:chgData name="Xu Ning" userId="4b16d4e24b5f2f9c" providerId="LiveId" clId="{DA6F801F-CD44-484C-A598-8ACC389BDCEB}" dt="2019-09-17T13:43:51.194" v="684" actId="478"/>
          <ac:spMkLst>
            <pc:docMk/>
            <pc:sldMk cId="827687093" sldId="308"/>
            <ac:spMk id="9" creationId="{EC6018D5-D553-FC4F-97A0-061FE851BFB1}"/>
          </ac:spMkLst>
        </pc:spChg>
        <pc:spChg chg="add mod">
          <ac:chgData name="Xu Ning" userId="4b16d4e24b5f2f9c" providerId="LiveId" clId="{DA6F801F-CD44-484C-A598-8ACC389BDCEB}" dt="2019-09-17T13:42:34.909" v="680" actId="1076"/>
          <ac:spMkLst>
            <pc:docMk/>
            <pc:sldMk cId="827687093" sldId="308"/>
            <ac:spMk id="10" creationId="{17905E6F-0E96-6442-BB7A-AC6DB873C53E}"/>
          </ac:spMkLst>
        </pc:spChg>
        <pc:spChg chg="add mod">
          <ac:chgData name="Xu Ning" userId="4b16d4e24b5f2f9c" providerId="LiveId" clId="{DA6F801F-CD44-484C-A598-8ACC389BDCEB}" dt="2019-09-17T13:42:56.020" v="682" actId="14100"/>
          <ac:spMkLst>
            <pc:docMk/>
            <pc:sldMk cId="827687093" sldId="308"/>
            <ac:spMk id="11" creationId="{108D2ADD-9D70-E749-8F42-3A53CE0DBF9D}"/>
          </ac:spMkLst>
        </pc:spChg>
        <pc:spChg chg="add mod">
          <ac:chgData name="Xu Ning" userId="4b16d4e24b5f2f9c" providerId="LiveId" clId="{DA6F801F-CD44-484C-A598-8ACC389BDCEB}" dt="2019-09-17T13:44:03.705" v="688" actId="207"/>
          <ac:spMkLst>
            <pc:docMk/>
            <pc:sldMk cId="827687093" sldId="308"/>
            <ac:spMk id="12" creationId="{F05B7AF6-6F9A-344E-81DA-CB43CD774F73}"/>
          </ac:spMkLst>
        </pc:spChg>
      </pc:sldChg>
      <pc:sldChg chg="del">
        <pc:chgData name="Xu Ning" userId="4b16d4e24b5f2f9c" providerId="LiveId" clId="{DA6F801F-CD44-484C-A598-8ACC389BDCEB}" dt="2019-09-17T13:18:38.004" v="112" actId="2696"/>
        <pc:sldMkLst>
          <pc:docMk/>
          <pc:sldMk cId="3013169821" sldId="308"/>
        </pc:sldMkLst>
      </pc:sldChg>
      <pc:sldChg chg="addSp delSp modSp add">
        <pc:chgData name="Xu Ning" userId="4b16d4e24b5f2f9c" providerId="LiveId" clId="{DA6F801F-CD44-484C-A598-8ACC389BDCEB}" dt="2019-09-18T04:09:33.290" v="2344" actId="1076"/>
        <pc:sldMkLst>
          <pc:docMk/>
          <pc:sldMk cId="2187477268" sldId="309"/>
        </pc:sldMkLst>
        <pc:spChg chg="mod">
          <ac:chgData name="Xu Ning" userId="4b16d4e24b5f2f9c" providerId="LiveId" clId="{DA6F801F-CD44-484C-A598-8ACC389BDCEB}" dt="2019-09-17T14:19:49.364" v="1718" actId="27636"/>
          <ac:spMkLst>
            <pc:docMk/>
            <pc:sldMk cId="2187477268" sldId="309"/>
            <ac:spMk id="2" creationId="{A1748722-0486-1D43-8517-99F754D9037A}"/>
          </ac:spMkLst>
        </pc:spChg>
        <pc:spChg chg="del">
          <ac:chgData name="Xu Ning" userId="4b16d4e24b5f2f9c" providerId="LiveId" clId="{DA6F801F-CD44-484C-A598-8ACC389BDCEB}" dt="2019-09-17T14:12:21.894" v="1515" actId="478"/>
          <ac:spMkLst>
            <pc:docMk/>
            <pc:sldMk cId="2187477268" sldId="309"/>
            <ac:spMk id="3" creationId="{4AFB61F2-E362-D74A-8743-BC3894B30A2A}"/>
          </ac:spMkLst>
        </pc:spChg>
        <pc:spChg chg="mod">
          <ac:chgData name="Xu Ning" userId="4b16d4e24b5f2f9c" providerId="LiveId" clId="{DA6F801F-CD44-484C-A598-8ACC389BDCEB}" dt="2019-09-17T14:22:23.183" v="1782" actId="1076"/>
          <ac:spMkLst>
            <pc:docMk/>
            <pc:sldMk cId="2187477268" sldId="309"/>
            <ac:spMk id="4" creationId="{F06643E7-FBB7-C542-8A4D-259D22D4C11C}"/>
          </ac:spMkLst>
        </pc:spChg>
        <pc:spChg chg="mod">
          <ac:chgData name="Xu Ning" userId="4b16d4e24b5f2f9c" providerId="LiveId" clId="{DA6F801F-CD44-484C-A598-8ACC389BDCEB}" dt="2019-09-17T14:22:48.412" v="1838" actId="27636"/>
          <ac:spMkLst>
            <pc:docMk/>
            <pc:sldMk cId="2187477268" sldId="309"/>
            <ac:spMk id="5" creationId="{1AE8A3ED-1977-F648-96AA-94B61054F958}"/>
          </ac:spMkLst>
        </pc:spChg>
        <pc:graphicFrameChg chg="add mod modGraphic">
          <ac:chgData name="Xu Ning" userId="4b16d4e24b5f2f9c" providerId="LiveId" clId="{DA6F801F-CD44-484C-A598-8ACC389BDCEB}" dt="2019-09-18T04:09:33.290" v="2344" actId="1076"/>
          <ac:graphicFrameMkLst>
            <pc:docMk/>
            <pc:sldMk cId="2187477268" sldId="309"/>
            <ac:graphicFrameMk id="3" creationId="{6B34A608-8B1E-214F-97F3-DE5966112450}"/>
          </ac:graphicFrameMkLst>
        </pc:graphicFrameChg>
        <pc:picChg chg="add mod">
          <ac:chgData name="Xu Ning" userId="4b16d4e24b5f2f9c" providerId="LiveId" clId="{DA6F801F-CD44-484C-A598-8ACC389BDCEB}" dt="2019-09-17T14:12:31.608" v="1519" actId="1076"/>
          <ac:picMkLst>
            <pc:docMk/>
            <pc:sldMk cId="2187477268" sldId="309"/>
            <ac:picMk id="6" creationId="{62D5E3F5-63F8-394C-869E-12C1022EB483}"/>
          </ac:picMkLst>
        </pc:picChg>
        <pc:picChg chg="add del mod">
          <ac:chgData name="Xu Ning" userId="4b16d4e24b5f2f9c" providerId="LiveId" clId="{DA6F801F-CD44-484C-A598-8ACC389BDCEB}" dt="2019-09-17T14:21:53.548" v="1778" actId="478"/>
          <ac:picMkLst>
            <pc:docMk/>
            <pc:sldMk cId="2187477268" sldId="309"/>
            <ac:picMk id="7" creationId="{8C8B601B-5F1D-8949-BF67-672444EDE0CB}"/>
          </ac:picMkLst>
        </pc:picChg>
        <pc:picChg chg="add del mod">
          <ac:chgData name="Xu Ning" userId="4b16d4e24b5f2f9c" providerId="LiveId" clId="{DA6F801F-CD44-484C-A598-8ACC389BDCEB}" dt="2019-09-18T04:07:04.075" v="2310" actId="478"/>
          <ac:picMkLst>
            <pc:docMk/>
            <pc:sldMk cId="2187477268" sldId="309"/>
            <ac:picMk id="8" creationId="{C8D029EC-86A9-1C40-AD80-D48751A4DC88}"/>
          </ac:picMkLst>
        </pc:picChg>
      </pc:sldChg>
      <pc:sldChg chg="add del">
        <pc:chgData name="Xu Ning" userId="4b16d4e24b5f2f9c" providerId="LiveId" clId="{DA6F801F-CD44-484C-A598-8ACC389BDCEB}" dt="2019-09-17T14:22:54.714" v="1839" actId="2696"/>
        <pc:sldMkLst>
          <pc:docMk/>
          <pc:sldMk cId="3476844143" sldId="310"/>
        </pc:sldMkLst>
      </pc:sldChg>
      <pc:sldChg chg="addSp delSp modSp add">
        <pc:chgData name="Xu Ning" userId="4b16d4e24b5f2f9c" providerId="LiveId" clId="{DA6F801F-CD44-484C-A598-8ACC389BDCEB}" dt="2019-09-18T04:16:05.960" v="2564" actId="207"/>
        <pc:sldMkLst>
          <pc:docMk/>
          <pc:sldMk cId="3686448756" sldId="310"/>
        </pc:sldMkLst>
        <pc:spChg chg="mod">
          <ac:chgData name="Xu Ning" userId="4b16d4e24b5f2f9c" providerId="LiveId" clId="{DA6F801F-CD44-484C-A598-8ACC389BDCEB}" dt="2019-09-18T04:02:29.157" v="2196" actId="1076"/>
          <ac:spMkLst>
            <pc:docMk/>
            <pc:sldMk cId="3686448756" sldId="310"/>
            <ac:spMk id="2" creationId="{B7AC9A61-C7FB-D946-B3D5-5FA7E83645EE}"/>
          </ac:spMkLst>
        </pc:spChg>
        <pc:spChg chg="del">
          <ac:chgData name="Xu Ning" userId="4b16d4e24b5f2f9c" providerId="LiveId" clId="{DA6F801F-CD44-484C-A598-8ACC389BDCEB}" dt="2019-09-18T04:00:39.618" v="2015"/>
          <ac:spMkLst>
            <pc:docMk/>
            <pc:sldMk cId="3686448756" sldId="310"/>
            <ac:spMk id="3" creationId="{988712D6-967E-E54D-B934-622AC4E9FF8E}"/>
          </ac:spMkLst>
        </pc:spChg>
        <pc:spChg chg="add mod">
          <ac:chgData name="Xu Ning" userId="4b16d4e24b5f2f9c" providerId="LiveId" clId="{DA6F801F-CD44-484C-A598-8ACC389BDCEB}" dt="2019-09-18T04:02:35.413" v="2197" actId="1076"/>
          <ac:spMkLst>
            <pc:docMk/>
            <pc:sldMk cId="3686448756" sldId="310"/>
            <ac:spMk id="6" creationId="{FAF7C0F8-76B6-DC45-A56D-215995EE31AB}"/>
          </ac:spMkLst>
        </pc:spChg>
        <pc:spChg chg="add del mod">
          <ac:chgData name="Xu Ning" userId="4b16d4e24b5f2f9c" providerId="LiveId" clId="{DA6F801F-CD44-484C-A598-8ACC389BDCEB}" dt="2019-09-18T04:13:27.944" v="2544" actId="478"/>
          <ac:spMkLst>
            <pc:docMk/>
            <pc:sldMk cId="3686448756" sldId="310"/>
            <ac:spMk id="7" creationId="{CE3DB4EB-A484-B143-937D-6581CE1EB92E}"/>
          </ac:spMkLst>
        </pc:spChg>
        <pc:spChg chg="add del mod">
          <ac:chgData name="Xu Ning" userId="4b16d4e24b5f2f9c" providerId="LiveId" clId="{DA6F801F-CD44-484C-A598-8ACC389BDCEB}" dt="2019-09-18T04:02:21.139" v="2193" actId="478"/>
          <ac:spMkLst>
            <pc:docMk/>
            <pc:sldMk cId="3686448756" sldId="310"/>
            <ac:spMk id="8" creationId="{5DFB3A44-B0A8-A84D-923D-170182F50B1D}"/>
          </ac:spMkLst>
        </pc:spChg>
        <pc:spChg chg="add mod">
          <ac:chgData name="Xu Ning" userId="4b16d4e24b5f2f9c" providerId="LiveId" clId="{DA6F801F-CD44-484C-A598-8ACC389BDCEB}" dt="2019-09-18T04:13:38.311" v="2547" actId="207"/>
          <ac:spMkLst>
            <pc:docMk/>
            <pc:sldMk cId="3686448756" sldId="310"/>
            <ac:spMk id="9" creationId="{1B792F89-253F-FE45-9528-0BD0EC39C311}"/>
          </ac:spMkLst>
        </pc:spChg>
        <pc:spChg chg="add mod">
          <ac:chgData name="Xu Ning" userId="4b16d4e24b5f2f9c" providerId="LiveId" clId="{DA6F801F-CD44-484C-A598-8ACC389BDCEB}" dt="2019-09-18T04:15:10.441" v="2553" actId="207"/>
          <ac:spMkLst>
            <pc:docMk/>
            <pc:sldMk cId="3686448756" sldId="310"/>
            <ac:spMk id="10" creationId="{94CC58D6-6735-D04A-B39F-70190EF4D2B3}"/>
          </ac:spMkLst>
        </pc:spChg>
        <pc:spChg chg="add del mod">
          <ac:chgData name="Xu Ning" userId="4b16d4e24b5f2f9c" providerId="LiveId" clId="{DA6F801F-CD44-484C-A598-8ACC389BDCEB}" dt="2019-09-18T04:15:49.206" v="2558" actId="478"/>
          <ac:spMkLst>
            <pc:docMk/>
            <pc:sldMk cId="3686448756" sldId="310"/>
            <ac:spMk id="11" creationId="{A1690132-8A3A-974A-8FB9-363992BFF25E}"/>
          </ac:spMkLst>
        </pc:spChg>
        <pc:spChg chg="add mod">
          <ac:chgData name="Xu Ning" userId="4b16d4e24b5f2f9c" providerId="LiveId" clId="{DA6F801F-CD44-484C-A598-8ACC389BDCEB}" dt="2019-09-18T04:16:05.960" v="2564" actId="207"/>
          <ac:spMkLst>
            <pc:docMk/>
            <pc:sldMk cId="3686448756" sldId="310"/>
            <ac:spMk id="12" creationId="{FEB4FB64-C3BD-D044-AEF2-9B0C17A951E4}"/>
          </ac:spMkLst>
        </pc:spChg>
        <pc:graphicFrameChg chg="add del mod modGraphic">
          <ac:chgData name="Xu Ning" userId="4b16d4e24b5f2f9c" providerId="LiveId" clId="{DA6F801F-CD44-484C-A598-8ACC389BDCEB}" dt="2019-09-18T04:00:22.294" v="2014" actId="478"/>
          <ac:graphicFrameMkLst>
            <pc:docMk/>
            <pc:sldMk cId="3686448756" sldId="310"/>
            <ac:graphicFrameMk id="5" creationId="{48201F0A-11E9-DD49-B061-B87C369A4D87}"/>
          </ac:graphicFrameMkLst>
        </pc:graphicFrameChg>
        <pc:picChg chg="add del">
          <ac:chgData name="Xu Ning" userId="4b16d4e24b5f2f9c" providerId="LiveId" clId="{DA6F801F-CD44-484C-A598-8ACC389BDCEB}" dt="2019-09-18T03:58:30.654" v="1925"/>
          <ac:picMkLst>
            <pc:docMk/>
            <pc:sldMk cId="3686448756" sldId="310"/>
            <ac:picMk id="4" creationId="{52756FB5-4CCC-A14E-8F0D-EA81FAA3E7E6}"/>
          </ac:picMkLst>
        </pc:picChg>
      </pc:sldChg>
      <pc:sldMasterChg chg="delSldLayout">
        <pc:chgData name="Xu Ning" userId="4b16d4e24b5f2f9c" providerId="LiveId" clId="{DA6F801F-CD44-484C-A598-8ACC389BDCEB}" dt="2019-09-17T13:53:43.245" v="988" actId="2696"/>
        <pc:sldMasterMkLst>
          <pc:docMk/>
          <pc:sldMasterMk cId="0" sldId="2147483648"/>
        </pc:sldMasterMkLst>
        <pc:sldLayoutChg chg="del">
          <pc:chgData name="Xu Ning" userId="4b16d4e24b5f2f9c" providerId="LiveId" clId="{DA6F801F-CD44-484C-A598-8ACC389BDCEB}" dt="2019-09-17T13:19:22.710" v="118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Xu Ning" userId="4b16d4e24b5f2f9c" providerId="LiveId" clId="{DA6F801F-CD44-484C-A598-8ACC389BDCEB}" dt="2019-09-17T13:53:43.245" v="988" actId="2696"/>
          <pc:sldLayoutMkLst>
            <pc:docMk/>
            <pc:sldMasterMk cId="0" sldId="2147483648"/>
            <pc:sldLayoutMk cId="544128853" sldId="2147483662"/>
          </pc:sldLayoutMkLst>
        </pc:sldLayoutChg>
      </pc:sldMasterChg>
    </pc:docChg>
  </pc:docChgLst>
  <pc:docChgLst>
    <pc:chgData name="Xu Ning" userId="4b16d4e24b5f2f9c" providerId="LiveId" clId="{FE2D06D2-0D88-466E-A232-F42E369BFC5B}"/>
    <pc:docChg chg="undo custSel addSld delSld modSld modMainMaster">
      <pc:chgData name="Xu Ning" userId="4b16d4e24b5f2f9c" providerId="LiveId" clId="{FE2D06D2-0D88-466E-A232-F42E369BFC5B}" dt="2019-09-17T12:19:09.291" v="3689"/>
      <pc:docMkLst>
        <pc:docMk/>
      </pc:docMkLst>
      <pc:sldChg chg="del">
        <pc:chgData name="Xu Ning" userId="4b16d4e24b5f2f9c" providerId="LiveId" clId="{FE2D06D2-0D88-466E-A232-F42E369BFC5B}" dt="2019-09-17T09:05:03.995" v="1777" actId="2696"/>
        <pc:sldMkLst>
          <pc:docMk/>
          <pc:sldMk cId="0" sldId="256"/>
        </pc:sldMkLst>
      </pc:sldChg>
      <pc:sldChg chg="addSp delSp modSp delAnim modAnim">
        <pc:chgData name="Xu Ning" userId="4b16d4e24b5f2f9c" providerId="LiveId" clId="{FE2D06D2-0D88-466E-A232-F42E369BFC5B}" dt="2019-09-17T09:10:58.485" v="2437"/>
        <pc:sldMkLst>
          <pc:docMk/>
          <pc:sldMk cId="2401395635" sldId="257"/>
        </pc:sldMkLst>
        <pc:spChg chg="mod">
          <ac:chgData name="Xu Ning" userId="4b16d4e24b5f2f9c" providerId="LiveId" clId="{FE2D06D2-0D88-466E-A232-F42E369BFC5B}" dt="2019-09-17T08:49:18.347" v="1582" actId="20577"/>
          <ac:spMkLst>
            <pc:docMk/>
            <pc:sldMk cId="2401395635" sldId="257"/>
            <ac:spMk id="7" creationId="{B66344AB-84F1-6442-8DD5-5BA4E41621BD}"/>
          </ac:spMkLst>
        </pc:spChg>
        <pc:spChg chg="add mod">
          <ac:chgData name="Xu Ning" userId="4b16d4e24b5f2f9c" providerId="LiveId" clId="{FE2D06D2-0D88-466E-A232-F42E369BFC5B}" dt="2019-09-17T08:49:11.933" v="1580"/>
          <ac:spMkLst>
            <pc:docMk/>
            <pc:sldMk cId="2401395635" sldId="257"/>
            <ac:spMk id="8" creationId="{8234E703-E87E-4F21-9B1E-F95590F1746F}"/>
          </ac:spMkLst>
        </pc:spChg>
        <pc:spChg chg="mod">
          <ac:chgData name="Xu Ning" userId="4b16d4e24b5f2f9c" providerId="LiveId" clId="{FE2D06D2-0D88-466E-A232-F42E369BFC5B}" dt="2019-09-17T08:18:11.763" v="39"/>
          <ac:spMkLst>
            <pc:docMk/>
            <pc:sldMk cId="2401395635" sldId="257"/>
            <ac:spMk id="158" creationId="{00000000-0000-0000-0000-000000000000}"/>
          </ac:spMkLst>
        </pc:spChg>
        <pc:spChg chg="mod">
          <ac:chgData name="Xu Ning" userId="4b16d4e24b5f2f9c" providerId="LiveId" clId="{FE2D06D2-0D88-466E-A232-F42E369BFC5B}" dt="2019-09-17T09:10:58.485" v="2437"/>
          <ac:spMkLst>
            <pc:docMk/>
            <pc:sldMk cId="2401395635" sldId="257"/>
            <ac:spMk id="159" creationId="{00000000-0000-0000-0000-000000000000}"/>
          </ac:spMkLst>
        </pc:spChg>
        <pc:spChg chg="mod">
          <ac:chgData name="Xu Ning" userId="4b16d4e24b5f2f9c" providerId="LiveId" clId="{FE2D06D2-0D88-466E-A232-F42E369BFC5B}" dt="2019-09-17T08:50:00.763" v="1689"/>
          <ac:spMkLst>
            <pc:docMk/>
            <pc:sldMk cId="2401395635" sldId="257"/>
            <ac:spMk id="161" creationId="{00000000-0000-0000-0000-000000000000}"/>
          </ac:spMkLst>
        </pc:spChg>
        <pc:spChg chg="del mod">
          <ac:chgData name="Xu Ning" userId="4b16d4e24b5f2f9c" providerId="LiveId" clId="{FE2D06D2-0D88-466E-A232-F42E369BFC5B}" dt="2019-09-17T08:28:16.693" v="547" actId="478"/>
          <ac:spMkLst>
            <pc:docMk/>
            <pc:sldMk cId="2401395635" sldId="257"/>
            <ac:spMk id="162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2:02.835" v="137" actId="2696"/>
        <pc:sldMkLst>
          <pc:docMk/>
          <pc:sldMk cId="0" sldId="259"/>
        </pc:sldMkLst>
      </pc:sldChg>
      <pc:sldChg chg="modSp">
        <pc:chgData name="Xu Ning" userId="4b16d4e24b5f2f9c" providerId="LiveId" clId="{FE2D06D2-0D88-466E-A232-F42E369BFC5B}" dt="2019-09-17T08:32:14.338" v="734" actId="27636"/>
        <pc:sldMkLst>
          <pc:docMk/>
          <pc:sldMk cId="0" sldId="260"/>
        </pc:sldMkLst>
        <pc:spChg chg="mod">
          <ac:chgData name="Xu Ning" userId="4b16d4e24b5f2f9c" providerId="LiveId" clId="{FE2D06D2-0D88-466E-A232-F42E369BFC5B}" dt="2019-09-17T08:32:14.338" v="734" actId="27636"/>
          <ac:spMkLst>
            <pc:docMk/>
            <pc:sldMk cId="0" sldId="260"/>
            <ac:spMk id="192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32:55.895" v="832" actId="2696"/>
        <pc:sldMkLst>
          <pc:docMk/>
          <pc:sldMk cId="0" sldId="262"/>
        </pc:sldMkLst>
      </pc:sldChg>
      <pc:sldChg chg="del">
        <pc:chgData name="Xu Ning" userId="4b16d4e24b5f2f9c" providerId="LiveId" clId="{FE2D06D2-0D88-466E-A232-F42E369BFC5B}" dt="2019-09-17T08:28:34.355" v="549" actId="2696"/>
        <pc:sldMkLst>
          <pc:docMk/>
          <pc:sldMk cId="678998052" sldId="263"/>
        </pc:sldMkLst>
        <pc:spChg chg="mod">
          <ac:chgData name="Xu Ning" userId="4b16d4e24b5f2f9c" providerId="LiveId" clId="{FE2D06D2-0D88-466E-A232-F42E369BFC5B}" dt="2019-09-17T08:30:08.590" v="587"/>
          <ac:spMkLst>
            <pc:docMk/>
            <pc:sldMk cId="678998052" sldId="263"/>
            <ac:spMk id="213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371" v="550" actId="2696"/>
        <pc:sldMkLst>
          <pc:docMk/>
          <pc:sldMk cId="19167953" sldId="264"/>
        </pc:sldMkLst>
        <pc:spChg chg="mod">
          <ac:chgData name="Xu Ning" userId="4b16d4e24b5f2f9c" providerId="LiveId" clId="{FE2D06D2-0D88-466E-A232-F42E369BFC5B}" dt="2019-09-17T08:30:17.007" v="612" actId="27636"/>
          <ac:spMkLst>
            <pc:docMk/>
            <pc:sldMk cId="19167953" sldId="264"/>
            <ac:spMk id="219" creationId="{00000000-0000-0000-0000-000000000000}"/>
          </ac:spMkLst>
        </pc:spChg>
        <pc:spChg chg="mod">
          <ac:chgData name="Xu Ning" userId="4b16d4e24b5f2f9c" providerId="LiveId" clId="{FE2D06D2-0D88-466E-A232-F42E369BFC5B}" dt="2019-09-17T09:03:51.303" v="1702" actId="1076"/>
          <ac:spMkLst>
            <pc:docMk/>
            <pc:sldMk cId="19167953" sldId="264"/>
            <ac:spMk id="222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394" v="551" actId="2696"/>
        <pc:sldMkLst>
          <pc:docMk/>
          <pc:sldMk cId="2794453005" sldId="265"/>
        </pc:sldMkLst>
        <pc:spChg chg="mod">
          <ac:chgData name="Xu Ning" userId="4b16d4e24b5f2f9c" providerId="LiveId" clId="{FE2D06D2-0D88-466E-A232-F42E369BFC5B}" dt="2019-09-17T08:30:27.448" v="637" actId="27636"/>
          <ac:spMkLst>
            <pc:docMk/>
            <pc:sldMk cId="2794453005" sldId="265"/>
            <ac:spMk id="228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412" v="552" actId="2696"/>
        <pc:sldMkLst>
          <pc:docMk/>
          <pc:sldMk cId="0" sldId="266"/>
        </pc:sldMkLst>
      </pc:sldChg>
      <pc:sldChg chg="modSp add del">
        <pc:chgData name="Xu Ning" userId="4b16d4e24b5f2f9c" providerId="LiveId" clId="{FE2D06D2-0D88-466E-A232-F42E369BFC5B}" dt="2019-09-17T08:31:00.483" v="663" actId="2696"/>
        <pc:sldMkLst>
          <pc:docMk/>
          <pc:sldMk cId="694816591" sldId="266"/>
        </pc:sldMkLst>
        <pc:spChg chg="mod">
          <ac:chgData name="Xu Ning" userId="4b16d4e24b5f2f9c" providerId="LiveId" clId="{FE2D06D2-0D88-466E-A232-F42E369BFC5B}" dt="2019-09-17T08:30:40.547" v="662" actId="27636"/>
          <ac:spMkLst>
            <pc:docMk/>
            <pc:sldMk cId="694816591" sldId="266"/>
            <ac:spMk id="237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426" v="553" actId="2696"/>
        <pc:sldMkLst>
          <pc:docMk/>
          <pc:sldMk cId="2278225324" sldId="267"/>
        </pc:sldMkLst>
      </pc:sldChg>
      <pc:sldChg chg="del">
        <pc:chgData name="Xu Ning" userId="4b16d4e24b5f2f9c" providerId="LiveId" clId="{FE2D06D2-0D88-466E-A232-F42E369BFC5B}" dt="2019-09-17T08:28:34.439" v="554" actId="2696"/>
        <pc:sldMkLst>
          <pc:docMk/>
          <pc:sldMk cId="1512708133" sldId="268"/>
        </pc:sldMkLst>
      </pc:sldChg>
      <pc:sldChg chg="addSp modSp modAnim">
        <pc:chgData name="Xu Ning" userId="4b16d4e24b5f2f9c" providerId="LiveId" clId="{FE2D06D2-0D88-466E-A232-F42E369BFC5B}" dt="2019-09-17T09:11:14.241" v="2439"/>
        <pc:sldMkLst>
          <pc:docMk/>
          <pc:sldMk cId="410046876" sldId="269"/>
        </pc:sldMkLst>
        <pc:spChg chg="add mod">
          <ac:chgData name="Xu Ning" userId="4b16d4e24b5f2f9c" providerId="LiveId" clId="{FE2D06D2-0D88-466E-A232-F42E369BFC5B}" dt="2019-09-17T08:23:53.234" v="233"/>
          <ac:spMkLst>
            <pc:docMk/>
            <pc:sldMk cId="410046876" sldId="269"/>
            <ac:spMk id="7" creationId="{0FE4D785-2622-4EF4-8C56-DF77F6C69B4C}"/>
          </ac:spMkLst>
        </pc:spChg>
        <pc:spChg chg="mod">
          <ac:chgData name="Xu Ning" userId="4b16d4e24b5f2f9c" providerId="LiveId" clId="{FE2D06D2-0D88-466E-A232-F42E369BFC5B}" dt="2019-09-17T08:32:20.161" v="759"/>
          <ac:spMkLst>
            <pc:docMk/>
            <pc:sldMk cId="410046876" sldId="269"/>
            <ac:spMk id="158" creationId="{00000000-0000-0000-0000-000000000000}"/>
          </ac:spMkLst>
        </pc:spChg>
        <pc:spChg chg="mod">
          <ac:chgData name="Xu Ning" userId="4b16d4e24b5f2f9c" providerId="LiveId" clId="{FE2D06D2-0D88-466E-A232-F42E369BFC5B}" dt="2019-09-17T09:11:14.241" v="2439"/>
          <ac:spMkLst>
            <pc:docMk/>
            <pc:sldMk cId="410046876" sldId="269"/>
            <ac:spMk id="159" creationId="{00000000-0000-0000-0000-000000000000}"/>
          </ac:spMkLst>
        </pc:spChg>
        <pc:spChg chg="mod">
          <ac:chgData name="Xu Ning" userId="4b16d4e24b5f2f9c" providerId="LiveId" clId="{FE2D06D2-0D88-466E-A232-F42E369BFC5B}" dt="2019-09-17T08:23:44.828" v="189"/>
          <ac:spMkLst>
            <pc:docMk/>
            <pc:sldMk cId="410046876" sldId="269"/>
            <ac:spMk id="161" creationId="{00000000-0000-0000-0000-000000000000}"/>
          </ac:spMkLst>
        </pc:spChg>
        <pc:spChg chg="mod">
          <ac:chgData name="Xu Ning" userId="4b16d4e24b5f2f9c" providerId="LiveId" clId="{FE2D06D2-0D88-466E-A232-F42E369BFC5B}" dt="2019-09-17T08:19:44.589" v="75" actId="1076"/>
          <ac:spMkLst>
            <pc:docMk/>
            <pc:sldMk cId="410046876" sldId="269"/>
            <ac:spMk id="162" creationId="{00000000-0000-0000-0000-000000000000}"/>
          </ac:spMkLst>
        </pc:spChg>
      </pc:sldChg>
      <pc:sldChg chg="modSp add">
        <pc:chgData name="Xu Ning" userId="4b16d4e24b5f2f9c" providerId="LiveId" clId="{FE2D06D2-0D88-466E-A232-F42E369BFC5B}" dt="2019-09-17T09:11:07.684" v="2438"/>
        <pc:sldMkLst>
          <pc:docMk/>
          <pc:sldMk cId="437168404" sldId="270"/>
        </pc:sldMkLst>
        <pc:spChg chg="mod">
          <ac:chgData name="Xu Ning" userId="4b16d4e24b5f2f9c" providerId="LiveId" clId="{FE2D06D2-0D88-466E-A232-F42E369BFC5B}" dt="2019-09-17T09:11:07.684" v="2438"/>
          <ac:spMkLst>
            <pc:docMk/>
            <pc:sldMk cId="437168404" sldId="270"/>
            <ac:spMk id="159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28:34.329" v="548" actId="2696"/>
        <pc:sldMkLst>
          <pc:docMk/>
          <pc:sldMk cId="3265590532" sldId="270"/>
        </pc:sldMkLst>
      </pc:sldChg>
      <pc:sldChg chg="add del">
        <pc:chgData name="Xu Ning" userId="4b16d4e24b5f2f9c" providerId="LiveId" clId="{FE2D06D2-0D88-466E-A232-F42E369BFC5B}" dt="2019-09-17T09:23:59.362" v="2574" actId="2696"/>
        <pc:sldMkLst>
          <pc:docMk/>
          <pc:sldMk cId="436079099" sldId="272"/>
        </pc:sldMkLst>
      </pc:sldChg>
      <pc:sldChg chg="add del">
        <pc:chgData name="Xu Ning" userId="4b16d4e24b5f2f9c" providerId="LiveId" clId="{FE2D06D2-0D88-466E-A232-F42E369BFC5B}" dt="2019-09-17T09:24:00.395" v="2575" actId="2696"/>
        <pc:sldMkLst>
          <pc:docMk/>
          <pc:sldMk cId="2271040193" sldId="273"/>
        </pc:sldMkLst>
      </pc:sldChg>
      <pc:sldChg chg="modSp">
        <pc:chgData name="Xu Ning" userId="4b16d4e24b5f2f9c" providerId="LiveId" clId="{FE2D06D2-0D88-466E-A232-F42E369BFC5B}" dt="2019-09-17T09:11:27.991" v="2441"/>
        <pc:sldMkLst>
          <pc:docMk/>
          <pc:sldMk cId="4123806053" sldId="288"/>
        </pc:sldMkLst>
        <pc:spChg chg="mod">
          <ac:chgData name="Xu Ning" userId="4b16d4e24b5f2f9c" providerId="LiveId" clId="{FE2D06D2-0D88-466E-A232-F42E369BFC5B}" dt="2019-09-17T09:11:27.991" v="2441"/>
          <ac:spMkLst>
            <pc:docMk/>
            <pc:sldMk cId="4123806053" sldId="288"/>
            <ac:spMk id="159" creationId="{00000000-0000-0000-0000-000000000000}"/>
          </ac:spMkLst>
        </pc:spChg>
      </pc:sldChg>
      <pc:sldChg chg="addSp modSp">
        <pc:chgData name="Xu Ning" userId="4b16d4e24b5f2f9c" providerId="LiveId" clId="{FE2D06D2-0D88-466E-A232-F42E369BFC5B}" dt="2019-09-17T12:10:43.558" v="3262"/>
        <pc:sldMkLst>
          <pc:docMk/>
          <pc:sldMk cId="2838827624" sldId="289"/>
        </pc:sldMkLst>
        <pc:spChg chg="add mod">
          <ac:chgData name="Xu Ning" userId="4b16d4e24b5f2f9c" providerId="LiveId" clId="{FE2D06D2-0D88-466E-A232-F42E369BFC5B}" dt="2019-09-17T12:10:43.558" v="3262"/>
          <ac:spMkLst>
            <pc:docMk/>
            <pc:sldMk cId="2838827624" sldId="289"/>
            <ac:spMk id="15" creationId="{C99E511B-7ED7-414F-91F7-B0F66E9199AE}"/>
          </ac:spMkLst>
        </pc:spChg>
        <pc:spChg chg="mod">
          <ac:chgData name="Xu Ning" userId="4b16d4e24b5f2f9c" providerId="LiveId" clId="{FE2D06D2-0D88-466E-A232-F42E369BFC5B}" dt="2019-09-17T11:56:55.484" v="2939" actId="1076"/>
          <ac:spMkLst>
            <pc:docMk/>
            <pc:sldMk cId="2838827624" sldId="289"/>
            <ac:spMk id="167" creationId="{00000000-0000-0000-0000-000000000000}"/>
          </ac:spMkLst>
        </pc:spChg>
        <pc:spChg chg="mod">
          <ac:chgData name="Xu Ning" userId="4b16d4e24b5f2f9c" providerId="LiveId" clId="{FE2D06D2-0D88-466E-A232-F42E369BFC5B}" dt="2019-09-17T11:56:55.484" v="2939" actId="1076"/>
          <ac:spMkLst>
            <pc:docMk/>
            <pc:sldMk cId="2838827624" sldId="289"/>
            <ac:spMk id="180" creationId="{00000000-0000-0000-0000-000000000000}"/>
          </ac:spMkLst>
        </pc:spChg>
        <pc:grpChg chg="mod">
          <ac:chgData name="Xu Ning" userId="4b16d4e24b5f2f9c" providerId="LiveId" clId="{FE2D06D2-0D88-466E-A232-F42E369BFC5B}" dt="2019-09-17T11:56:55.484" v="2939" actId="1076"/>
          <ac:grpSpMkLst>
            <pc:docMk/>
            <pc:sldMk cId="2838827624" sldId="289"/>
            <ac:grpSpMk id="178" creationId="{00000000-0000-0000-0000-000000000000}"/>
          </ac:grpSpMkLst>
        </pc:grpChg>
      </pc:sldChg>
      <pc:sldChg chg="addSp modSp">
        <pc:chgData name="Xu Ning" userId="4b16d4e24b5f2f9c" providerId="LiveId" clId="{FE2D06D2-0D88-466E-A232-F42E369BFC5B}" dt="2019-09-17T12:19:09.291" v="3689"/>
        <pc:sldMkLst>
          <pc:docMk/>
          <pc:sldMk cId="2599691908" sldId="290"/>
        </pc:sldMkLst>
        <pc:spChg chg="add mod">
          <ac:chgData name="Xu Ning" userId="4b16d4e24b5f2f9c" providerId="LiveId" clId="{FE2D06D2-0D88-466E-A232-F42E369BFC5B}" dt="2019-09-17T12:19:09.291" v="3689"/>
          <ac:spMkLst>
            <pc:docMk/>
            <pc:sldMk cId="2599691908" sldId="290"/>
            <ac:spMk id="10" creationId="{E5B1E4A8-371A-4D44-B43C-E2D94A98C40C}"/>
          </ac:spMkLst>
        </pc:spChg>
        <pc:spChg chg="add mod">
          <ac:chgData name="Xu Ning" userId="4b16d4e24b5f2f9c" providerId="LiveId" clId="{FE2D06D2-0D88-466E-A232-F42E369BFC5B}" dt="2019-09-17T12:18:23.536" v="3549" actId="207"/>
          <ac:spMkLst>
            <pc:docMk/>
            <pc:sldMk cId="2599691908" sldId="290"/>
            <ac:spMk id="11" creationId="{3EADEBC3-2736-4052-9163-7A1ECDD4D79B}"/>
          </ac:spMkLst>
        </pc:spChg>
        <pc:spChg chg="mod">
          <ac:chgData name="Xu Ning" userId="4b16d4e24b5f2f9c" providerId="LiveId" clId="{FE2D06D2-0D88-466E-A232-F42E369BFC5B}" dt="2019-09-17T12:16:56.662" v="3489" actId="404"/>
          <ac:spMkLst>
            <pc:docMk/>
            <pc:sldMk cId="2599691908" sldId="290"/>
            <ac:spMk id="185" creationId="{00000000-0000-0000-0000-000000000000}"/>
          </ac:spMkLst>
        </pc:spChg>
        <pc:spChg chg="mod">
          <ac:chgData name="Xu Ning" userId="4b16d4e24b5f2f9c" providerId="LiveId" clId="{FE2D06D2-0D88-466E-A232-F42E369BFC5B}" dt="2019-09-17T12:16:04.309" v="3303" actId="1076"/>
          <ac:spMkLst>
            <pc:docMk/>
            <pc:sldMk cId="2599691908" sldId="290"/>
            <ac:spMk id="187" creationId="{00000000-0000-0000-0000-000000000000}"/>
          </ac:spMkLst>
        </pc:spChg>
        <pc:spChg chg="mod">
          <ac:chgData name="Xu Ning" userId="4b16d4e24b5f2f9c" providerId="LiveId" clId="{FE2D06D2-0D88-466E-A232-F42E369BFC5B}" dt="2019-09-17T12:15:37.399" v="3265" actId="1076"/>
          <ac:spMkLst>
            <pc:docMk/>
            <pc:sldMk cId="2599691908" sldId="290"/>
            <ac:spMk id="188" creationId="{00000000-0000-0000-0000-000000000000}"/>
          </ac:spMkLst>
        </pc:spChg>
        <pc:spChg chg="mod">
          <ac:chgData name="Xu Ning" userId="4b16d4e24b5f2f9c" providerId="LiveId" clId="{FE2D06D2-0D88-466E-A232-F42E369BFC5B}" dt="2019-09-17T12:15:44.980" v="3267" actId="14100"/>
          <ac:spMkLst>
            <pc:docMk/>
            <pc:sldMk cId="2599691908" sldId="290"/>
            <ac:spMk id="189" creationId="{00000000-0000-0000-0000-000000000000}"/>
          </ac:spMkLst>
        </pc:spChg>
      </pc:sldChg>
      <pc:sldChg chg="addSp modSp">
        <pc:chgData name="Xu Ning" userId="4b16d4e24b5f2f9c" providerId="LiveId" clId="{FE2D06D2-0D88-466E-A232-F42E369BFC5B}" dt="2019-09-17T09:22:50.658" v="2547"/>
        <pc:sldMkLst>
          <pc:docMk/>
          <pc:sldMk cId="2827979009" sldId="291"/>
        </pc:sldMkLst>
        <pc:spChg chg="add mod">
          <ac:chgData name="Xu Ning" userId="4b16d4e24b5f2f9c" providerId="LiveId" clId="{FE2D06D2-0D88-466E-A232-F42E369BFC5B}" dt="2019-09-17T08:46:17.178" v="1356" actId="404"/>
          <ac:spMkLst>
            <pc:docMk/>
            <pc:sldMk cId="2827979009" sldId="291"/>
            <ac:spMk id="2" creationId="{99AF6AAF-F088-4A77-B0A1-0A4623980408}"/>
          </ac:spMkLst>
        </pc:spChg>
        <pc:spChg chg="mod">
          <ac:chgData name="Xu Ning" userId="4b16d4e24b5f2f9c" providerId="LiveId" clId="{FE2D06D2-0D88-466E-A232-F42E369BFC5B}" dt="2019-09-17T09:22:50.658" v="2547"/>
          <ac:spMkLst>
            <pc:docMk/>
            <pc:sldMk cId="2827979009" sldId="291"/>
            <ac:spMk id="193" creationId="{00000000-0000-0000-0000-000000000000}"/>
          </ac:spMkLst>
        </pc:spChg>
      </pc:sldChg>
      <pc:sldChg chg="modSp">
        <pc:chgData name="Xu Ning" userId="4b16d4e24b5f2f9c" providerId="LiveId" clId="{FE2D06D2-0D88-466E-A232-F42E369BFC5B}" dt="2019-09-17T08:44:44.497" v="1067" actId="20577"/>
        <pc:sldMkLst>
          <pc:docMk/>
          <pc:sldMk cId="3795020729" sldId="292"/>
        </pc:sldMkLst>
        <pc:spChg chg="mod">
          <ac:chgData name="Xu Ning" userId="4b16d4e24b5f2f9c" providerId="LiveId" clId="{FE2D06D2-0D88-466E-A232-F42E369BFC5B}" dt="2019-09-17T08:44:44.497" v="1067" actId="20577"/>
          <ac:spMkLst>
            <pc:docMk/>
            <pc:sldMk cId="3795020729" sldId="292"/>
            <ac:spMk id="201" creationId="{00000000-0000-0000-0000-000000000000}"/>
          </ac:spMkLst>
        </pc:spChg>
      </pc:sldChg>
      <pc:sldChg chg="del">
        <pc:chgData name="Xu Ning" userId="4b16d4e24b5f2f9c" providerId="LiveId" clId="{FE2D06D2-0D88-466E-A232-F42E369BFC5B}" dt="2019-09-17T08:36:28.898" v="1059" actId="2696"/>
        <pc:sldMkLst>
          <pc:docMk/>
          <pc:sldMk cId="1739498082" sldId="293"/>
        </pc:sldMkLst>
      </pc:sldChg>
      <pc:sldChg chg="del">
        <pc:chgData name="Xu Ning" userId="4b16d4e24b5f2f9c" providerId="LiveId" clId="{FE2D06D2-0D88-466E-A232-F42E369BFC5B}" dt="2019-09-17T08:36:28.917" v="1060" actId="2696"/>
        <pc:sldMkLst>
          <pc:docMk/>
          <pc:sldMk cId="1338668465" sldId="294"/>
        </pc:sldMkLst>
      </pc:sldChg>
      <pc:sldChg chg="del">
        <pc:chgData name="Xu Ning" userId="4b16d4e24b5f2f9c" providerId="LiveId" clId="{FE2D06D2-0D88-466E-A232-F42E369BFC5B}" dt="2019-09-17T08:36:28.936" v="1061" actId="2696"/>
        <pc:sldMkLst>
          <pc:docMk/>
          <pc:sldMk cId="2077122098" sldId="295"/>
        </pc:sldMkLst>
      </pc:sldChg>
      <pc:sldChg chg="del">
        <pc:chgData name="Xu Ning" userId="4b16d4e24b5f2f9c" providerId="LiveId" clId="{FE2D06D2-0D88-466E-A232-F42E369BFC5B}" dt="2019-09-17T08:36:28.957" v="1062" actId="2696"/>
        <pc:sldMkLst>
          <pc:docMk/>
          <pc:sldMk cId="3650354827" sldId="296"/>
        </pc:sldMkLst>
      </pc:sldChg>
      <pc:sldChg chg="addSp modSp add modAnim">
        <pc:chgData name="Xu Ning" userId="4b16d4e24b5f2f9c" providerId="LiveId" clId="{FE2D06D2-0D88-466E-A232-F42E369BFC5B}" dt="2019-09-17T10:10:04.283" v="2595"/>
        <pc:sldMkLst>
          <pc:docMk/>
          <pc:sldMk cId="4114300259" sldId="297"/>
        </pc:sldMkLst>
        <pc:spChg chg="add mod">
          <ac:chgData name="Xu Ning" userId="4b16d4e24b5f2f9c" providerId="LiveId" clId="{FE2D06D2-0D88-466E-A232-F42E369BFC5B}" dt="2019-09-17T10:10:04.283" v="2595"/>
          <ac:spMkLst>
            <pc:docMk/>
            <pc:sldMk cId="4114300259" sldId="297"/>
            <ac:spMk id="7" creationId="{5ABB5269-5848-4D81-A0D4-42658F3216C2}"/>
          </ac:spMkLst>
        </pc:spChg>
        <pc:spChg chg="mod">
          <ac:chgData name="Xu Ning" userId="4b16d4e24b5f2f9c" providerId="LiveId" clId="{FE2D06D2-0D88-466E-A232-F42E369BFC5B}" dt="2019-09-17T08:25:34.539" v="252"/>
          <ac:spMkLst>
            <pc:docMk/>
            <pc:sldMk cId="4114300259" sldId="297"/>
            <ac:spMk id="158" creationId="{00000000-0000-0000-0000-000000000000}"/>
          </ac:spMkLst>
        </pc:spChg>
        <pc:spChg chg="mod">
          <ac:chgData name="Xu Ning" userId="4b16d4e24b5f2f9c" providerId="LiveId" clId="{FE2D06D2-0D88-466E-A232-F42E369BFC5B}" dt="2019-09-17T09:11:21.415" v="2440"/>
          <ac:spMkLst>
            <pc:docMk/>
            <pc:sldMk cId="4114300259" sldId="297"/>
            <ac:spMk id="159" creationId="{00000000-0000-0000-0000-000000000000}"/>
          </ac:spMkLst>
        </pc:spChg>
        <pc:spChg chg="mod">
          <ac:chgData name="Xu Ning" userId="4b16d4e24b5f2f9c" providerId="LiveId" clId="{FE2D06D2-0D88-466E-A232-F42E369BFC5B}" dt="2019-09-17T08:47:55.457" v="1449" actId="20577"/>
          <ac:spMkLst>
            <pc:docMk/>
            <pc:sldMk cId="4114300259" sldId="297"/>
            <ac:spMk id="161" creationId="{00000000-0000-0000-0000-000000000000}"/>
          </ac:spMkLst>
        </pc:spChg>
        <pc:spChg chg="mod">
          <ac:chgData name="Xu Ning" userId="4b16d4e24b5f2f9c" providerId="LiveId" clId="{FE2D06D2-0D88-466E-A232-F42E369BFC5B}" dt="2019-09-17T08:26:19.531" v="363"/>
          <ac:spMkLst>
            <pc:docMk/>
            <pc:sldMk cId="4114300259" sldId="297"/>
            <ac:spMk id="162" creationId="{00000000-0000-0000-0000-000000000000}"/>
          </ac:spMkLst>
        </pc:spChg>
      </pc:sldChg>
      <pc:sldChg chg="addSp delSp modSp add">
        <pc:chgData name="Xu Ning" userId="4b16d4e24b5f2f9c" providerId="LiveId" clId="{FE2D06D2-0D88-466E-A232-F42E369BFC5B}" dt="2019-09-17T09:07:57.498" v="2132"/>
        <pc:sldMkLst>
          <pc:docMk/>
          <pc:sldMk cId="1851786885" sldId="298"/>
        </pc:sldMkLst>
        <pc:spChg chg="del">
          <ac:chgData name="Xu Ning" userId="4b16d4e24b5f2f9c" providerId="LiveId" clId="{FE2D06D2-0D88-466E-A232-F42E369BFC5B}" dt="2019-09-17T08:27:19.108" v="378"/>
          <ac:spMkLst>
            <pc:docMk/>
            <pc:sldMk cId="1851786885" sldId="298"/>
            <ac:spMk id="2" creationId="{820C0FC6-9EDA-4F17-9CEF-69C3C81BCEBF}"/>
          </ac:spMkLst>
        </pc:spChg>
        <pc:spChg chg="del">
          <ac:chgData name="Xu Ning" userId="4b16d4e24b5f2f9c" providerId="LiveId" clId="{FE2D06D2-0D88-466E-A232-F42E369BFC5B}" dt="2019-09-17T08:27:19.108" v="378"/>
          <ac:spMkLst>
            <pc:docMk/>
            <pc:sldMk cId="1851786885" sldId="298"/>
            <ac:spMk id="3" creationId="{CB41FFAF-7D7F-4EE1-961A-C9A331F791A1}"/>
          </ac:spMkLst>
        </pc:spChg>
        <pc:spChg chg="add mod">
          <ac:chgData name="Xu Ning" userId="4b16d4e24b5f2f9c" providerId="LiveId" clId="{FE2D06D2-0D88-466E-A232-F42E369BFC5B}" dt="2019-09-17T08:27:27.043" v="426"/>
          <ac:spMkLst>
            <pc:docMk/>
            <pc:sldMk cId="1851786885" sldId="298"/>
            <ac:spMk id="4" creationId="{E35C7153-E943-4D06-94C3-D9985E104629}"/>
          </ac:spMkLst>
        </pc:spChg>
        <pc:spChg chg="add mod">
          <ac:chgData name="Xu Ning" userId="4b16d4e24b5f2f9c" providerId="LiveId" clId="{FE2D06D2-0D88-466E-A232-F42E369BFC5B}" dt="2019-09-17T09:07:57.498" v="2132"/>
          <ac:spMkLst>
            <pc:docMk/>
            <pc:sldMk cId="1851786885" sldId="298"/>
            <ac:spMk id="5" creationId="{7B416885-991D-4437-9E1B-67379E5FD8D9}"/>
          </ac:spMkLst>
        </pc:spChg>
      </pc:sldChg>
      <pc:sldChg chg="modSp add">
        <pc:chgData name="Xu Ning" userId="4b16d4e24b5f2f9c" providerId="LiveId" clId="{FE2D06D2-0D88-466E-A232-F42E369BFC5B}" dt="2019-09-17T08:34:09.914" v="864" actId="20577"/>
        <pc:sldMkLst>
          <pc:docMk/>
          <pc:sldMk cId="1400401257" sldId="299"/>
        </pc:sldMkLst>
        <pc:spChg chg="mod">
          <ac:chgData name="Xu Ning" userId="4b16d4e24b5f2f9c" providerId="LiveId" clId="{FE2D06D2-0D88-466E-A232-F42E369BFC5B}" dt="2019-09-17T08:32:30.421" v="801" actId="27636"/>
          <ac:spMkLst>
            <pc:docMk/>
            <pc:sldMk cId="1400401257" sldId="299"/>
            <ac:spMk id="2" creationId="{CD6D1B19-CF6F-4445-A6AB-AD1A2B7FB706}"/>
          </ac:spMkLst>
        </pc:spChg>
        <pc:spChg chg="mod">
          <ac:chgData name="Xu Ning" userId="4b16d4e24b5f2f9c" providerId="LiveId" clId="{FE2D06D2-0D88-466E-A232-F42E369BFC5B}" dt="2019-09-17T08:34:09.914" v="864" actId="20577"/>
          <ac:spMkLst>
            <pc:docMk/>
            <pc:sldMk cId="1400401257" sldId="299"/>
            <ac:spMk id="3" creationId="{F76DF3A0-5499-4BEF-B373-6DFF96D17F27}"/>
          </ac:spMkLst>
        </pc:spChg>
        <pc:spChg chg="mod">
          <ac:chgData name="Xu Ning" userId="4b16d4e24b5f2f9c" providerId="LiveId" clId="{FE2D06D2-0D88-466E-A232-F42E369BFC5B}" dt="2019-09-17T08:32:35.673" v="831" actId="27636"/>
          <ac:spMkLst>
            <pc:docMk/>
            <pc:sldMk cId="1400401257" sldId="299"/>
            <ac:spMk id="5" creationId="{0E688773-7CA4-43A7-950B-4DB7DCAF779C}"/>
          </ac:spMkLst>
        </pc:spChg>
      </pc:sldChg>
      <pc:sldChg chg="modSp add">
        <pc:chgData name="Xu Ning" userId="4b16d4e24b5f2f9c" providerId="LiveId" clId="{FE2D06D2-0D88-466E-A232-F42E369BFC5B}" dt="2019-09-17T08:35:16.447" v="1058"/>
        <pc:sldMkLst>
          <pc:docMk/>
          <pc:sldMk cId="3679694192" sldId="300"/>
        </pc:sldMkLst>
        <pc:spChg chg="mod">
          <ac:chgData name="Xu Ning" userId="4b16d4e24b5f2f9c" providerId="LiveId" clId="{FE2D06D2-0D88-466E-A232-F42E369BFC5B}" dt="2019-09-17T08:34:23.569" v="915" actId="27636"/>
          <ac:spMkLst>
            <pc:docMk/>
            <pc:sldMk cId="3679694192" sldId="300"/>
            <ac:spMk id="2" creationId="{4189E947-FB69-42DC-BA7C-ABFC96179DFE}"/>
          </ac:spMkLst>
        </pc:spChg>
        <pc:spChg chg="mod">
          <ac:chgData name="Xu Ning" userId="4b16d4e24b5f2f9c" providerId="LiveId" clId="{FE2D06D2-0D88-466E-A232-F42E369BFC5B}" dt="2019-09-17T08:35:16.447" v="1058"/>
          <ac:spMkLst>
            <pc:docMk/>
            <pc:sldMk cId="3679694192" sldId="300"/>
            <ac:spMk id="3" creationId="{9A11C2BF-F001-4388-8F88-AAF5BD5CE5C3}"/>
          </ac:spMkLst>
        </pc:spChg>
        <pc:spChg chg="mod">
          <ac:chgData name="Xu Ning" userId="4b16d4e24b5f2f9c" providerId="LiveId" clId="{FE2D06D2-0D88-466E-A232-F42E369BFC5B}" dt="2019-09-17T08:34:29.678" v="933"/>
          <ac:spMkLst>
            <pc:docMk/>
            <pc:sldMk cId="3679694192" sldId="300"/>
            <ac:spMk id="5" creationId="{D5122316-D472-43C2-BDF0-C80AC441B0C7}"/>
          </ac:spMkLst>
        </pc:spChg>
      </pc:sldChg>
      <pc:sldChg chg="add">
        <pc:chgData name="Xu Ning" userId="4b16d4e24b5f2f9c" providerId="LiveId" clId="{FE2D06D2-0D88-466E-A232-F42E369BFC5B}" dt="2019-09-17T08:34:59.479" v="1025"/>
        <pc:sldMkLst>
          <pc:docMk/>
          <pc:sldMk cId="2938958931" sldId="301"/>
        </pc:sldMkLst>
      </pc:sldChg>
      <pc:sldChg chg="addSp delSp modSp add del">
        <pc:chgData name="Xu Ning" userId="4b16d4e24b5f2f9c" providerId="LiveId" clId="{FE2D06D2-0D88-466E-A232-F42E369BFC5B}" dt="2019-09-17T08:42:17.451" v="1066" actId="2696"/>
        <pc:sldMkLst>
          <pc:docMk/>
          <pc:sldMk cId="959114493" sldId="302"/>
        </pc:sldMkLst>
        <pc:spChg chg="del">
          <ac:chgData name="Xu Ning" userId="4b16d4e24b5f2f9c" providerId="LiveId" clId="{FE2D06D2-0D88-466E-A232-F42E369BFC5B}" dt="2019-09-17T08:40:41.638" v="1064"/>
          <ac:spMkLst>
            <pc:docMk/>
            <pc:sldMk cId="959114493" sldId="302"/>
            <ac:spMk id="2" creationId="{5D2EEFCB-8FD6-47B8-AA1D-0E3950C1F6C5}"/>
          </ac:spMkLst>
        </pc:spChg>
        <pc:spChg chg="del">
          <ac:chgData name="Xu Ning" userId="4b16d4e24b5f2f9c" providerId="LiveId" clId="{FE2D06D2-0D88-466E-A232-F42E369BFC5B}" dt="2019-09-17T08:40:41.638" v="1064"/>
          <ac:spMkLst>
            <pc:docMk/>
            <pc:sldMk cId="959114493" sldId="302"/>
            <ac:spMk id="3" creationId="{1C90B4B5-1CE0-4562-8010-4D1AFCF2B749}"/>
          </ac:spMkLst>
        </pc:spChg>
        <pc:spChg chg="add mod">
          <ac:chgData name="Xu Ning" userId="4b16d4e24b5f2f9c" providerId="LiveId" clId="{FE2D06D2-0D88-466E-A232-F42E369BFC5B}" dt="2019-09-17T08:40:41.638" v="1064"/>
          <ac:spMkLst>
            <pc:docMk/>
            <pc:sldMk cId="959114493" sldId="302"/>
            <ac:spMk id="4" creationId="{8FFE6F83-5DFD-421A-971D-3C2E7A5561F1}"/>
          </ac:spMkLst>
        </pc:spChg>
        <pc:spChg chg="add mod">
          <ac:chgData name="Xu Ning" userId="4b16d4e24b5f2f9c" providerId="LiveId" clId="{FE2D06D2-0D88-466E-A232-F42E369BFC5B}" dt="2019-09-17T08:40:41.638" v="1064"/>
          <ac:spMkLst>
            <pc:docMk/>
            <pc:sldMk cId="959114493" sldId="302"/>
            <ac:spMk id="5" creationId="{306A0ADE-C02E-4E32-9C9A-10A98C6FA2C3}"/>
          </ac:spMkLst>
        </pc:spChg>
      </pc:sldChg>
      <pc:sldChg chg="addSp delSp modSp add">
        <pc:chgData name="Xu Ning" userId="4b16d4e24b5f2f9c" providerId="LiveId" clId="{FE2D06D2-0D88-466E-A232-F42E369BFC5B}" dt="2019-09-17T09:24:05.997" v="2576" actId="14100"/>
        <pc:sldMkLst>
          <pc:docMk/>
          <pc:sldMk cId="3224269892" sldId="302"/>
        </pc:sldMkLst>
        <pc:spChg chg="del">
          <ac:chgData name="Xu Ning" userId="4b16d4e24b5f2f9c" providerId="LiveId" clId="{FE2D06D2-0D88-466E-A232-F42E369BFC5B}" dt="2019-09-17T08:46:55.745" v="1359"/>
          <ac:spMkLst>
            <pc:docMk/>
            <pc:sldMk cId="3224269892" sldId="302"/>
            <ac:spMk id="2" creationId="{AA4BE604-32A4-445C-8311-7B7A93DEE90A}"/>
          </ac:spMkLst>
        </pc:spChg>
        <pc:spChg chg="del">
          <ac:chgData name="Xu Ning" userId="4b16d4e24b5f2f9c" providerId="LiveId" clId="{FE2D06D2-0D88-466E-A232-F42E369BFC5B}" dt="2019-09-17T08:46:55.745" v="1359"/>
          <ac:spMkLst>
            <pc:docMk/>
            <pc:sldMk cId="3224269892" sldId="302"/>
            <ac:spMk id="3" creationId="{D036DDEE-55FD-41DF-8409-A9ADE5DFDBE2}"/>
          </ac:spMkLst>
        </pc:spChg>
        <pc:spChg chg="add mod">
          <ac:chgData name="Xu Ning" userId="4b16d4e24b5f2f9c" providerId="LiveId" clId="{FE2D06D2-0D88-466E-A232-F42E369BFC5B}" dt="2019-09-17T08:47:31.424" v="1389" actId="27636"/>
          <ac:spMkLst>
            <pc:docMk/>
            <pc:sldMk cId="3224269892" sldId="302"/>
            <ac:spMk id="4" creationId="{9D2C4FB8-DA8D-46F9-98F9-0D55ABDEA8A2}"/>
          </ac:spMkLst>
        </pc:spChg>
        <pc:spChg chg="add mod">
          <ac:chgData name="Xu Ning" userId="4b16d4e24b5f2f9c" providerId="LiveId" clId="{FE2D06D2-0D88-466E-A232-F42E369BFC5B}" dt="2019-09-17T09:24:05.997" v="2576" actId="14100"/>
          <ac:spMkLst>
            <pc:docMk/>
            <pc:sldMk cId="3224269892" sldId="302"/>
            <ac:spMk id="5" creationId="{5A20FBD9-6B9A-45F2-9B43-E6DE441C70E6}"/>
          </ac:spMkLst>
        </pc:spChg>
        <pc:spChg chg="add mod">
          <ac:chgData name="Xu Ning" userId="4b16d4e24b5f2f9c" providerId="LiveId" clId="{FE2D06D2-0D88-466E-A232-F42E369BFC5B}" dt="2019-09-17T08:46:55.745" v="1359"/>
          <ac:spMkLst>
            <pc:docMk/>
            <pc:sldMk cId="3224269892" sldId="302"/>
            <ac:spMk id="6" creationId="{5D539338-BDC6-4E21-9856-91FD229AE258}"/>
          </ac:spMkLst>
        </pc:spChg>
        <pc:spChg chg="add mod">
          <ac:chgData name="Xu Ning" userId="4b16d4e24b5f2f9c" providerId="LiveId" clId="{FE2D06D2-0D88-466E-A232-F42E369BFC5B}" dt="2019-09-17T08:48:02.897" v="1457" actId="20577"/>
          <ac:spMkLst>
            <pc:docMk/>
            <pc:sldMk cId="3224269892" sldId="302"/>
            <ac:spMk id="7" creationId="{90909B4A-2F6D-4669-A5C1-B817DA287DE4}"/>
          </ac:spMkLst>
        </pc:spChg>
      </pc:sldChg>
      <pc:sldChg chg="add del">
        <pc:chgData name="Xu Ning" userId="4b16d4e24b5f2f9c" providerId="LiveId" clId="{FE2D06D2-0D88-466E-A232-F42E369BFC5B}" dt="2019-09-17T08:46:40.408" v="1357" actId="2696"/>
        <pc:sldMkLst>
          <pc:docMk/>
          <pc:sldMk cId="1425208579" sldId="303"/>
        </pc:sldMkLst>
        <pc:spChg chg="mod">
          <ac:chgData name="Xu Ning" userId="4b16d4e24b5f2f9c" providerId="LiveId" clId="{FE2D06D2-0D88-466E-A232-F42E369BFC5B}" dt="2019-09-17T08:48:15.980" v="1496" actId="27636"/>
          <ac:spMkLst>
            <pc:docMk/>
            <pc:sldMk cId="1425208579" sldId="303"/>
            <ac:spMk id="2" creationId="{A2C8965E-BE70-4D2F-B25C-2B40667A6BEE}"/>
          </ac:spMkLst>
        </pc:spChg>
        <pc:spChg chg="mod">
          <ac:chgData name="Xu Ning" userId="4b16d4e24b5f2f9c" providerId="LiveId" clId="{FE2D06D2-0D88-466E-A232-F42E369BFC5B}" dt="2019-09-17T08:48:23.366" v="1522" actId="27636"/>
          <ac:spMkLst>
            <pc:docMk/>
            <pc:sldMk cId="1425208579" sldId="303"/>
            <ac:spMk id="5" creationId="{77C62F60-74EC-4119-82C7-7CE81C1FA849}"/>
          </ac:spMkLst>
        </pc:spChg>
      </pc:sldChg>
      <pc:sldChg chg="addSp delSp modSp add">
        <pc:chgData name="Xu Ning" userId="4b16d4e24b5f2f9c" providerId="LiveId" clId="{FE2D06D2-0D88-466E-A232-F42E369BFC5B}" dt="2019-09-17T09:08:19.735" v="2159"/>
        <pc:sldMkLst>
          <pc:docMk/>
          <pc:sldMk cId="1657501287" sldId="304"/>
        </pc:sldMkLst>
        <pc:spChg chg="del">
          <ac:chgData name="Xu Ning" userId="4b16d4e24b5f2f9c" providerId="LiveId" clId="{FE2D06D2-0D88-466E-A232-F42E369BFC5B}" dt="2019-09-17T08:49:34.855" v="1584"/>
          <ac:spMkLst>
            <pc:docMk/>
            <pc:sldMk cId="1657501287" sldId="304"/>
            <ac:spMk id="2" creationId="{28189E14-AC2B-4B7B-A119-B50269E3B30E}"/>
          </ac:spMkLst>
        </pc:spChg>
        <pc:spChg chg="del">
          <ac:chgData name="Xu Ning" userId="4b16d4e24b5f2f9c" providerId="LiveId" clId="{FE2D06D2-0D88-466E-A232-F42E369BFC5B}" dt="2019-09-17T08:49:34.855" v="1584"/>
          <ac:spMkLst>
            <pc:docMk/>
            <pc:sldMk cId="1657501287" sldId="304"/>
            <ac:spMk id="3" creationId="{370B6DAE-4ED9-4BD0-9DB8-B8EE17979F54}"/>
          </ac:spMkLst>
        </pc:spChg>
        <pc:spChg chg="add mod">
          <ac:chgData name="Xu Ning" userId="4b16d4e24b5f2f9c" providerId="LiveId" clId="{FE2D06D2-0D88-466E-A232-F42E369BFC5B}" dt="2019-09-17T08:49:40.794" v="1626" actId="27636"/>
          <ac:spMkLst>
            <pc:docMk/>
            <pc:sldMk cId="1657501287" sldId="304"/>
            <ac:spMk id="4" creationId="{F99022C5-83FB-473C-ADC9-6BEA4F8BCB2C}"/>
          </ac:spMkLst>
        </pc:spChg>
        <pc:spChg chg="add mod">
          <ac:chgData name="Xu Ning" userId="4b16d4e24b5f2f9c" providerId="LiveId" clId="{FE2D06D2-0D88-466E-A232-F42E369BFC5B}" dt="2019-09-17T09:08:19.735" v="2159"/>
          <ac:spMkLst>
            <pc:docMk/>
            <pc:sldMk cId="1657501287" sldId="304"/>
            <ac:spMk id="5" creationId="{DEF408E3-2835-47A2-8612-091060674083}"/>
          </ac:spMkLst>
        </pc:spChg>
        <pc:spChg chg="add mod">
          <ac:chgData name="Xu Ning" userId="4b16d4e24b5f2f9c" providerId="LiveId" clId="{FE2D06D2-0D88-466E-A232-F42E369BFC5B}" dt="2019-09-17T08:49:34.855" v="1584"/>
          <ac:spMkLst>
            <pc:docMk/>
            <pc:sldMk cId="1657501287" sldId="304"/>
            <ac:spMk id="6" creationId="{4543EB12-8F1C-42E3-B39C-097C144DCEC2}"/>
          </ac:spMkLst>
        </pc:spChg>
        <pc:spChg chg="add mod">
          <ac:chgData name="Xu Ning" userId="4b16d4e24b5f2f9c" providerId="LiveId" clId="{FE2D06D2-0D88-466E-A232-F42E369BFC5B}" dt="2019-09-17T08:49:52.834" v="1672" actId="27636"/>
          <ac:spMkLst>
            <pc:docMk/>
            <pc:sldMk cId="1657501287" sldId="304"/>
            <ac:spMk id="7" creationId="{37BA341F-6816-4614-A426-55EDFB9C4698}"/>
          </ac:spMkLst>
        </pc:spChg>
      </pc:sldChg>
      <pc:sldChg chg="addSp delSp modSp add">
        <pc:chgData name="Xu Ning" userId="4b16d4e24b5f2f9c" providerId="LiveId" clId="{FE2D06D2-0D88-466E-A232-F42E369BFC5B}" dt="2019-09-17T10:20:17.809" v="2938" actId="1076"/>
        <pc:sldMkLst>
          <pc:docMk/>
          <pc:sldMk cId="2798115211" sldId="305"/>
        </pc:sldMkLst>
        <pc:spChg chg="del">
          <ac:chgData name="Xu Ning" userId="4b16d4e24b5f2f9c" providerId="LiveId" clId="{FE2D06D2-0D88-466E-A232-F42E369BFC5B}" dt="2019-09-17T09:09:42.525" v="2287"/>
          <ac:spMkLst>
            <pc:docMk/>
            <pc:sldMk cId="2798115211" sldId="305"/>
            <ac:spMk id="2" creationId="{2CBB6AA6-06CE-4C1A-8BD8-CFBBFF9CAF2E}"/>
          </ac:spMkLst>
        </pc:spChg>
        <pc:spChg chg="del">
          <ac:chgData name="Xu Ning" userId="4b16d4e24b5f2f9c" providerId="LiveId" clId="{FE2D06D2-0D88-466E-A232-F42E369BFC5B}" dt="2019-09-17T09:09:42.525" v="2287"/>
          <ac:spMkLst>
            <pc:docMk/>
            <pc:sldMk cId="2798115211" sldId="305"/>
            <ac:spMk id="3" creationId="{B639DF84-AB53-4D83-AF84-8588E99D262B}"/>
          </ac:spMkLst>
        </pc:spChg>
        <pc:spChg chg="del">
          <ac:chgData name="Xu Ning" userId="4b16d4e24b5f2f9c" providerId="LiveId" clId="{FE2D06D2-0D88-466E-A232-F42E369BFC5B}" dt="2019-09-17T09:09:42.525" v="2287"/>
          <ac:spMkLst>
            <pc:docMk/>
            <pc:sldMk cId="2798115211" sldId="305"/>
            <ac:spMk id="4" creationId="{51298D71-3023-479E-8FC6-69AA48E7D7EC}"/>
          </ac:spMkLst>
        </pc:spChg>
        <pc:spChg chg="del">
          <ac:chgData name="Xu Ning" userId="4b16d4e24b5f2f9c" providerId="LiveId" clId="{FE2D06D2-0D88-466E-A232-F42E369BFC5B}" dt="2019-09-17T09:09:42.525" v="2287"/>
          <ac:spMkLst>
            <pc:docMk/>
            <pc:sldMk cId="2798115211" sldId="305"/>
            <ac:spMk id="5" creationId="{8C99BADE-4A52-4604-B5B5-9DAFCA24BF5A}"/>
          </ac:spMkLst>
        </pc:spChg>
        <pc:spChg chg="add mod">
          <ac:chgData name="Xu Ning" userId="4b16d4e24b5f2f9c" providerId="LiveId" clId="{FE2D06D2-0D88-466E-A232-F42E369BFC5B}" dt="2019-09-17T09:09:42.525" v="2287"/>
          <ac:spMkLst>
            <pc:docMk/>
            <pc:sldMk cId="2798115211" sldId="305"/>
            <ac:spMk id="6" creationId="{3B97C674-1481-49F8-9F2D-CD1C0BA740C1}"/>
          </ac:spMkLst>
        </pc:spChg>
        <pc:spChg chg="add mod">
          <ac:chgData name="Xu Ning" userId="4b16d4e24b5f2f9c" providerId="LiveId" clId="{FE2D06D2-0D88-466E-A232-F42E369BFC5B}" dt="2019-09-17T09:09:56.048" v="2395" actId="27636"/>
          <ac:spMkLst>
            <pc:docMk/>
            <pc:sldMk cId="2798115211" sldId="305"/>
            <ac:spMk id="7" creationId="{A05891FE-6D54-46FF-BAF0-E1B692BF18CC}"/>
          </ac:spMkLst>
        </pc:spChg>
        <pc:spChg chg="add mod">
          <ac:chgData name="Xu Ning" userId="4b16d4e24b5f2f9c" providerId="LiveId" clId="{FE2D06D2-0D88-466E-A232-F42E369BFC5B}" dt="2019-09-17T09:09:47.242" v="2327" actId="27636"/>
          <ac:spMkLst>
            <pc:docMk/>
            <pc:sldMk cId="2798115211" sldId="305"/>
            <ac:spMk id="8" creationId="{7D695D81-998D-4E1F-A1BF-14D60E523D8D}"/>
          </ac:spMkLst>
        </pc:spChg>
        <pc:spChg chg="add mod">
          <ac:chgData name="Xu Ning" userId="4b16d4e24b5f2f9c" providerId="LiveId" clId="{FE2D06D2-0D88-466E-A232-F42E369BFC5B}" dt="2019-09-17T10:20:17.809" v="2938" actId="1076"/>
          <ac:spMkLst>
            <pc:docMk/>
            <pc:sldMk cId="2798115211" sldId="305"/>
            <ac:spMk id="9" creationId="{ECCF86CF-6317-4502-9851-E2C9ECB3A993}"/>
          </ac:spMkLst>
        </pc:spChg>
      </pc:sldChg>
      <pc:sldChg chg="addSp modSp add del">
        <pc:chgData name="Xu Ning" userId="4b16d4e24b5f2f9c" providerId="LiveId" clId="{FE2D06D2-0D88-466E-A232-F42E369BFC5B}" dt="2019-09-17T09:05:38.607" v="1779"/>
        <pc:sldMkLst>
          <pc:docMk/>
          <pc:sldMk cId="464980212" sldId="306"/>
        </pc:sldMkLst>
        <pc:spChg chg="mod">
          <ac:chgData name="Xu Ning" userId="4b16d4e24b5f2f9c" providerId="LiveId" clId="{FE2D06D2-0D88-466E-A232-F42E369BFC5B}" dt="2019-09-17T09:04:50.741" v="1776"/>
          <ac:spMkLst>
            <pc:docMk/>
            <pc:sldMk cId="464980212" sldId="306"/>
            <ac:spMk id="5" creationId="{78F7B328-8FE6-4F5F-B499-FC97FF99047C}"/>
          </ac:spMkLst>
        </pc:spChg>
        <pc:spChg chg="add">
          <ac:chgData name="Xu Ning" userId="4b16d4e24b5f2f9c" providerId="LiveId" clId="{FE2D06D2-0D88-466E-A232-F42E369BFC5B}" dt="2019-09-17T09:05:38.607" v="1779"/>
          <ac:spMkLst>
            <pc:docMk/>
            <pc:sldMk cId="464980212" sldId="306"/>
            <ac:spMk id="11" creationId="{7C19C131-FABB-4AFB-B3A0-F2A93E49B908}"/>
          </ac:spMkLst>
        </pc:spChg>
      </pc:sldChg>
      <pc:sldChg chg="modSp add">
        <pc:chgData name="Xu Ning" userId="4b16d4e24b5f2f9c" providerId="LiveId" clId="{FE2D06D2-0D88-466E-A232-F42E369BFC5B}" dt="2019-09-17T09:09:11.351" v="2286"/>
        <pc:sldMkLst>
          <pc:docMk/>
          <pc:sldMk cId="3600305323" sldId="307"/>
        </pc:sldMkLst>
        <pc:spChg chg="mod">
          <ac:chgData name="Xu Ning" userId="4b16d4e24b5f2f9c" providerId="LiveId" clId="{FE2D06D2-0D88-466E-A232-F42E369BFC5B}" dt="2019-09-17T09:08:50.221" v="2198" actId="27636"/>
          <ac:spMkLst>
            <pc:docMk/>
            <pc:sldMk cId="3600305323" sldId="307"/>
            <ac:spMk id="2" creationId="{E8068914-5916-4120-80EA-9FC8553A742B}"/>
          </ac:spMkLst>
        </pc:spChg>
        <pc:spChg chg="mod">
          <ac:chgData name="Xu Ning" userId="4b16d4e24b5f2f9c" providerId="LiveId" clId="{FE2D06D2-0D88-466E-A232-F42E369BFC5B}" dt="2019-09-17T09:09:11.351" v="2286"/>
          <ac:spMkLst>
            <pc:docMk/>
            <pc:sldMk cId="3600305323" sldId="307"/>
            <ac:spMk id="3" creationId="{DB984EA8-D969-42A2-B982-D33D2E6028A9}"/>
          </ac:spMkLst>
        </pc:spChg>
        <pc:spChg chg="mod">
          <ac:chgData name="Xu Ning" userId="4b16d4e24b5f2f9c" providerId="LiveId" clId="{FE2D06D2-0D88-466E-A232-F42E369BFC5B}" dt="2019-09-17T09:08:56.223" v="2240" actId="27636"/>
          <ac:spMkLst>
            <pc:docMk/>
            <pc:sldMk cId="3600305323" sldId="307"/>
            <ac:spMk id="5" creationId="{6C9C24EC-77EB-4119-B4B2-713406F792C2}"/>
          </ac:spMkLst>
        </pc:spChg>
      </pc:sldChg>
      <pc:sldChg chg="modSp add">
        <pc:chgData name="Xu Ning" userId="4b16d4e24b5f2f9c" providerId="LiveId" clId="{FE2D06D2-0D88-466E-A232-F42E369BFC5B}" dt="2019-09-17T12:06:01.324" v="3200" actId="14100"/>
        <pc:sldMkLst>
          <pc:docMk/>
          <pc:sldMk cId="3013169821" sldId="308"/>
        </pc:sldMkLst>
        <pc:spChg chg="mod">
          <ac:chgData name="Xu Ning" userId="4b16d4e24b5f2f9c" providerId="LiveId" clId="{FE2D06D2-0D88-466E-A232-F42E369BFC5B}" dt="2019-09-17T09:22:29.843" v="2474" actId="27636"/>
          <ac:spMkLst>
            <pc:docMk/>
            <pc:sldMk cId="3013169821" sldId="308"/>
            <ac:spMk id="2" creationId="{C25FAD43-3142-4DBB-98CF-41DE660DB013}"/>
          </ac:spMkLst>
        </pc:spChg>
        <pc:spChg chg="mod">
          <ac:chgData name="Xu Ning" userId="4b16d4e24b5f2f9c" providerId="LiveId" clId="{FE2D06D2-0D88-466E-A232-F42E369BFC5B}" dt="2019-09-17T12:06:01.324" v="3200" actId="14100"/>
          <ac:spMkLst>
            <pc:docMk/>
            <pc:sldMk cId="3013169821" sldId="308"/>
            <ac:spMk id="3" creationId="{5FF46175-B26D-40F4-9F6D-302A8AA7DA8E}"/>
          </ac:spMkLst>
        </pc:spChg>
        <pc:spChg chg="mod">
          <ac:chgData name="Xu Ning" userId="4b16d4e24b5f2f9c" providerId="LiveId" clId="{FE2D06D2-0D88-466E-A232-F42E369BFC5B}" dt="2019-09-17T12:05:55.723" v="3199" actId="14100"/>
          <ac:spMkLst>
            <pc:docMk/>
            <pc:sldMk cId="3013169821" sldId="308"/>
            <ac:spMk id="4" creationId="{5C3CC222-C851-45EB-B5A5-5DA015D16AAA}"/>
          </ac:spMkLst>
        </pc:spChg>
        <pc:spChg chg="mod">
          <ac:chgData name="Xu Ning" userId="4b16d4e24b5f2f9c" providerId="LiveId" clId="{FE2D06D2-0D88-466E-A232-F42E369BFC5B}" dt="2019-09-17T11:58:40.334" v="3189" actId="20577"/>
          <ac:spMkLst>
            <pc:docMk/>
            <pc:sldMk cId="3013169821" sldId="308"/>
            <ac:spMk id="5" creationId="{298C6FCF-8F47-4E11-8394-508FAEE9B280}"/>
          </ac:spMkLst>
        </pc:spChg>
      </pc:sldChg>
      <pc:sldMasterChg chg="delSldLayout">
        <pc:chgData name="Xu Ning" userId="4b16d4e24b5f2f9c" providerId="LiveId" clId="{FE2D06D2-0D88-466E-A232-F42E369BFC5B}" dt="2019-09-17T09:05:04.004" v="1778" actId="2696"/>
        <pc:sldMasterMkLst>
          <pc:docMk/>
          <pc:sldMasterMk cId="0" sldId="2147483648"/>
        </pc:sldMasterMkLst>
        <pc:sldLayoutChg chg="del">
          <pc:chgData name="Xu Ning" userId="4b16d4e24b5f2f9c" providerId="LiveId" clId="{FE2D06D2-0D88-466E-A232-F42E369BFC5B}" dt="2019-09-17T09:05:04.004" v="1778" actId="2696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modSldLayout">
        <pc:chgData name="Xu Ning" userId="4b16d4e24b5f2f9c" providerId="LiveId" clId="{FE2D06D2-0D88-466E-A232-F42E369BFC5B}" dt="2019-09-17T09:02:23.873" v="1696"/>
        <pc:sldMasterMkLst>
          <pc:docMk/>
          <pc:sldMasterMk cId="499382061" sldId="2147483661"/>
        </pc:sldMasterMkLst>
        <pc:sldLayoutChg chg="addSp delSp">
          <pc:chgData name="Xu Ning" userId="4b16d4e24b5f2f9c" providerId="LiveId" clId="{FE2D06D2-0D88-466E-A232-F42E369BFC5B}" dt="2019-09-17T09:02:23.873" v="1696"/>
          <pc:sldLayoutMkLst>
            <pc:docMk/>
            <pc:sldMasterMk cId="499382061" sldId="2147483661"/>
            <pc:sldLayoutMk cId="668597225" sldId="2147483674"/>
          </pc:sldLayoutMkLst>
          <pc:spChg chg="add del">
            <ac:chgData name="Xu Ning" userId="4b16d4e24b5f2f9c" providerId="LiveId" clId="{FE2D06D2-0D88-466E-A232-F42E369BFC5B}" dt="2019-09-17T09:02:23.873" v="1696"/>
            <ac:spMkLst>
              <pc:docMk/>
              <pc:sldMasterMk cId="499382061" sldId="2147483661"/>
              <pc:sldLayoutMk cId="668597225" sldId="2147483674"/>
              <ac:spMk id="15" creationId="{00000000-0000-0000-0000-000000000000}"/>
            </ac:spMkLst>
          </pc:spChg>
          <pc:spChg chg="add del">
            <ac:chgData name="Xu Ning" userId="4b16d4e24b5f2f9c" providerId="LiveId" clId="{FE2D06D2-0D88-466E-A232-F42E369BFC5B}" dt="2019-09-17T09:02:23.873" v="1696"/>
            <ac:spMkLst>
              <pc:docMk/>
              <pc:sldMasterMk cId="499382061" sldId="2147483661"/>
              <pc:sldLayoutMk cId="668597225" sldId="2147483674"/>
              <ac:spMk id="17" creationId="{00000000-0000-0000-0000-000000000000}"/>
            </ac:spMkLst>
          </pc:spChg>
          <pc:spChg chg="add del">
            <ac:chgData name="Xu Ning" userId="4b16d4e24b5f2f9c" providerId="LiveId" clId="{FE2D06D2-0D88-466E-A232-F42E369BFC5B}" dt="2019-09-17T09:02:23.873" v="1696"/>
            <ac:spMkLst>
              <pc:docMk/>
              <pc:sldMasterMk cId="499382061" sldId="2147483661"/>
              <pc:sldLayoutMk cId="668597225" sldId="2147483674"/>
              <ac:spMk id="19" creationId="{00000000-0000-0000-0000-000000000000}"/>
            </ac:spMkLst>
          </pc:spChg>
          <pc:spChg chg="add del">
            <ac:chgData name="Xu Ning" userId="4b16d4e24b5f2f9c" providerId="LiveId" clId="{FE2D06D2-0D88-466E-A232-F42E369BFC5B}" dt="2019-09-17T09:02:23.873" v="1696"/>
            <ac:spMkLst>
              <pc:docMk/>
              <pc:sldMasterMk cId="499382061" sldId="2147483661"/>
              <pc:sldLayoutMk cId="668597225" sldId="2147483674"/>
              <ac:spMk id="30" creationId="{00000000-0000-0000-0000-000000000000}"/>
            </ac:spMkLst>
          </pc:sp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0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1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2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3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4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5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6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7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8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2:23.873" v="1696"/>
            <ac:picMkLst>
              <pc:docMk/>
              <pc:sldMasterMk cId="499382061" sldId="2147483661"/>
              <pc:sldLayoutMk cId="668597225" sldId="2147483674"/>
              <ac:picMk id="29" creationId="{00000000-0000-0000-0000-000000000000}"/>
            </ac:picMkLst>
          </pc:picChg>
        </pc:sldLayoutChg>
      </pc:sldMasterChg>
      <pc:sldMasterChg chg="modSldLayout">
        <pc:chgData name="Xu Ning" userId="4b16d4e24b5f2f9c" providerId="LiveId" clId="{FE2D06D2-0D88-466E-A232-F42E369BFC5B}" dt="2019-09-17T09:03:51.962" v="1704"/>
        <pc:sldMasterMkLst>
          <pc:docMk/>
          <pc:sldMasterMk cId="3384029461" sldId="2147483661"/>
        </pc:sldMasterMkLst>
        <pc:sldLayoutChg chg="addSp delSp">
          <pc:chgData name="Xu Ning" userId="4b16d4e24b5f2f9c" providerId="LiveId" clId="{FE2D06D2-0D88-466E-A232-F42E369BFC5B}" dt="2019-09-17T09:03:51.962" v="1704"/>
          <pc:sldLayoutMkLst>
            <pc:docMk/>
            <pc:sldMasterMk cId="3384029461" sldId="2147483661"/>
            <pc:sldLayoutMk cId="2979483862" sldId="2147483674"/>
          </pc:sldLayoutMkLst>
          <pc:spChg chg="add del">
            <ac:chgData name="Xu Ning" userId="4b16d4e24b5f2f9c" providerId="LiveId" clId="{FE2D06D2-0D88-466E-A232-F42E369BFC5B}" dt="2019-09-17T09:03:51.962" v="1704"/>
            <ac:spMkLst>
              <pc:docMk/>
              <pc:sldMasterMk cId="3384029461" sldId="2147483661"/>
              <pc:sldLayoutMk cId="2979483862" sldId="2147483674"/>
              <ac:spMk id="15" creationId="{00000000-0000-0000-0000-000000000000}"/>
            </ac:spMkLst>
          </pc:spChg>
          <pc:spChg chg="add del">
            <ac:chgData name="Xu Ning" userId="4b16d4e24b5f2f9c" providerId="LiveId" clId="{FE2D06D2-0D88-466E-A232-F42E369BFC5B}" dt="2019-09-17T09:03:51.962" v="1704"/>
            <ac:spMkLst>
              <pc:docMk/>
              <pc:sldMasterMk cId="3384029461" sldId="2147483661"/>
              <pc:sldLayoutMk cId="2979483862" sldId="2147483674"/>
              <ac:spMk id="17" creationId="{00000000-0000-0000-0000-000000000000}"/>
            </ac:spMkLst>
          </pc:spChg>
          <pc:spChg chg="add del">
            <ac:chgData name="Xu Ning" userId="4b16d4e24b5f2f9c" providerId="LiveId" clId="{FE2D06D2-0D88-466E-A232-F42E369BFC5B}" dt="2019-09-17T09:03:51.962" v="1704"/>
            <ac:spMkLst>
              <pc:docMk/>
              <pc:sldMasterMk cId="3384029461" sldId="2147483661"/>
              <pc:sldLayoutMk cId="2979483862" sldId="2147483674"/>
              <ac:spMk id="19" creationId="{00000000-0000-0000-0000-000000000000}"/>
            </ac:spMkLst>
          </pc:spChg>
          <pc:spChg chg="add del">
            <ac:chgData name="Xu Ning" userId="4b16d4e24b5f2f9c" providerId="LiveId" clId="{FE2D06D2-0D88-466E-A232-F42E369BFC5B}" dt="2019-09-17T09:03:51.962" v="1704"/>
            <ac:spMkLst>
              <pc:docMk/>
              <pc:sldMasterMk cId="3384029461" sldId="2147483661"/>
              <pc:sldLayoutMk cId="2979483862" sldId="2147483674"/>
              <ac:spMk id="30" creationId="{00000000-0000-0000-0000-000000000000}"/>
            </ac:spMkLst>
          </pc:sp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0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1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2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3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4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5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6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7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8" creationId="{00000000-0000-0000-0000-000000000000}"/>
            </ac:picMkLst>
          </pc:picChg>
          <pc:picChg chg="add del">
            <ac:chgData name="Xu Ning" userId="4b16d4e24b5f2f9c" providerId="LiveId" clId="{FE2D06D2-0D88-466E-A232-F42E369BFC5B}" dt="2019-09-17T09:03:51.962" v="1704"/>
            <ac:picMkLst>
              <pc:docMk/>
              <pc:sldMasterMk cId="3384029461" sldId="2147483661"/>
              <pc:sldLayoutMk cId="2979483862" sldId="2147483674"/>
              <ac:picMk id="29" creationId="{00000000-0000-0000-0000-000000000000}"/>
            </ac:picMkLst>
          </pc:picChg>
        </pc:sldLayoutChg>
      </pc:sldMasterChg>
    </pc:docChg>
  </pc:docChgLst>
  <pc:docChgLst>
    <pc:chgData name="Xu Ning" userId="4b16d4e24b5f2f9c" providerId="LiveId" clId="{1B265421-C345-D148-B7D7-E0790E838D34}"/>
    <pc:docChg chg="modSld">
      <pc:chgData name="Xu Ning" userId="4b16d4e24b5f2f9c" providerId="LiveId" clId="{1B265421-C345-D148-B7D7-E0790E838D34}" dt="2019-09-18T04:49:16.485" v="19" actId="20577"/>
      <pc:docMkLst>
        <pc:docMk/>
      </pc:docMkLst>
      <pc:sldChg chg="modSp">
        <pc:chgData name="Xu Ning" userId="4b16d4e24b5f2f9c" providerId="LiveId" clId="{1B265421-C345-D148-B7D7-E0790E838D34}" dt="2019-09-18T04:49:16.485" v="19" actId="20577"/>
        <pc:sldMkLst>
          <pc:docMk/>
          <pc:sldMk cId="464980212" sldId="306"/>
        </pc:sldMkLst>
        <pc:spChg chg="mod">
          <ac:chgData name="Xu Ning" userId="4b16d4e24b5f2f9c" providerId="LiveId" clId="{1B265421-C345-D148-B7D7-E0790E838D34}" dt="2019-09-18T04:49:16.485" v="19" actId="20577"/>
          <ac:spMkLst>
            <pc:docMk/>
            <pc:sldMk cId="464980212" sldId="306"/>
            <ac:spMk id="5" creationId="{78F7B328-8FE6-4F5F-B499-FC97FF990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1196550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第三节 基础数据结构</a:t>
            </a:r>
            <a:r>
              <a:rPr lang="en-US" altLang="zh-CN" dirty="0"/>
              <a:t>-</a:t>
            </a:r>
            <a:r>
              <a:rPr lang="zh-CN" altLang="en-US" dirty="0"/>
              <a:t>变量操作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C19C131-FABB-4AFB-B3A0-F2A93E49B908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33A690-7E64-DF43-812E-845A2CDBDEC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0" name="元素名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元素名称</a:t>
            </a:r>
          </a:p>
        </p:txBody>
      </p:sp>
      <p:sp>
        <p:nvSpPr>
          <p:cNvPr id="231" name="向量元素名"/>
          <p:cNvSpPr txBox="1"/>
          <p:nvPr/>
        </p:nvSpPr>
        <p:spPr>
          <a:xfrm>
            <a:off x="779087" y="1781931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向量元素名</a:t>
            </a:r>
            <a:endParaRPr dirty="0"/>
          </a:p>
        </p:txBody>
      </p:sp>
      <p:pic>
        <p:nvPicPr>
          <p:cNvPr id="232" name="屏幕快照 2019-04-11 上午12.10.58.png" descr="屏幕快照 2019-04-11 上午12.10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97" y="2017450"/>
            <a:ext cx="6455317" cy="225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gt; names(euro)…"/>
          <p:cNvSpPr txBox="1"/>
          <p:nvPr/>
        </p:nvSpPr>
        <p:spPr>
          <a:xfrm>
            <a:off x="5177460" y="4377490"/>
            <a:ext cx="68051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900">
                <a:solidFill>
                  <a:srgbClr val="0433FF"/>
                </a:solidFill>
              </a:defRPr>
            </a:pPr>
            <a:r>
              <a:rPr sz="2400" dirty="0"/>
              <a:t>&gt; names(euro)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rPr sz="2400" dirty="0"/>
              <a:t> [1] "ATS" "BEF" "DEM" "ESP" "FIM" "FRF" "IEP" "ITL" "LUF" "NLG" "PTE"</a:t>
            </a:r>
          </a:p>
        </p:txBody>
      </p:sp>
      <p:sp>
        <p:nvSpPr>
          <p:cNvPr id="234" name="&gt; y=1:5…"/>
          <p:cNvSpPr txBox="1"/>
          <p:nvPr/>
        </p:nvSpPr>
        <p:spPr>
          <a:xfrm>
            <a:off x="5249240" y="5834567"/>
            <a:ext cx="61859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y=1:5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433FF"/>
                </a:solidFill>
              </a:rPr>
              <a:t>&gt; names(y)=c('</a:t>
            </a:r>
            <a:r>
              <a:rPr sz="2400" dirty="0" err="1">
                <a:solidFill>
                  <a:srgbClr val="0433FF"/>
                </a:solidFill>
              </a:rPr>
              <a:t>a','b','c','d','e</a:t>
            </a:r>
            <a:r>
              <a:rPr sz="2400" dirty="0">
                <a:solidFill>
                  <a:srgbClr val="0433FF"/>
                </a:solidFill>
              </a:rPr>
              <a:t>')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rPr sz="2400" dirty="0"/>
              <a:t>a b c d e 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rPr sz="2400" dirty="0"/>
              <a:t>1 2 3 4 5 </a:t>
            </a:r>
          </a:p>
        </p:txBody>
      </p:sp>
      <p:sp>
        <p:nvSpPr>
          <p:cNvPr id="235" name="names()替代功能"/>
          <p:cNvSpPr txBox="1"/>
          <p:nvPr/>
        </p:nvSpPr>
        <p:spPr>
          <a:xfrm>
            <a:off x="779087" y="2626955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names()</a:t>
            </a:r>
            <a:r>
              <a:rPr dirty="0" err="1"/>
              <a:t>替代功能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D189-83B8-BF48-9965-1F2C7663F307}"/>
              </a:ext>
            </a:extLst>
          </p:cNvPr>
          <p:cNvSpPr txBox="1"/>
          <p:nvPr/>
        </p:nvSpPr>
        <p:spPr>
          <a:xfrm>
            <a:off x="682416" y="3918649"/>
            <a:ext cx="4201127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注意：当元素有名称时，索引可以按名称取数据，如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euro[‘BEF’]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9C3DA-0C76-3943-B84B-D36C9A0DD2BE}"/>
              </a:ext>
            </a:extLst>
          </p:cNvPr>
          <p:cNvSpPr txBox="1"/>
          <p:nvPr/>
        </p:nvSpPr>
        <p:spPr>
          <a:xfrm>
            <a:off x="5352379" y="7960084"/>
            <a:ext cx="64553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如上，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names( 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函数即可以调取</a:t>
            </a:r>
            <a:r>
              <a:rPr lang="zh-CN" altLang="en-US" sz="2400" dirty="0"/>
              <a:t>元素名，也可以直接修改元素名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944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722-0486-1D43-8517-99F754D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变量属性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643E7-FBB7-C542-8A4D-259D22D4C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658928"/>
            <a:ext cx="6003628" cy="6463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矩阵变量属性函数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8A3ED-1977-F648-96AA-94B61054F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592569" cy="91475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向量与矩阵对比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5E3F5-63F8-394C-869E-12C1022E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3" y="1982094"/>
            <a:ext cx="3664857" cy="578941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34A608-8B1E-214F-97F3-DE59661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43374"/>
              </p:ext>
            </p:extLst>
          </p:nvPr>
        </p:nvGraphicFramePr>
        <p:xfrm>
          <a:off x="5663896" y="2857500"/>
          <a:ext cx="542532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0">
                  <a:extLst>
                    <a:ext uri="{9D8B030D-6E8A-4147-A177-3AD203B41FA5}">
                      <a16:colId xmlns:a16="http://schemas.microsoft.com/office/drawing/2014/main" val="461687436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37171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列运算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行运算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ncol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nrow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772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元素操作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元素修改</a:t>
            </a:r>
            <a:endParaRPr dirty="0"/>
          </a:p>
        </p:txBody>
      </p:sp>
      <p:sp>
        <p:nvSpPr>
          <p:cNvPr id="162" name="属性探索"/>
          <p:cNvSpPr txBox="1"/>
          <p:nvPr/>
        </p:nvSpPr>
        <p:spPr>
          <a:xfrm>
            <a:off x="7352514" y="5141882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取子集</a:t>
            </a:r>
            <a:endParaRPr dirty="0"/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0FE4D785-2622-4EF4-8C56-DF77F6C69B4C}"/>
              </a:ext>
            </a:extLst>
          </p:cNvPr>
          <p:cNvSpPr txBox="1"/>
          <p:nvPr/>
        </p:nvSpPr>
        <p:spPr>
          <a:xfrm>
            <a:off x="7352514" y="42817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元素定位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3CE72A-C842-2B41-8DE2-E7E82EB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AE1B-BFCC-1449-9A04-79A9C887EE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406900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向量可以利用覆盖式赋值直接修改已有元素</a:t>
            </a:r>
            <a:endParaRPr kumimoji="1" lang="en-US" altLang="zh-CN" sz="2800" dirty="0"/>
          </a:p>
          <a:p>
            <a:r>
              <a:rPr kumimoji="1" lang="en-US" altLang="zh-CN" sz="2800" dirty="0"/>
              <a:t>c()</a:t>
            </a:r>
            <a:r>
              <a:rPr kumimoji="1" lang="zh-CN" altLang="en-US" sz="2800" dirty="0"/>
              <a:t>函数可以无限嵌套组合数据，从而实现在头部或尾部添加数据</a:t>
            </a:r>
            <a:endParaRPr kumimoji="1" lang="en-US" altLang="zh-CN" sz="2800" dirty="0"/>
          </a:p>
          <a:p>
            <a:r>
              <a:rPr kumimoji="1" lang="en-US" altLang="zh-CN" sz="2800" dirty="0"/>
              <a:t>append()</a:t>
            </a:r>
            <a:r>
              <a:rPr kumimoji="1" lang="zh-CN" altLang="en-US" sz="2800" dirty="0"/>
              <a:t>指定添加</a:t>
            </a:r>
            <a:endParaRPr kumimoji="1" lang="en-US" altLang="zh-CN" sz="2800" dirty="0"/>
          </a:p>
          <a:p>
            <a:r>
              <a:rPr kumimoji="1" lang="zh-CN" altLang="en-US" sz="2800" dirty="0"/>
              <a:t>元素删除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7A232B-590A-064C-9650-61B271ABD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元素增删改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A1B53-A584-2241-9164-6553EB0255A0}"/>
              </a:ext>
            </a:extLst>
          </p:cNvPr>
          <p:cNvSpPr/>
          <p:nvPr/>
        </p:nvSpPr>
        <p:spPr>
          <a:xfrm>
            <a:off x="5236384" y="1984151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 &lt;- c(9,4,-5,7,10)</a:t>
            </a:r>
          </a:p>
          <a:p>
            <a:r>
              <a:rPr lang="zh-CN" altLang="en-US" sz="2400" dirty="0"/>
              <a:t>&gt; a &lt;- c(a,3)</a:t>
            </a:r>
          </a:p>
          <a:p>
            <a:r>
              <a:rPr lang="zh-CN" altLang="en-US" sz="2400" dirty="0"/>
              <a:t>&gt; a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 4 -5  7 10 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905E6F-0E96-6442-BB7A-AC6DB873C53E}"/>
              </a:ext>
            </a:extLst>
          </p:cNvPr>
          <p:cNvSpPr/>
          <p:nvPr/>
        </p:nvSpPr>
        <p:spPr>
          <a:xfrm>
            <a:off x="5236384" y="3720260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c(a,4)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 4 -5  7 10  3 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8D2ADD-9D70-E749-8F42-3A53CE0DBF9D}"/>
              </a:ext>
            </a:extLst>
          </p:cNvPr>
          <p:cNvSpPr/>
          <p:nvPr/>
        </p:nvSpPr>
        <p:spPr>
          <a:xfrm>
            <a:off x="5236384" y="4717706"/>
            <a:ext cx="673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append(a,c(1,2),after=3)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 4 -5  1  2  7 10 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B7AF6-6F9A-344E-81DA-CB43CD774F73}"/>
              </a:ext>
            </a:extLst>
          </p:cNvPr>
          <p:cNvSpPr/>
          <p:nvPr/>
        </p:nvSpPr>
        <p:spPr>
          <a:xfrm>
            <a:off x="5236384" y="571515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 &lt;- a[-2]</a:t>
            </a:r>
          </a:p>
          <a:p>
            <a:r>
              <a:rPr lang="zh-CN" altLang="en-US" sz="2400" dirty="0"/>
              <a:t>&gt; a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9 -5  7 10  3</a:t>
            </a:r>
          </a:p>
        </p:txBody>
      </p:sp>
    </p:spTree>
    <p:extLst>
      <p:ext uri="{BB962C8B-B14F-4D97-AF65-F5344CB8AC3E}">
        <p14:creationId xmlns:p14="http://schemas.microsoft.com/office/powerpoint/2010/main" val="8276870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193" name="&gt; y=c(1:4,9:7,c(7,-7,23))…"/>
          <p:cNvSpPr txBox="1">
            <a:spLocks noGrp="1"/>
          </p:cNvSpPr>
          <p:nvPr>
            <p:ph type="body" idx="13"/>
          </p:nvPr>
        </p:nvSpPr>
        <p:spPr>
          <a:xfrm>
            <a:off x="5214739" y="1920477"/>
            <a:ext cx="7618661" cy="632173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y=c(1:4,9:7,c(7,-7,23))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y[2:5]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2 3 4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y[-(2:5)]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y&gt;5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FALSE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 TRUE  </a:t>
            </a:r>
            <a:r>
              <a:rPr sz="2400" dirty="0" err="1"/>
              <a:t>TRUE</a:t>
            </a:r>
            <a:r>
              <a:rPr sz="2400" dirty="0"/>
              <a:t>  </a:t>
            </a:r>
            <a:r>
              <a:rPr sz="2400" dirty="0" err="1"/>
              <a:t>TRUE</a:t>
            </a:r>
            <a:r>
              <a:rPr lang="en-US" sz="2400" dirty="0"/>
              <a:t> </a:t>
            </a:r>
            <a:r>
              <a:rPr sz="2400" dirty="0" err="1"/>
              <a:t>TRUE</a:t>
            </a:r>
            <a:r>
              <a:rPr sz="2400" dirty="0"/>
              <a:t> FALSE 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9  8  7  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y[!y&gt;5]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4 -7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95" name="索引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逻辑型</a:t>
            </a:r>
            <a:r>
              <a:rPr dirty="0" err="1"/>
              <a:t>索引</a:t>
            </a:r>
            <a:endParaRPr dirty="0"/>
          </a:p>
        </p:txBody>
      </p:sp>
      <p:sp>
        <p:nvSpPr>
          <p:cNvPr id="196" name="索引具有逻辑性"/>
          <p:cNvSpPr txBox="1"/>
          <p:nvPr/>
        </p:nvSpPr>
        <p:spPr>
          <a:xfrm>
            <a:off x="829886" y="1978528"/>
            <a:ext cx="357738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索引具有逻辑性</a:t>
            </a:r>
            <a:r>
              <a:rPr lang="zh-CN" altLang="en-US" dirty="0"/>
              <a:t>，根据判断运算返回的逻辑结果访问数据</a:t>
            </a:r>
            <a:endParaRPr dirty="0"/>
          </a:p>
        </p:txBody>
      </p:sp>
      <p:sp>
        <p:nvSpPr>
          <p:cNvPr id="8" name="R Console"/>
          <p:cNvSpPr txBox="1"/>
          <p:nvPr/>
        </p:nvSpPr>
        <p:spPr>
          <a:xfrm>
            <a:off x="5199941" y="1978528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|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1C351-C94C-D14F-9865-E849400AA522}"/>
              </a:ext>
            </a:extLst>
          </p:cNvPr>
          <p:cNvSpPr txBox="1"/>
          <p:nvPr/>
        </p:nvSpPr>
        <p:spPr>
          <a:xfrm>
            <a:off x="829886" y="5136094"/>
            <a:ext cx="427808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同样原理，矩阵索引如何使用呢？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uiExpand="1" build="p" bldLvl="5" advAuto="0"/>
      <p:bldP spid="196" grpId="0" uiExpand="1" animBg="1" advAuto="0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向量操作</a:t>
            </a:r>
            <a:endParaRPr dirty="0"/>
          </a:p>
        </p:txBody>
      </p:sp>
      <p:sp>
        <p:nvSpPr>
          <p:cNvPr id="200" name="&gt; y…"/>
          <p:cNvSpPr txBox="1">
            <a:spLocks noGrp="1"/>
          </p:cNvSpPr>
          <p:nvPr>
            <p:ph type="body" idx="13"/>
          </p:nvPr>
        </p:nvSpPr>
        <p:spPr>
          <a:xfrm>
            <a:off x="5532239" y="2017450"/>
            <a:ext cx="6765777" cy="27392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1  2  3  4  9  8  7  7 -7 23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which(y&gt;5)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5  6  7  8 10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y[which(y&gt;5)]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9  8  7  7 23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2" name="元素定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元素定位</a:t>
            </a:r>
          </a:p>
        </p:txBody>
      </p:sp>
      <p:sp>
        <p:nvSpPr>
          <p:cNvPr id="203" name="which()函数条件定位"/>
          <p:cNvSpPr txBox="1"/>
          <p:nvPr/>
        </p:nvSpPr>
        <p:spPr>
          <a:xfrm>
            <a:off x="690187" y="2033606"/>
            <a:ext cx="428813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which()函数条件定位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1B19-CF6F-4445-A6AB-AD1A2B7F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DF3A0-5499-4BEF-B373-6DFF96D17F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7914" cy="578529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直接对元素排序</a:t>
            </a:r>
            <a:endParaRPr lang="en-US" altLang="zh-CN" sz="2800" dirty="0"/>
          </a:p>
          <a:p>
            <a:r>
              <a:rPr lang="en-US" altLang="zh-CN" sz="2800" dirty="0"/>
              <a:t>order( )</a:t>
            </a:r>
            <a:r>
              <a:rPr lang="zh-CN" altLang="en-US" sz="2800" dirty="0"/>
              <a:t> 获取元素的秩</a:t>
            </a:r>
            <a:endParaRPr lang="en-US" altLang="zh-CN" sz="2800" dirty="0"/>
          </a:p>
          <a:p>
            <a:r>
              <a:rPr lang="en-US" altLang="zh-CN" sz="2800" dirty="0"/>
              <a:t>sort</a:t>
            </a:r>
            <a:r>
              <a:rPr lang="zh-CN" altLang="en-US" sz="2800" dirty="0"/>
              <a:t>与</a:t>
            </a:r>
            <a:r>
              <a:rPr lang="en-US" altLang="zh-CN" sz="2800" dirty="0"/>
              <a:t>order</a:t>
            </a:r>
            <a:r>
              <a:rPr lang="zh-CN" altLang="en-US" sz="2800" dirty="0"/>
              <a:t>都有一个逆序参数</a:t>
            </a:r>
            <a:r>
              <a:rPr lang="en-US" altLang="zh-CN" sz="2800" dirty="0"/>
              <a:t>decreasing</a:t>
            </a:r>
            <a:r>
              <a:rPr lang="zh-CN" altLang="en-US" sz="2800" dirty="0"/>
              <a:t>默认是关闭状态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773-7CA4-43A7-950B-4DB7DCAF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5550A-5F12-3041-82DE-5606789FFF9D}"/>
              </a:ext>
            </a:extLst>
          </p:cNvPr>
          <p:cNvSpPr/>
          <p:nvPr/>
        </p:nvSpPr>
        <p:spPr>
          <a:xfrm>
            <a:off x="5516182" y="198415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&gt; a &lt;- c(9,4,-5,7,10)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21FF2-C378-6D4F-97ED-9038945C5153}"/>
              </a:ext>
            </a:extLst>
          </p:cNvPr>
          <p:cNvSpPr/>
          <p:nvPr/>
        </p:nvSpPr>
        <p:spPr>
          <a:xfrm>
            <a:off x="5516182" y="2719079"/>
            <a:ext cx="6502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&gt; sort(a)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-5  3  7  9 10</a:t>
            </a:r>
          </a:p>
          <a:p>
            <a:r>
              <a:rPr lang="zh-CN" altLang="en-US" sz="2800" dirty="0"/>
              <a:t>&gt; order(a)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 5 3 1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0A710-5650-854A-9ED2-6881F5524A74}"/>
              </a:ext>
            </a:extLst>
          </p:cNvPr>
          <p:cNvSpPr txBox="1"/>
          <p:nvPr/>
        </p:nvSpPr>
        <p:spPr>
          <a:xfrm>
            <a:off x="622301" y="7852111"/>
            <a:ext cx="5344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练习：请用代码取出第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小的数据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4C940-1ACB-834C-B588-6B9160076538}"/>
              </a:ext>
            </a:extLst>
          </p:cNvPr>
          <p:cNvSpPr/>
          <p:nvPr/>
        </p:nvSpPr>
        <p:spPr>
          <a:xfrm>
            <a:off x="5516182" y="5362538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&gt; sort(a,decreasing = T)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10  9  7  3 -5</a:t>
            </a:r>
          </a:p>
        </p:txBody>
      </p:sp>
    </p:spTree>
    <p:extLst>
      <p:ext uri="{BB962C8B-B14F-4D97-AF65-F5344CB8AC3E}">
        <p14:creationId xmlns:p14="http://schemas.microsoft.com/office/powerpoint/2010/main" val="14004012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E947-FB69-42DC-BA7C-ABFC961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1C2BF-F001-4388-8F88-AAF5BD5CE5C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dirty="0"/>
              <a:t>依靠索引逻辑取子集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2316-D472-43C2-BDF0-C80AC441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取子集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548B7-DA16-5F40-BFE8-DBAFDE63014D}"/>
              </a:ext>
            </a:extLst>
          </p:cNvPr>
          <p:cNvSpPr/>
          <p:nvPr/>
        </p:nvSpPr>
        <p:spPr>
          <a:xfrm>
            <a:off x="5250061" y="1943217"/>
            <a:ext cx="745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a &lt;- c(1:4,9:7,c(7,-2,23),rep(1:2,3))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5F017-C242-614B-BBF7-FA3EC5F3312D}"/>
              </a:ext>
            </a:extLst>
          </p:cNvPr>
          <p:cNvSpPr/>
          <p:nvPr/>
        </p:nvSpPr>
        <p:spPr>
          <a:xfrm>
            <a:off x="5250061" y="30306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which(a&lt;2)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1  9 11 13 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E1EFE-BA7C-F844-8935-D16BD9614903}"/>
              </a:ext>
            </a:extLst>
          </p:cNvPr>
          <p:cNvSpPr/>
          <p:nvPr/>
        </p:nvSpPr>
        <p:spPr>
          <a:xfrm>
            <a:off x="5250061" y="4629733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a[a&lt;2]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 1 -2  1  1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5E08F-AA1A-BD47-A681-A7357C396B5D}"/>
              </a:ext>
            </a:extLst>
          </p:cNvPr>
          <p:cNvSpPr/>
          <p:nvPr/>
        </p:nvSpPr>
        <p:spPr>
          <a:xfrm>
            <a:off x="5250061" y="619959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subset(a,a&lt;7 &amp; a&gt;2)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3 4</a:t>
            </a:r>
          </a:p>
        </p:txBody>
      </p:sp>
    </p:spTree>
    <p:extLst>
      <p:ext uri="{BB962C8B-B14F-4D97-AF65-F5344CB8AC3E}">
        <p14:creationId xmlns:p14="http://schemas.microsoft.com/office/powerpoint/2010/main" val="36796941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2F8585E-10DE-414E-8FA1-65F898A7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708D22-977B-0A4A-AF0D-7D10F5BCE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利用正态随机数生产一个</a:t>
            </a:r>
            <a:r>
              <a:rPr kumimoji="1" lang="en-US" altLang="zh-CN" dirty="0"/>
              <a:t>5X5</a:t>
            </a:r>
            <a:r>
              <a:rPr kumimoji="1" lang="zh-CN" altLang="en-US" dirty="0"/>
              <a:t>矩阵，随机数参数为期望为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，标准差</a:t>
            </a:r>
            <a:r>
              <a:rPr kumimoji="1" lang="en-US" altLang="zh-CN" dirty="0"/>
              <a:t>5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利用代码测试矩阵中大于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的个数为多少，小于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的个数为多少</a:t>
            </a:r>
            <a:endParaRPr kumimoji="1" lang="en-US" altLang="zh-CN" dirty="0"/>
          </a:p>
          <a:p>
            <a:r>
              <a:rPr kumimoji="1" lang="zh-CN" altLang="en-US" dirty="0"/>
              <a:t>矩阵中是否存在负数？</a:t>
            </a:r>
            <a:endParaRPr kumimoji="1" lang="en-US" altLang="zh-CN" dirty="0"/>
          </a:p>
          <a:p>
            <a:r>
              <a:rPr kumimoji="1" lang="zh-CN" altLang="en-US" dirty="0"/>
              <a:t>为矩阵增加列名称</a:t>
            </a:r>
            <a:r>
              <a:rPr kumimoji="1" lang="en-US" altLang="zh-CN" dirty="0"/>
              <a:t>A B C D E,</a:t>
            </a:r>
            <a:r>
              <a:rPr kumimoji="1" lang="zh-CN" altLang="en-US" dirty="0"/>
              <a:t>增加行名称 </a:t>
            </a:r>
            <a:r>
              <a:rPr kumimoji="1" lang="en-US" altLang="zh-CN" dirty="0"/>
              <a:t>a b c d e</a:t>
            </a:r>
          </a:p>
        </p:txBody>
      </p:sp>
    </p:spTree>
    <p:extLst>
      <p:ext uri="{BB962C8B-B14F-4D97-AF65-F5344CB8AC3E}">
        <p14:creationId xmlns:p14="http://schemas.microsoft.com/office/powerpoint/2010/main" val="29389589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随机向量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随机函数</a:t>
            </a:r>
            <a:endParaRPr dirty="0"/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B66344AB-84F1-6442-8DD5-5BA4E41621BD}"/>
              </a:ext>
            </a:extLst>
          </p:cNvPr>
          <p:cNvSpPr txBox="1"/>
          <p:nvPr/>
        </p:nvSpPr>
        <p:spPr>
          <a:xfrm>
            <a:off x="7352515" y="41489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典型随机数</a:t>
            </a:r>
            <a:endParaRPr dirty="0"/>
          </a:p>
        </p:txBody>
      </p:sp>
      <p:sp>
        <p:nvSpPr>
          <p:cNvPr id="8" name="向量操作">
            <a:extLst>
              <a:ext uri="{FF2B5EF4-FFF2-40B4-BE49-F238E27FC236}">
                <a16:creationId xmlns:a16="http://schemas.microsoft.com/office/drawing/2014/main" id="{8234E703-E87E-4F21-9B1E-F95590F1746F}"/>
              </a:ext>
            </a:extLst>
          </p:cNvPr>
          <p:cNvSpPr txBox="1"/>
          <p:nvPr/>
        </p:nvSpPr>
        <p:spPr>
          <a:xfrm>
            <a:off x="7352515" y="4876246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数据图形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3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7" grpId="0" animBg="1" advAuto="0"/>
      <p:bldP spid="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9022C5-83FB-473C-ADC9-6BEA4F8B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随机向量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408E3-2835-47A2-8612-0910606740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3700" y="1943559"/>
            <a:ext cx="4627761" cy="578529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随机种子函数可以指定种子编号，否则种子将与时间相关</a:t>
            </a:r>
            <a:endParaRPr lang="en-US" altLang="zh-CN" sz="2800" dirty="0"/>
          </a:p>
          <a:p>
            <a:r>
              <a:rPr lang="zh-CN" altLang="en-US" sz="2800" dirty="0"/>
              <a:t>随机函数命名非常规则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rnorm</a:t>
            </a:r>
            <a:r>
              <a:rPr lang="zh-CN" altLang="en-US" sz="2800" dirty="0"/>
              <a:t> 正态随机数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dnorm</a:t>
            </a:r>
            <a:r>
              <a:rPr lang="zh-CN" altLang="en-US" sz="2800" dirty="0"/>
              <a:t> 密度函数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pnorm</a:t>
            </a:r>
            <a:r>
              <a:rPr lang="zh-CN" altLang="en-US" sz="2800" dirty="0"/>
              <a:t> 分布函数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qnorm</a:t>
            </a:r>
            <a:r>
              <a:rPr lang="zh-CN" altLang="en-US" sz="2800" dirty="0"/>
              <a:t> 分位函数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7BA341F-6816-4614-A426-55EDFB9C46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759239" cy="91475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典型随机数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0FAE6-C633-B946-8DA1-B396FBFB70C4}"/>
              </a:ext>
            </a:extLst>
          </p:cNvPr>
          <p:cNvSpPr/>
          <p:nvPr/>
        </p:nvSpPr>
        <p:spPr>
          <a:xfrm>
            <a:off x="5021461" y="2014928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&gt; set.seed(101010)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49FE69-2295-C047-A17B-20732E324992}"/>
              </a:ext>
            </a:extLst>
          </p:cNvPr>
          <p:cNvSpPr/>
          <p:nvPr/>
        </p:nvSpPr>
        <p:spPr>
          <a:xfrm>
            <a:off x="5021461" y="3011266"/>
            <a:ext cx="7747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rnorm(5,mean=10,sd=5)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8.533307 6.818056 9.243572 6.674833 5.786998</a:t>
            </a:r>
          </a:p>
        </p:txBody>
      </p:sp>
    </p:spTree>
    <p:extLst>
      <p:ext uri="{BB962C8B-B14F-4D97-AF65-F5344CB8AC3E}">
        <p14:creationId xmlns:p14="http://schemas.microsoft.com/office/powerpoint/2010/main" val="11360632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B97C674-1481-49F8-9F2D-CD1C0BA7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6776357" cy="61966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常用的几种随机数：</a:t>
            </a:r>
            <a:endParaRPr lang="en-US" altLang="zh-CN" dirty="0"/>
          </a:p>
          <a:p>
            <a:r>
              <a:rPr lang="zh-CN" altLang="en-US" dirty="0"/>
              <a:t>均匀分布</a:t>
            </a:r>
            <a:endParaRPr lang="en-US" altLang="zh-CN" dirty="0"/>
          </a:p>
          <a:p>
            <a:r>
              <a:rPr lang="zh-CN" altLang="en-US" dirty="0"/>
              <a:t>正态分布</a:t>
            </a:r>
            <a:endParaRPr lang="en-US" altLang="zh-CN" dirty="0"/>
          </a:p>
          <a:p>
            <a:r>
              <a:rPr lang="zh-CN" altLang="en-US" dirty="0"/>
              <a:t>指数分布</a:t>
            </a:r>
            <a:endParaRPr lang="en-US" altLang="zh-CN" dirty="0"/>
          </a:p>
          <a:p>
            <a:r>
              <a:rPr lang="zh-CN" altLang="en-US" dirty="0"/>
              <a:t>泊松分布</a:t>
            </a:r>
            <a:endParaRPr lang="en-US" altLang="zh-CN" dirty="0"/>
          </a:p>
          <a:p>
            <a:r>
              <a:rPr lang="zh-CN" altLang="en-US" dirty="0"/>
              <a:t>卡方分布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05891FE-6D54-46FF-BAF0-E1B692BF1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典型随机数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D695D81-998D-4E1F-A1BF-14D60E523D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随机向量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CF86CF-6317-4502-9851-E2C9ECB3A993}"/>
              </a:ext>
            </a:extLst>
          </p:cNvPr>
          <p:cNvSpPr txBox="1"/>
          <p:nvPr/>
        </p:nvSpPr>
        <p:spPr>
          <a:xfrm>
            <a:off x="2184720" y="8251988"/>
            <a:ext cx="105814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练习：动手做一个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4X4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的随机矩阵，元素的范围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之间，任意使用随机函数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CC1C7C-E24A-004F-AC42-E4750A28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58" y="1885774"/>
            <a:ext cx="4631142" cy="50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01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8914-5916-4120-80EA-9FC8553A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随机向量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84EA8-D969-42A2-B982-D33D2E6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617029" cy="666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a &lt;- </a:t>
            </a:r>
            <a:r>
              <a:rPr lang="en-US" altLang="zh-CN" sz="2400" dirty="0" err="1"/>
              <a:t>rnorm</a:t>
            </a:r>
            <a:r>
              <a:rPr lang="en-US" altLang="zh-CN" sz="2400" dirty="0"/>
              <a:t>(100,mean=10,sd=5)</a:t>
            </a:r>
          </a:p>
          <a:p>
            <a:pPr marL="0" indent="0">
              <a:buNone/>
            </a:pPr>
            <a:r>
              <a:rPr lang="en-US" altLang="zh-CN" sz="2400" dirty="0"/>
              <a:t>plot(a)</a:t>
            </a:r>
          </a:p>
          <a:p>
            <a:pPr marL="0" indent="0">
              <a:buNone/>
            </a:pPr>
            <a:r>
              <a:rPr lang="en-US" altLang="zh-CN" sz="2400" dirty="0"/>
              <a:t>hist(a)</a:t>
            </a:r>
            <a:endParaRPr lang="zh-CN" altLang="en-US" sz="2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9C24EC-77EB-4119-B4B2-713406F792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15596" y="791196"/>
            <a:ext cx="250825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向量图形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5480B9-BFBB-4F49-97D8-961DE556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836" y="1705596"/>
            <a:ext cx="6350078" cy="4698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EBCCE4-8E30-4446-813A-37FDC177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3" y="4138988"/>
            <a:ext cx="5722336" cy="42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55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变量属性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属性函数</a:t>
            </a:r>
            <a:endParaRPr dirty="0"/>
          </a:p>
        </p:txBody>
      </p:sp>
      <p:sp>
        <p:nvSpPr>
          <p:cNvPr id="162" name="属性探索"/>
          <p:cNvSpPr txBox="1"/>
          <p:nvPr/>
        </p:nvSpPr>
        <p:spPr>
          <a:xfrm>
            <a:off x="7352515" y="4282107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属性探索</a:t>
            </a:r>
            <a:endParaRPr dirty="0"/>
          </a:p>
        </p:txBody>
      </p:sp>
      <p:sp>
        <p:nvSpPr>
          <p:cNvPr id="7" name="属性探索">
            <a:extLst>
              <a:ext uri="{FF2B5EF4-FFF2-40B4-BE49-F238E27FC236}">
                <a16:creationId xmlns:a16="http://schemas.microsoft.com/office/drawing/2014/main" id="{2C34C43C-9211-F24D-835B-60CFDA6B1D36}"/>
              </a:ext>
            </a:extLst>
          </p:cNvPr>
          <p:cNvSpPr txBox="1"/>
          <p:nvPr/>
        </p:nvSpPr>
        <p:spPr>
          <a:xfrm>
            <a:off x="7352515" y="52596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强制转换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1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5" name="变量属性携带了数据的许多信息"/>
          <p:cNvSpPr txBox="1"/>
          <p:nvPr/>
        </p:nvSpPr>
        <p:spPr>
          <a:xfrm>
            <a:off x="690187" y="2238200"/>
            <a:ext cx="682277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变量属性携带了数据的许多信息</a:t>
            </a:r>
          </a:p>
        </p:txBody>
      </p:sp>
      <p:sp>
        <p:nvSpPr>
          <p:cNvPr id="216" name="维度属性…"/>
          <p:cNvSpPr txBox="1"/>
          <p:nvPr/>
        </p:nvSpPr>
        <p:spPr>
          <a:xfrm>
            <a:off x="759135" y="3220357"/>
            <a:ext cx="2913354" cy="182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变量类型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dirty="0" err="1"/>
              <a:t>维度属性</a:t>
            </a:r>
            <a:endParaRPr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dirty="0" err="1"/>
              <a:t>元素名称</a:t>
            </a:r>
            <a:endParaRPr dirty="0"/>
          </a:p>
        </p:txBody>
      </p:sp>
      <p:pic>
        <p:nvPicPr>
          <p:cNvPr id="217" name="屏幕快照 2019-04-11 上午12.19.14.png" descr="屏幕快照 2019-04-11 上午12.19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7" y="3886200"/>
            <a:ext cx="7505701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789980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9A61-C7FB-D946-B3D5-5FA7E83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02" y="614487"/>
            <a:ext cx="4183498" cy="91475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类型判断与转换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F7C0F8-76B6-DC45-A56D-215995EE3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2686" y="1984151"/>
            <a:ext cx="4627761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单模式变量中，变量类型与数据类型一致</a:t>
            </a:r>
            <a:endParaRPr kumimoji="1" lang="en-US" altLang="zh-CN" sz="2800" dirty="0"/>
          </a:p>
          <a:p>
            <a:r>
              <a:rPr kumimoji="1" lang="en-US" altLang="zh-CN" sz="2800" dirty="0"/>
              <a:t>mode() </a:t>
            </a:r>
            <a:r>
              <a:rPr kumimoji="1" lang="zh-CN" altLang="en-US" sz="2800" dirty="0"/>
              <a:t>测数据模式</a:t>
            </a:r>
            <a:endParaRPr kumimoji="1" lang="en-US" altLang="zh-CN" sz="2800" dirty="0"/>
          </a:p>
          <a:p>
            <a:r>
              <a:rPr kumimoji="1" lang="en-US" altLang="zh-CN" sz="2800" dirty="0"/>
              <a:t>class()</a:t>
            </a:r>
            <a:r>
              <a:rPr kumimoji="1" lang="zh-CN" altLang="en-US" sz="2800" dirty="0"/>
              <a:t> 测变量类型</a:t>
            </a:r>
            <a:endParaRPr kumimoji="1" lang="en-US" altLang="zh-CN" sz="2800" dirty="0"/>
          </a:p>
          <a:p>
            <a:r>
              <a:rPr kumimoji="1" lang="en-US" altLang="zh-CN" sz="2800" dirty="0"/>
              <a:t>as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r>
              <a:rPr kumimoji="1" lang="en-US" altLang="zh-CN" sz="2800" dirty="0"/>
              <a:t>is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92F89-253F-FE45-9528-0BD0EC39C311}"/>
              </a:ext>
            </a:extLst>
          </p:cNvPr>
          <p:cNvSpPr/>
          <p:nvPr/>
        </p:nvSpPr>
        <p:spPr>
          <a:xfrm>
            <a:off x="5370409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m &lt;- matrix(1:9,nrow=3)</a:t>
            </a:r>
          </a:p>
          <a:p>
            <a:r>
              <a:rPr lang="zh-CN" altLang="en-US" sz="2400" dirty="0"/>
              <a:t>&gt; mode(m)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"numeric"</a:t>
            </a:r>
          </a:p>
          <a:p>
            <a:r>
              <a:rPr lang="zh-CN" altLang="en-US" sz="2400" dirty="0"/>
              <a:t>&gt; class(m)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"matrix"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C58D6-6735-D04A-B39F-70190EF4D2B3}"/>
              </a:ext>
            </a:extLst>
          </p:cNvPr>
          <p:cNvSpPr/>
          <p:nvPr/>
        </p:nvSpPr>
        <p:spPr>
          <a:xfrm>
            <a:off x="5370409" y="415599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is.matrix(m)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TRUE</a:t>
            </a:r>
          </a:p>
          <a:p>
            <a:r>
              <a:rPr lang="zh-CN" altLang="en-US" sz="2400" dirty="0"/>
              <a:t>&gt; is.vector(m)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4FB64-C3BD-D044-AEF2-9B0C17A951E4}"/>
              </a:ext>
            </a:extLst>
          </p:cNvPr>
          <p:cNvSpPr/>
          <p:nvPr/>
        </p:nvSpPr>
        <p:spPr>
          <a:xfrm>
            <a:off x="5370409" y="572565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as.vector(m)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 5 6 7 8 9</a:t>
            </a:r>
          </a:p>
          <a:p>
            <a:r>
              <a:rPr lang="zh-CN" altLang="en-US" sz="2400" dirty="0"/>
              <a:t>&gt; as.numeric(m)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36864487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21" name="维度属性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维度属性</a:t>
            </a:r>
          </a:p>
        </p:txBody>
      </p:sp>
      <p:sp>
        <p:nvSpPr>
          <p:cNvPr id="222" name="向量长度"/>
          <p:cNvSpPr txBox="1"/>
          <p:nvPr/>
        </p:nvSpPr>
        <p:spPr>
          <a:xfrm>
            <a:off x="779087" y="20298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向量长度</a:t>
            </a:r>
            <a:endParaRPr dirty="0"/>
          </a:p>
        </p:txBody>
      </p:sp>
      <p:sp>
        <p:nvSpPr>
          <p:cNvPr id="223" name="矩阵维度"/>
          <p:cNvSpPr txBox="1"/>
          <p:nvPr/>
        </p:nvSpPr>
        <p:spPr>
          <a:xfrm>
            <a:off x="779087" y="28426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矩阵维度</a:t>
            </a:r>
            <a:endParaRPr dirty="0"/>
          </a:p>
        </p:txBody>
      </p:sp>
      <p:sp>
        <p:nvSpPr>
          <p:cNvPr id="224" name="dim()函数"/>
          <p:cNvSpPr txBox="1"/>
          <p:nvPr/>
        </p:nvSpPr>
        <p:spPr>
          <a:xfrm>
            <a:off x="779087" y="36554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dim()函数</a:t>
            </a:r>
          </a:p>
        </p:txBody>
      </p:sp>
      <p:sp>
        <p:nvSpPr>
          <p:cNvPr id="225" name="&gt; y…"/>
          <p:cNvSpPr txBox="1"/>
          <p:nvPr/>
        </p:nvSpPr>
        <p:spPr>
          <a:xfrm>
            <a:off x="5758755" y="1777902"/>
            <a:ext cx="618598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7 -2 23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length(y)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10</a:t>
            </a:r>
          </a:p>
        </p:txBody>
      </p:sp>
      <p:sp>
        <p:nvSpPr>
          <p:cNvPr id="226" name="&gt; m=matrix(y,nrow=2,byrow = T)…"/>
          <p:cNvSpPr txBox="1"/>
          <p:nvPr/>
        </p:nvSpPr>
        <p:spPr>
          <a:xfrm>
            <a:off x="5842000" y="3761287"/>
            <a:ext cx="697595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m=matrix(</a:t>
            </a:r>
            <a:r>
              <a:rPr sz="2400" dirty="0" err="1"/>
              <a:t>y,nrow</a:t>
            </a:r>
            <a:r>
              <a:rPr sz="2400" dirty="0"/>
              <a:t>=2,byrow = T)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m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     [,1] [,2] [,3] [,4] [,5]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[1,]    1    2    3    4    9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[2,]    8    7    7   -2   23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sz="2400" dirty="0" err="1"/>
              <a:t>nrow</a:t>
            </a:r>
            <a:r>
              <a:rPr sz="2400" dirty="0"/>
              <a:t>(m)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2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sz="2400" dirty="0" err="1"/>
              <a:t>ncol</a:t>
            </a:r>
            <a:r>
              <a:rPr sz="2400" dirty="0"/>
              <a:t>(m)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5</a:t>
            </a:r>
          </a:p>
          <a:p>
            <a:pPr>
              <a:defRPr sz="2100">
                <a:solidFill>
                  <a:srgbClr val="0433FF"/>
                </a:solidFill>
              </a:defRPr>
            </a:pPr>
            <a:r>
              <a:rPr sz="2400" dirty="0"/>
              <a:t>&gt; dim(m)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sz="2400" dirty="0"/>
              <a:t>[1] 2 5</a:t>
            </a:r>
          </a:p>
        </p:txBody>
      </p:sp>
    </p:spTree>
    <p:extLst>
      <p:ext uri="{BB962C8B-B14F-4D97-AF65-F5344CB8AC3E}">
        <p14:creationId xmlns:p14="http://schemas.microsoft.com/office/powerpoint/2010/main" val="1916795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83D2E"/>
      </a:accent1>
      <a:accent2>
        <a:srgbClr val="FFCD00"/>
      </a:accent2>
      <a:accent3>
        <a:srgbClr val="61AC47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421</TotalTime>
  <Words>1173</Words>
  <Application>Microsoft Macintosh PowerPoint</Application>
  <PresentationFormat>自定义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</vt:lpstr>
      <vt:lpstr>随机向量</vt:lpstr>
      <vt:lpstr>随机向量</vt:lpstr>
      <vt:lpstr>PowerPoint 演示文稿</vt:lpstr>
      <vt:lpstr>随机向量</vt:lpstr>
      <vt:lpstr>变量属性</vt:lpstr>
      <vt:lpstr>向量属性</vt:lpstr>
      <vt:lpstr>类型判断与转换</vt:lpstr>
      <vt:lpstr>变量属性</vt:lpstr>
      <vt:lpstr>变量属性</vt:lpstr>
      <vt:lpstr>变量属性</vt:lpstr>
      <vt:lpstr>元素操作</vt:lpstr>
      <vt:lpstr>元素</vt:lpstr>
      <vt:lpstr>向量操作</vt:lpstr>
      <vt:lpstr>向量操作</vt:lpstr>
      <vt:lpstr>向量操作</vt:lpstr>
      <vt:lpstr>向量操作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探索性分析-变量操作与探索</dc:title>
  <cp:lastModifiedBy>Xu Ning</cp:lastModifiedBy>
  <cp:revision>10</cp:revision>
  <dcterms:modified xsi:type="dcterms:W3CDTF">2019-09-18T04:49:20Z</dcterms:modified>
</cp:coreProperties>
</file>