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2" r:id="rId2"/>
    <p:sldId id="274" r:id="rId3"/>
    <p:sldId id="285" r:id="rId4"/>
    <p:sldId id="266" r:id="rId5"/>
    <p:sldId id="267" r:id="rId6"/>
    <p:sldId id="268" r:id="rId7"/>
    <p:sldId id="286" r:id="rId8"/>
    <p:sldId id="289" r:id="rId9"/>
    <p:sldId id="283" r:id="rId10"/>
    <p:sldId id="275" r:id="rId11"/>
    <p:sldId id="276" r:id="rId12"/>
    <p:sldId id="284" r:id="rId13"/>
    <p:sldId id="259" r:id="rId14"/>
    <p:sldId id="272" r:id="rId15"/>
    <p:sldId id="260" r:id="rId16"/>
    <p:sldId id="261" r:id="rId17"/>
    <p:sldId id="278" r:id="rId18"/>
    <p:sldId id="290" r:id="rId19"/>
    <p:sldId id="273" r:id="rId20"/>
    <p:sldId id="262" r:id="rId21"/>
    <p:sldId id="279" r:id="rId22"/>
    <p:sldId id="280" r:id="rId23"/>
    <p:sldId id="281" r:id="rId24"/>
    <p:sldId id="269" r:id="rId25"/>
    <p:sldId id="270" r:id="rId26"/>
    <p:sldId id="288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CAA"/>
    <a:srgbClr val="2B3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502E48-9D98-C645-AF1B-0339183F1975}" v="205" dt="2019-10-06T11:11:46.92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4"/>
  </p:normalViewPr>
  <p:slideViewPr>
    <p:cSldViewPr snapToGrid="0" snapToObjects="1">
      <p:cViewPr varScale="1">
        <p:scale>
          <a:sx n="73" d="100"/>
          <a:sy n="73" d="100"/>
        </p:scale>
        <p:origin x="18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3" d="100"/>
          <a:sy n="43" d="100"/>
        </p:scale>
        <p:origin x="2265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C6CB2E49-9F7A-A04E-A0A0-91C83C10F27A}"/>
    <pc:docChg chg="custSel addSld modSld">
      <pc:chgData name="Xu Ning" userId="4b16d4e24b5f2f9c" providerId="LiveId" clId="{C6CB2E49-9F7A-A04E-A0A0-91C83C10F27A}" dt="2019-09-03T14:55:36.046" v="195"/>
      <pc:docMkLst>
        <pc:docMk/>
      </pc:docMkLst>
      <pc:sldChg chg="modSp modAnim">
        <pc:chgData name="Xu Ning" userId="4b16d4e24b5f2f9c" providerId="LiveId" clId="{C6CB2E49-9F7A-A04E-A0A0-91C83C10F27A}" dt="2019-09-03T14:55:36.046" v="195"/>
        <pc:sldMkLst>
          <pc:docMk/>
          <pc:sldMk cId="0" sldId="259"/>
        </pc:sldMkLst>
        <pc:spChg chg="mod">
          <ac:chgData name="Xu Ning" userId="4b16d4e24b5f2f9c" providerId="LiveId" clId="{C6CB2E49-9F7A-A04E-A0A0-91C83C10F27A}" dt="2019-09-02T09:45:02.541" v="50" actId="20577"/>
          <ac:spMkLst>
            <pc:docMk/>
            <pc:sldMk cId="0" sldId="259"/>
            <ac:spMk id="189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9-02T09:51:33.798" v="181" actId="20577"/>
        <pc:sldMkLst>
          <pc:docMk/>
          <pc:sldMk cId="0" sldId="261"/>
        </pc:sldMkLst>
        <pc:spChg chg="mod">
          <ac:chgData name="Xu Ning" userId="4b16d4e24b5f2f9c" providerId="LiveId" clId="{C6CB2E49-9F7A-A04E-A0A0-91C83C10F27A}" dt="2019-09-02T09:51:33.798" v="181" actId="20577"/>
          <ac:spMkLst>
            <pc:docMk/>
            <pc:sldMk cId="0" sldId="261"/>
            <ac:spMk id="206" creationId="{00000000-0000-0000-0000-000000000000}"/>
          </ac:spMkLst>
        </pc:spChg>
        <pc:spChg chg="mod">
          <ac:chgData name="Xu Ning" userId="4b16d4e24b5f2f9c" providerId="LiveId" clId="{C6CB2E49-9F7A-A04E-A0A0-91C83C10F27A}" dt="2019-08-31T15:54:01.748" v="1" actId="27636"/>
          <ac:spMkLst>
            <pc:docMk/>
            <pc:sldMk cId="0" sldId="261"/>
            <ac:spMk id="208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8-31T15:54:01.856" v="2" actId="27636"/>
        <pc:sldMkLst>
          <pc:docMk/>
          <pc:sldMk cId="0" sldId="262"/>
        </pc:sldMkLst>
        <pc:spChg chg="mod">
          <ac:chgData name="Xu Ning" userId="4b16d4e24b5f2f9c" providerId="LiveId" clId="{C6CB2E49-9F7A-A04E-A0A0-91C83C10F27A}" dt="2019-08-31T15:54:01.856" v="2" actId="27636"/>
          <ac:spMkLst>
            <pc:docMk/>
            <pc:sldMk cId="0" sldId="262"/>
            <ac:spMk id="213" creationId="{00000000-0000-0000-0000-000000000000}"/>
          </ac:spMkLst>
        </pc:spChg>
      </pc:sldChg>
      <pc:sldChg chg="addSp">
        <pc:chgData name="Xu Ning" userId="4b16d4e24b5f2f9c" providerId="LiveId" clId="{C6CB2E49-9F7A-A04E-A0A0-91C83C10F27A}" dt="2019-09-03T14:53:38.039" v="194"/>
        <pc:sldMkLst>
          <pc:docMk/>
          <pc:sldMk cId="2271741893" sldId="282"/>
        </pc:sldMkLst>
        <pc:picChg chg="add">
          <ac:chgData name="Xu Ning" userId="4b16d4e24b5f2f9c" providerId="LiveId" clId="{C6CB2E49-9F7A-A04E-A0A0-91C83C10F27A}" dt="2019-08-31T15:53:26.124" v="0"/>
          <ac:picMkLst>
            <pc:docMk/>
            <pc:sldMk cId="2271741893" sldId="282"/>
            <ac:picMk id="3" creationId="{ED5AC1C9-0EBF-8E43-AC5A-3BE5FE9F1337}"/>
          </ac:picMkLst>
        </pc:picChg>
        <pc:picChg chg="add">
          <ac:chgData name="Xu Ning" userId="4b16d4e24b5f2f9c" providerId="LiveId" clId="{C6CB2E49-9F7A-A04E-A0A0-91C83C10F27A}" dt="2019-09-03T14:53:38.039" v="194"/>
          <ac:picMkLst>
            <pc:docMk/>
            <pc:sldMk cId="2271741893" sldId="282"/>
            <ac:picMk id="8" creationId="{CCC21E06-3F0E-244D-A298-65D0D89A2866}"/>
          </ac:picMkLst>
        </pc:picChg>
      </pc:sldChg>
    </pc:docChg>
  </pc:docChgLst>
  <pc:docChgLst>
    <pc:chgData name="Xu Ning" userId="4b16d4e24b5f2f9c" providerId="LiveId" clId="{60A1EDD7-29AB-4987-A651-8C953075BEFB}"/>
    <pc:docChg chg="undo custSel addSld delSld modSld">
      <pc:chgData name="Xu Ning" userId="4b16d4e24b5f2f9c" providerId="LiveId" clId="{60A1EDD7-29AB-4987-A651-8C953075BEFB}" dt="2019-09-04T07:05:29.008" v="1367" actId="20577"/>
      <pc:docMkLst>
        <pc:docMk/>
      </pc:docMkLst>
      <pc:sldChg chg="addSp modSp modAnim">
        <pc:chgData name="Xu Ning" userId="4b16d4e24b5f2f9c" providerId="LiveId" clId="{60A1EDD7-29AB-4987-A651-8C953075BEFB}" dt="2019-08-31T14:53:59.127" v="19"/>
        <pc:sldMkLst>
          <pc:docMk/>
          <pc:sldMk cId="0" sldId="259"/>
        </pc:sldMkLst>
        <pc:spChg chg="add mod">
          <ac:chgData name="Xu Ning" userId="4b16d4e24b5f2f9c" providerId="LiveId" clId="{60A1EDD7-29AB-4987-A651-8C953075BEFB}" dt="2019-08-31T14:02:18.295" v="13"/>
          <ac:spMkLst>
            <pc:docMk/>
            <pc:sldMk cId="0" sldId="259"/>
            <ac:spMk id="38" creationId="{ED62983D-35ED-4A44-B03E-77D2B9EB38C8}"/>
          </ac:spMkLst>
        </pc:spChg>
      </pc:sldChg>
      <pc:sldChg chg="modSp">
        <pc:chgData name="Xu Ning" userId="4b16d4e24b5f2f9c" providerId="LiveId" clId="{60A1EDD7-29AB-4987-A651-8C953075BEFB}" dt="2019-09-04T06:13:53.147" v="38" actId="27636"/>
        <pc:sldMkLst>
          <pc:docMk/>
          <pc:sldMk cId="0" sldId="261"/>
        </pc:sldMkLst>
        <pc:spChg chg="mod">
          <ac:chgData name="Xu Ning" userId="4b16d4e24b5f2f9c" providerId="LiveId" clId="{60A1EDD7-29AB-4987-A651-8C953075BEFB}" dt="2019-09-04T06:13:53.147" v="38" actId="27636"/>
          <ac:spMkLst>
            <pc:docMk/>
            <pc:sldMk cId="0" sldId="261"/>
            <ac:spMk id="208" creationId="{00000000-0000-0000-0000-000000000000}"/>
          </ac:spMkLst>
        </pc:spChg>
      </pc:sldChg>
      <pc:sldChg chg="modSp">
        <pc:chgData name="Xu Ning" userId="4b16d4e24b5f2f9c" providerId="LiveId" clId="{60A1EDD7-29AB-4987-A651-8C953075BEFB}" dt="2019-09-04T06:13:53.163" v="39" actId="27636"/>
        <pc:sldMkLst>
          <pc:docMk/>
          <pc:sldMk cId="0" sldId="262"/>
        </pc:sldMkLst>
        <pc:spChg chg="mod">
          <ac:chgData name="Xu Ning" userId="4b16d4e24b5f2f9c" providerId="LiveId" clId="{60A1EDD7-29AB-4987-A651-8C953075BEFB}" dt="2019-09-04T06:13:53.163" v="39" actId="27636"/>
          <ac:spMkLst>
            <pc:docMk/>
            <pc:sldMk cId="0" sldId="262"/>
            <ac:spMk id="213" creationId="{00000000-0000-0000-0000-000000000000}"/>
          </ac:spMkLst>
        </pc:spChg>
      </pc:sldChg>
    </pc:docChg>
  </pc:docChgLst>
  <pc:docChgLst>
    <pc:chgData name="Xu Ning" userId="4b16d4e24b5f2f9c" providerId="LiveId" clId="{AC502E48-9D98-C645-AF1B-0339183F1975}"/>
    <pc:docChg chg="undo custSel addSld delSld modSld sldOrd">
      <pc:chgData name="Xu Ning" userId="4b16d4e24b5f2f9c" providerId="LiveId" clId="{AC502E48-9D98-C645-AF1B-0339183F1975}" dt="2019-10-06T11:11:46.925" v="1396" actId="20577"/>
      <pc:docMkLst>
        <pc:docMk/>
      </pc:docMkLst>
      <pc:sldChg chg="modSp">
        <pc:chgData name="Xu Ning" userId="4b16d4e24b5f2f9c" providerId="LiveId" clId="{AC502E48-9D98-C645-AF1B-0339183F1975}" dt="2019-09-15T09:50:42.901" v="1055" actId="20577"/>
        <pc:sldMkLst>
          <pc:docMk/>
          <pc:sldMk cId="0" sldId="259"/>
        </pc:sldMkLst>
        <pc:spChg chg="mod">
          <ac:chgData name="Xu Ning" userId="4b16d4e24b5f2f9c" providerId="LiveId" clId="{AC502E48-9D98-C645-AF1B-0339183F1975}" dt="2019-09-15T09:50:42.901" v="1055" actId="20577"/>
          <ac:spMkLst>
            <pc:docMk/>
            <pc:sldMk cId="0" sldId="259"/>
            <ac:spMk id="167" creationId="{00000000-0000-0000-0000-000000000000}"/>
          </ac:spMkLst>
        </pc:spChg>
      </pc:sldChg>
      <pc:sldChg chg="add del">
        <pc:chgData name="Xu Ning" userId="4b16d4e24b5f2f9c" providerId="LiveId" clId="{AC502E48-9D98-C645-AF1B-0339183F1975}" dt="2019-09-15T14:20:28.348" v="1171" actId="2696"/>
        <pc:sldMkLst>
          <pc:docMk/>
          <pc:sldMk cId="0" sldId="262"/>
        </pc:sldMkLst>
      </pc:sldChg>
      <pc:sldChg chg="modSp">
        <pc:chgData name="Xu Ning" userId="4b16d4e24b5f2f9c" providerId="LiveId" clId="{AC502E48-9D98-C645-AF1B-0339183F1975}" dt="2019-09-15T08:49:08.695" v="407" actId="20577"/>
        <pc:sldMkLst>
          <pc:docMk/>
          <pc:sldMk cId="2057829739" sldId="266"/>
        </pc:sldMkLst>
        <pc:spChg chg="mod">
          <ac:chgData name="Xu Ning" userId="4b16d4e24b5f2f9c" providerId="LiveId" clId="{AC502E48-9D98-C645-AF1B-0339183F1975}" dt="2019-09-15T08:48:22.631" v="355" actId="20577"/>
          <ac:spMkLst>
            <pc:docMk/>
            <pc:sldMk cId="2057829739" sldId="266"/>
            <ac:spMk id="151" creationId="{00000000-0000-0000-0000-000000000000}"/>
          </ac:spMkLst>
        </pc:spChg>
        <pc:spChg chg="mod">
          <ac:chgData name="Xu Ning" userId="4b16d4e24b5f2f9c" providerId="LiveId" clId="{AC502E48-9D98-C645-AF1B-0339183F1975}" dt="2019-09-15T08:49:02.951" v="393" actId="20577"/>
          <ac:spMkLst>
            <pc:docMk/>
            <pc:sldMk cId="2057829739" sldId="266"/>
            <ac:spMk id="152" creationId="{00000000-0000-0000-0000-000000000000}"/>
          </ac:spMkLst>
        </pc:spChg>
        <pc:spChg chg="mod">
          <ac:chgData name="Xu Ning" userId="4b16d4e24b5f2f9c" providerId="LiveId" clId="{AC502E48-9D98-C645-AF1B-0339183F1975}" dt="2019-09-15T08:49:08.695" v="407" actId="20577"/>
          <ac:spMkLst>
            <pc:docMk/>
            <pc:sldMk cId="2057829739" sldId="266"/>
            <ac:spMk id="153" creationId="{00000000-0000-0000-0000-000000000000}"/>
          </ac:spMkLst>
        </pc:spChg>
      </pc:sldChg>
      <pc:sldChg chg="addSp delSp modSp">
        <pc:chgData name="Xu Ning" userId="4b16d4e24b5f2f9c" providerId="LiveId" clId="{AC502E48-9D98-C645-AF1B-0339183F1975}" dt="2019-10-06T11:03:26.897" v="1241" actId="20577"/>
        <pc:sldMkLst>
          <pc:docMk/>
          <pc:sldMk cId="1291651343" sldId="267"/>
        </pc:sldMkLst>
        <pc:spChg chg="add mod">
          <ac:chgData name="Xu Ning" userId="4b16d4e24b5f2f9c" providerId="LiveId" clId="{AC502E48-9D98-C645-AF1B-0339183F1975}" dt="2019-09-15T08:46:22.713" v="232" actId="20577"/>
          <ac:spMkLst>
            <pc:docMk/>
            <pc:sldMk cId="1291651343" sldId="267"/>
            <ac:spMk id="3" creationId="{ACCB904B-19C4-C94F-9E02-B80010430CED}"/>
          </ac:spMkLst>
        </pc:spChg>
        <pc:spChg chg="mod">
          <ac:chgData name="Xu Ning" userId="4b16d4e24b5f2f9c" providerId="LiveId" clId="{AC502E48-9D98-C645-AF1B-0339183F1975}" dt="2019-10-06T11:03:26.897" v="1241" actId="20577"/>
          <ac:spMkLst>
            <pc:docMk/>
            <pc:sldMk cId="1291651343" sldId="267"/>
            <ac:spMk id="6" creationId="{78A5196F-D952-45CD-821F-12D984B2B0DB}"/>
          </ac:spMkLst>
        </pc:spChg>
        <pc:picChg chg="add del mod">
          <ac:chgData name="Xu Ning" userId="4b16d4e24b5f2f9c" providerId="LiveId" clId="{AC502E48-9D98-C645-AF1B-0339183F1975}" dt="2019-09-15T08:45:53.038" v="223" actId="478"/>
          <ac:picMkLst>
            <pc:docMk/>
            <pc:sldMk cId="1291651343" sldId="267"/>
            <ac:picMk id="2" creationId="{E23EAD45-E03F-0F4D-9320-0C55252E3E14}"/>
          </ac:picMkLst>
        </pc:picChg>
        <pc:picChg chg="add mod">
          <ac:chgData name="Xu Ning" userId="4b16d4e24b5f2f9c" providerId="LiveId" clId="{AC502E48-9D98-C645-AF1B-0339183F1975}" dt="2019-09-15T08:45:39.986" v="222" actId="1076"/>
          <ac:picMkLst>
            <pc:docMk/>
            <pc:sldMk cId="1291651343" sldId="267"/>
            <ac:picMk id="5" creationId="{13B68925-9792-9643-B23F-C5D9216BFFE6}"/>
          </ac:picMkLst>
        </pc:picChg>
        <pc:picChg chg="add mod">
          <ac:chgData name="Xu Ning" userId="4b16d4e24b5f2f9c" providerId="LiveId" clId="{AC502E48-9D98-C645-AF1B-0339183F1975}" dt="2019-09-15T08:45:56.587" v="225" actId="1076"/>
          <ac:picMkLst>
            <pc:docMk/>
            <pc:sldMk cId="1291651343" sldId="267"/>
            <ac:picMk id="7" creationId="{749032EF-4B3D-8845-8BF8-F9AFC4A244E6}"/>
          </ac:picMkLst>
        </pc:picChg>
        <pc:picChg chg="add mod">
          <ac:chgData name="Xu Ning" userId="4b16d4e24b5f2f9c" providerId="LiveId" clId="{AC502E48-9D98-C645-AF1B-0339183F1975}" dt="2019-09-15T08:46:13.581" v="227" actId="1076"/>
          <ac:picMkLst>
            <pc:docMk/>
            <pc:sldMk cId="1291651343" sldId="267"/>
            <ac:picMk id="8" creationId="{83A2EAE1-C468-584B-AE50-7BB8B1F68760}"/>
          </ac:picMkLst>
        </pc:picChg>
      </pc:sldChg>
      <pc:sldChg chg="addSp delSp modSp">
        <pc:chgData name="Xu Ning" userId="4b16d4e24b5f2f9c" providerId="LiveId" clId="{AC502E48-9D98-C645-AF1B-0339183F1975}" dt="2019-10-06T11:04:00.419" v="1243" actId="12"/>
        <pc:sldMkLst>
          <pc:docMk/>
          <pc:sldMk cId="2730007335" sldId="268"/>
        </pc:sldMkLst>
        <pc:spChg chg="add mod">
          <ac:chgData name="Xu Ning" userId="4b16d4e24b5f2f9c" providerId="LiveId" clId="{AC502E48-9D98-C645-AF1B-0339183F1975}" dt="2019-10-06T11:03:41.144" v="1242" actId="14100"/>
          <ac:spMkLst>
            <pc:docMk/>
            <pc:sldMk cId="2730007335" sldId="268"/>
            <ac:spMk id="3" creationId="{3F726B35-44D3-F44B-A636-9548AC9ECECA}"/>
          </ac:spMkLst>
        </pc:spChg>
        <pc:spChg chg="mod">
          <ac:chgData name="Xu Ning" userId="4b16d4e24b5f2f9c" providerId="LiveId" clId="{AC502E48-9D98-C645-AF1B-0339183F1975}" dt="2019-10-06T11:04:00.419" v="1243" actId="12"/>
          <ac:spMkLst>
            <pc:docMk/>
            <pc:sldMk cId="2730007335" sldId="268"/>
            <ac:spMk id="4" creationId="{8BAA25C4-0A75-49ED-939B-C14870069166}"/>
          </ac:spMkLst>
        </pc:spChg>
        <pc:spChg chg="del">
          <ac:chgData name="Xu Ning" userId="4b16d4e24b5f2f9c" providerId="LiveId" clId="{AC502E48-9D98-C645-AF1B-0339183F1975}" dt="2019-09-15T09:32:28.524" v="454" actId="478"/>
          <ac:spMkLst>
            <pc:docMk/>
            <pc:sldMk cId="2730007335" sldId="268"/>
            <ac:spMk id="5" creationId="{9CA4A87C-5909-4CCB-93D8-94D8FDB3C1A3}"/>
          </ac:spMkLst>
        </pc:spChg>
        <pc:spChg chg="add mod">
          <ac:chgData name="Xu Ning" userId="4b16d4e24b5f2f9c" providerId="LiveId" clId="{AC502E48-9D98-C645-AF1B-0339183F1975}" dt="2019-09-15T09:36:42.372" v="475" actId="14100"/>
          <ac:spMkLst>
            <pc:docMk/>
            <pc:sldMk cId="2730007335" sldId="268"/>
            <ac:spMk id="6" creationId="{0A8F2E16-2E7E-FF41-AAF0-DB0BE18931C7}"/>
          </ac:spMkLst>
        </pc:spChg>
      </pc:sldChg>
      <pc:sldChg chg="delSp modSp delAnim">
        <pc:chgData name="Xu Ning" userId="4b16d4e24b5f2f9c" providerId="LiveId" clId="{AC502E48-9D98-C645-AF1B-0339183F1975}" dt="2019-10-06T11:10:22.656" v="1325" actId="20577"/>
        <pc:sldMkLst>
          <pc:docMk/>
          <pc:sldMk cId="3641837528" sldId="269"/>
        </pc:sldMkLst>
        <pc:spChg chg="mod">
          <ac:chgData name="Xu Ning" userId="4b16d4e24b5f2f9c" providerId="LiveId" clId="{AC502E48-9D98-C645-AF1B-0339183F1975}" dt="2019-10-06T11:10:22.656" v="1325" actId="20577"/>
          <ac:spMkLst>
            <pc:docMk/>
            <pc:sldMk cId="3641837528" sldId="269"/>
            <ac:spMk id="148" creationId="{00000000-0000-0000-0000-000000000000}"/>
          </ac:spMkLst>
        </pc:spChg>
        <pc:spChg chg="del">
          <ac:chgData name="Xu Ning" userId="4b16d4e24b5f2f9c" providerId="LiveId" clId="{AC502E48-9D98-C645-AF1B-0339183F1975}" dt="2019-10-06T11:07:19.851" v="1279" actId="478"/>
          <ac:spMkLst>
            <pc:docMk/>
            <pc:sldMk cId="3641837528" sldId="269"/>
            <ac:spMk id="153" creationId="{00000000-0000-0000-0000-000000000000}"/>
          </ac:spMkLst>
        </pc:spChg>
      </pc:sldChg>
      <pc:sldChg chg="modSp">
        <pc:chgData name="Xu Ning" userId="4b16d4e24b5f2f9c" providerId="LiveId" clId="{AC502E48-9D98-C645-AF1B-0339183F1975}" dt="2019-09-15T09:51:37.518" v="1084" actId="20577"/>
        <pc:sldMkLst>
          <pc:docMk/>
          <pc:sldMk cId="2129844005" sldId="272"/>
        </pc:sldMkLst>
        <pc:spChg chg="mod">
          <ac:chgData name="Xu Ning" userId="4b16d4e24b5f2f9c" providerId="LiveId" clId="{AC502E48-9D98-C645-AF1B-0339183F1975}" dt="2019-09-15T09:51:37.518" v="1084" actId="20577"/>
          <ac:spMkLst>
            <pc:docMk/>
            <pc:sldMk cId="2129844005" sldId="272"/>
            <ac:spMk id="3" creationId="{9D08DA99-42AC-1C42-B4DE-FBE1CD485761}"/>
          </ac:spMkLst>
        </pc:spChg>
      </pc:sldChg>
      <pc:sldChg chg="modSp add del">
        <pc:chgData name="Xu Ning" userId="4b16d4e24b5f2f9c" providerId="LiveId" clId="{AC502E48-9D98-C645-AF1B-0339183F1975}" dt="2019-09-15T14:20:28.360" v="1172" actId="2696"/>
        <pc:sldMkLst>
          <pc:docMk/>
          <pc:sldMk cId="2727209970" sldId="273"/>
        </pc:sldMkLst>
        <pc:spChg chg="mod">
          <ac:chgData name="Xu Ning" userId="4b16d4e24b5f2f9c" providerId="LiveId" clId="{AC502E48-9D98-C645-AF1B-0339183F1975}" dt="2019-09-15T09:52:32.678" v="1087" actId="20577"/>
          <ac:spMkLst>
            <pc:docMk/>
            <pc:sldMk cId="2727209970" sldId="273"/>
            <ac:spMk id="6" creationId="{49068C63-E7AF-9647-9D18-6A20AD16C6C5}"/>
          </ac:spMkLst>
        </pc:spChg>
      </pc:sldChg>
      <pc:sldChg chg="modSp">
        <pc:chgData name="Xu Ning" userId="4b16d4e24b5f2f9c" providerId="LiveId" clId="{AC502E48-9D98-C645-AF1B-0339183F1975}" dt="2019-09-15T08:21:41.986" v="19" actId="20577"/>
        <pc:sldMkLst>
          <pc:docMk/>
          <pc:sldMk cId="4227687875" sldId="274"/>
        </pc:sldMkLst>
        <pc:spChg chg="mod">
          <ac:chgData name="Xu Ning" userId="4b16d4e24b5f2f9c" providerId="LiveId" clId="{AC502E48-9D98-C645-AF1B-0339183F1975}" dt="2019-09-15T08:21:41.986" v="19" actId="20577"/>
          <ac:spMkLst>
            <pc:docMk/>
            <pc:sldMk cId="4227687875" sldId="274"/>
            <ac:spMk id="37" creationId="{208A8A20-2B3E-F049-B0E6-E6C3EAA9B7A3}"/>
          </ac:spMkLst>
        </pc:spChg>
      </pc:sldChg>
      <pc:sldChg chg="add del">
        <pc:chgData name="Xu Ning" userId="4b16d4e24b5f2f9c" providerId="LiveId" clId="{AC502E48-9D98-C645-AF1B-0339183F1975}" dt="2019-09-15T14:20:28.338" v="1170" actId="2696"/>
        <pc:sldMkLst>
          <pc:docMk/>
          <pc:sldMk cId="467775271" sldId="279"/>
        </pc:sldMkLst>
      </pc:sldChg>
      <pc:sldChg chg="add del">
        <pc:chgData name="Xu Ning" userId="4b16d4e24b5f2f9c" providerId="LiveId" clId="{AC502E48-9D98-C645-AF1B-0339183F1975}" dt="2019-09-15T14:20:28.327" v="1169" actId="2696"/>
        <pc:sldMkLst>
          <pc:docMk/>
          <pc:sldMk cId="3797429266" sldId="280"/>
        </pc:sldMkLst>
      </pc:sldChg>
      <pc:sldChg chg="add del">
        <pc:chgData name="Xu Ning" userId="4b16d4e24b5f2f9c" providerId="LiveId" clId="{AC502E48-9D98-C645-AF1B-0339183F1975}" dt="2019-09-15T14:20:28.314" v="1168" actId="2696"/>
        <pc:sldMkLst>
          <pc:docMk/>
          <pc:sldMk cId="3547528274" sldId="281"/>
        </pc:sldMkLst>
      </pc:sldChg>
      <pc:sldChg chg="addSp modSp">
        <pc:chgData name="Xu Ning" userId="4b16d4e24b5f2f9c" providerId="LiveId" clId="{AC502E48-9D98-C645-AF1B-0339183F1975}" dt="2019-10-06T11:02:37.952" v="1180" actId="20577"/>
        <pc:sldMkLst>
          <pc:docMk/>
          <pc:sldMk cId="2271741893" sldId="282"/>
        </pc:sldMkLst>
        <pc:spChg chg="mod">
          <ac:chgData name="Xu Ning" userId="4b16d4e24b5f2f9c" providerId="LiveId" clId="{AC502E48-9D98-C645-AF1B-0339183F1975}" dt="2019-10-06T11:02:37.952" v="1180" actId="20577"/>
          <ac:spMkLst>
            <pc:docMk/>
            <pc:sldMk cId="2271741893" sldId="282"/>
            <ac:spMk id="5" creationId="{00000000-0000-0000-0000-000000000000}"/>
          </ac:spMkLst>
        </pc:spChg>
        <pc:picChg chg="add">
          <ac:chgData name="Xu Ning" userId="4b16d4e24b5f2f9c" providerId="LiveId" clId="{AC502E48-9D98-C645-AF1B-0339183F1975}" dt="2019-09-15T08:09:27.167" v="0"/>
          <ac:picMkLst>
            <pc:docMk/>
            <pc:sldMk cId="2271741893" sldId="282"/>
            <ac:picMk id="9" creationId="{1381BDF5-5683-7A47-99A6-A76403A5E324}"/>
          </ac:picMkLst>
        </pc:picChg>
        <pc:picChg chg="add">
          <ac:chgData name="Xu Ning" userId="4b16d4e24b5f2f9c" providerId="LiveId" clId="{AC502E48-9D98-C645-AF1B-0339183F1975}" dt="2019-10-06T11:02:21.704" v="1174"/>
          <ac:picMkLst>
            <pc:docMk/>
            <pc:sldMk cId="2271741893" sldId="282"/>
            <ac:picMk id="10" creationId="{93A4C45C-ACCF-344E-AFF5-D08BF45F389C}"/>
          </ac:picMkLst>
        </pc:picChg>
      </pc:sldChg>
      <pc:sldChg chg="modSp ord">
        <pc:chgData name="Xu Ning" userId="4b16d4e24b5f2f9c" providerId="LiveId" clId="{AC502E48-9D98-C645-AF1B-0339183F1975}" dt="2019-10-06T11:02:54.736" v="1195" actId="1035"/>
        <pc:sldMkLst>
          <pc:docMk/>
          <pc:sldMk cId="51524319" sldId="285"/>
        </pc:sldMkLst>
        <pc:spChg chg="mod">
          <ac:chgData name="Xu Ning" userId="4b16d4e24b5f2f9c" providerId="LiveId" clId="{AC502E48-9D98-C645-AF1B-0339183F1975}" dt="2019-09-15T08:23:22.344" v="72" actId="403"/>
          <ac:spMkLst>
            <pc:docMk/>
            <pc:sldMk cId="51524319" sldId="285"/>
            <ac:spMk id="6" creationId="{EEEDF111-E6DB-475C-B82A-A4BAAA106B7C}"/>
          </ac:spMkLst>
        </pc:spChg>
        <pc:spChg chg="mod">
          <ac:chgData name="Xu Ning" userId="4b16d4e24b5f2f9c" providerId="LiveId" clId="{AC502E48-9D98-C645-AF1B-0339183F1975}" dt="2019-09-15T08:23:18.446" v="71" actId="403"/>
          <ac:spMkLst>
            <pc:docMk/>
            <pc:sldMk cId="51524319" sldId="285"/>
            <ac:spMk id="12" creationId="{87F21668-CC49-4C7D-B21C-C738D9391F99}"/>
          </ac:spMkLst>
        </pc:spChg>
        <pc:spChg chg="mod">
          <ac:chgData name="Xu Ning" userId="4b16d4e24b5f2f9c" providerId="LiveId" clId="{AC502E48-9D98-C645-AF1B-0339183F1975}" dt="2019-09-15T08:23:02.376" v="65" actId="403"/>
          <ac:spMkLst>
            <pc:docMk/>
            <pc:sldMk cId="51524319" sldId="285"/>
            <ac:spMk id="13" creationId="{0D4EA57D-A67B-4375-9478-FEAB7533C4D8}"/>
          </ac:spMkLst>
        </pc:spChg>
        <pc:spChg chg="mod">
          <ac:chgData name="Xu Ning" userId="4b16d4e24b5f2f9c" providerId="LiveId" clId="{AC502E48-9D98-C645-AF1B-0339183F1975}" dt="2019-09-15T08:22:22.140" v="32" actId="20577"/>
          <ac:spMkLst>
            <pc:docMk/>
            <pc:sldMk cId="51524319" sldId="285"/>
            <ac:spMk id="14" creationId="{753AFC45-D514-4FBD-845B-A3EF2483397D}"/>
          </ac:spMkLst>
        </pc:spChg>
        <pc:spChg chg="mod">
          <ac:chgData name="Xu Ning" userId="4b16d4e24b5f2f9c" providerId="LiveId" clId="{AC502E48-9D98-C645-AF1B-0339183F1975}" dt="2019-09-15T08:23:06.071" v="66" actId="403"/>
          <ac:spMkLst>
            <pc:docMk/>
            <pc:sldMk cId="51524319" sldId="285"/>
            <ac:spMk id="15" creationId="{AC43555A-47DE-4F1A-8E07-285C1938156D}"/>
          </ac:spMkLst>
        </pc:spChg>
        <pc:spChg chg="mod">
          <ac:chgData name="Xu Ning" userId="4b16d4e24b5f2f9c" providerId="LiveId" clId="{AC502E48-9D98-C645-AF1B-0339183F1975}" dt="2019-09-15T08:22:51.264" v="57" actId="20577"/>
          <ac:spMkLst>
            <pc:docMk/>
            <pc:sldMk cId="51524319" sldId="285"/>
            <ac:spMk id="16" creationId="{8D4254AD-465A-46FE-A34D-942BB8CC10A0}"/>
          </ac:spMkLst>
        </pc:spChg>
        <pc:spChg chg="mod">
          <ac:chgData name="Xu Ning" userId="4b16d4e24b5f2f9c" providerId="LiveId" clId="{AC502E48-9D98-C645-AF1B-0339183F1975}" dt="2019-10-06T11:02:51.620" v="1188" actId="1035"/>
          <ac:spMkLst>
            <pc:docMk/>
            <pc:sldMk cId="51524319" sldId="285"/>
            <ac:spMk id="17" creationId="{B9272506-E01B-499E-A176-C1E904B07E2C}"/>
          </ac:spMkLst>
        </pc:spChg>
        <pc:spChg chg="mod">
          <ac:chgData name="Xu Ning" userId="4b16d4e24b5f2f9c" providerId="LiveId" clId="{AC502E48-9D98-C645-AF1B-0339183F1975}" dt="2019-10-06T11:02:54.736" v="1195" actId="1035"/>
          <ac:spMkLst>
            <pc:docMk/>
            <pc:sldMk cId="51524319" sldId="285"/>
            <ac:spMk id="18" creationId="{4FA47DD7-1E23-47BC-A32E-CD12C0A3459F}"/>
          </ac:spMkLst>
        </pc:spChg>
        <pc:spChg chg="mod">
          <ac:chgData name="Xu Ning" userId="4b16d4e24b5f2f9c" providerId="LiveId" clId="{AC502E48-9D98-C645-AF1B-0339183F1975}" dt="2019-09-15T08:22:39.277" v="42" actId="14100"/>
          <ac:spMkLst>
            <pc:docMk/>
            <pc:sldMk cId="51524319" sldId="285"/>
            <ac:spMk id="22" creationId="{4490F281-9C51-469D-AE02-7FA75CF2D0ED}"/>
          </ac:spMkLst>
        </pc:spChg>
        <pc:spChg chg="mod">
          <ac:chgData name="Xu Ning" userId="4b16d4e24b5f2f9c" providerId="LiveId" clId="{AC502E48-9D98-C645-AF1B-0339183F1975}" dt="2019-09-15T08:22:58.425" v="64" actId="14100"/>
          <ac:spMkLst>
            <pc:docMk/>
            <pc:sldMk cId="51524319" sldId="285"/>
            <ac:spMk id="23" creationId="{BFBF2296-A5FE-440C-9B91-3B1FE203BD9D}"/>
          </ac:spMkLst>
        </pc:spChg>
        <pc:grpChg chg="mod">
          <ac:chgData name="Xu Ning" userId="4b16d4e24b5f2f9c" providerId="LiveId" clId="{AC502E48-9D98-C645-AF1B-0339183F1975}" dt="2019-10-06T11:02:54.736" v="1195" actId="1035"/>
          <ac:grpSpMkLst>
            <pc:docMk/>
            <pc:sldMk cId="51524319" sldId="285"/>
            <ac:grpSpMk id="3" creationId="{E517326E-964E-43EE-9320-CFE8232E58FC}"/>
          </ac:grpSpMkLst>
        </pc:grpChg>
      </pc:sldChg>
      <pc:sldChg chg="addSp delSp modSp">
        <pc:chgData name="Xu Ning" userId="4b16d4e24b5f2f9c" providerId="LiveId" clId="{AC502E48-9D98-C645-AF1B-0339183F1975}" dt="2019-09-15T09:40:14.984" v="638" actId="403"/>
        <pc:sldMkLst>
          <pc:docMk/>
          <pc:sldMk cId="550720178" sldId="286"/>
        </pc:sldMkLst>
        <pc:spChg chg="mod">
          <ac:chgData name="Xu Ning" userId="4b16d4e24b5f2f9c" providerId="LiveId" clId="{AC502E48-9D98-C645-AF1B-0339183F1975}" dt="2019-09-15T08:49:16.252" v="417" actId="20577"/>
          <ac:spMkLst>
            <pc:docMk/>
            <pc:sldMk cId="550720178" sldId="286"/>
            <ac:spMk id="2" creationId="{4876FDDF-84D9-4362-B3FC-B3A80AEE6FF9}"/>
          </ac:spMkLst>
        </pc:spChg>
        <pc:spChg chg="mod">
          <ac:chgData name="Xu Ning" userId="4b16d4e24b5f2f9c" providerId="LiveId" clId="{AC502E48-9D98-C645-AF1B-0339183F1975}" dt="2019-09-15T09:38:43.063" v="564" actId="20577"/>
          <ac:spMkLst>
            <pc:docMk/>
            <pc:sldMk cId="550720178" sldId="286"/>
            <ac:spMk id="3" creationId="{575A9BFC-86C3-4DAC-9B5F-ACC660AC6F43}"/>
          </ac:spMkLst>
        </pc:spChg>
        <pc:spChg chg="del">
          <ac:chgData name="Xu Ning" userId="4b16d4e24b5f2f9c" providerId="LiveId" clId="{AC502E48-9D98-C645-AF1B-0339183F1975}" dt="2019-09-15T09:37:40.887" v="481" actId="478"/>
          <ac:spMkLst>
            <pc:docMk/>
            <pc:sldMk cId="550720178" sldId="286"/>
            <ac:spMk id="4" creationId="{6C3A1DE5-7338-426B-9737-4EAE904B2E8E}"/>
          </ac:spMkLst>
        </pc:spChg>
        <pc:spChg chg="add mod">
          <ac:chgData name="Xu Ning" userId="4b16d4e24b5f2f9c" providerId="LiveId" clId="{AC502E48-9D98-C645-AF1B-0339183F1975}" dt="2019-09-15T09:39:19.209" v="565" actId="207"/>
          <ac:spMkLst>
            <pc:docMk/>
            <pc:sldMk cId="550720178" sldId="286"/>
            <ac:spMk id="5" creationId="{815E2BC1-5729-984A-85D3-6639B853284D}"/>
          </ac:spMkLst>
        </pc:spChg>
        <pc:spChg chg="add mod">
          <ac:chgData name="Xu Ning" userId="4b16d4e24b5f2f9c" providerId="LiveId" clId="{AC502E48-9D98-C645-AF1B-0339183F1975}" dt="2019-09-15T09:40:14.984" v="638" actId="403"/>
          <ac:spMkLst>
            <pc:docMk/>
            <pc:sldMk cId="550720178" sldId="286"/>
            <ac:spMk id="6" creationId="{ED0F29EE-E41A-5F47-ADC1-662AB31B625C}"/>
          </ac:spMkLst>
        </pc:spChg>
      </pc:sldChg>
      <pc:sldChg chg="del">
        <pc:chgData name="Xu Ning" userId="4b16d4e24b5f2f9c" providerId="LiveId" clId="{AC502E48-9D98-C645-AF1B-0339183F1975}" dt="2019-10-06T11:06:49.306" v="1278" actId="2696"/>
        <pc:sldMkLst>
          <pc:docMk/>
          <pc:sldMk cId="2871712221" sldId="287"/>
        </pc:sldMkLst>
      </pc:sldChg>
      <pc:sldChg chg="modSp ord">
        <pc:chgData name="Xu Ning" userId="4b16d4e24b5f2f9c" providerId="LiveId" clId="{AC502E48-9D98-C645-AF1B-0339183F1975}" dt="2019-10-06T11:10:05.356" v="1322" actId="20577"/>
        <pc:sldMkLst>
          <pc:docMk/>
          <pc:sldMk cId="1843840481" sldId="288"/>
        </pc:sldMkLst>
        <pc:spChg chg="mod">
          <ac:chgData name="Xu Ning" userId="4b16d4e24b5f2f9c" providerId="LiveId" clId="{AC502E48-9D98-C645-AF1B-0339183F1975}" dt="2019-10-06T11:10:05.356" v="1322" actId="20577"/>
          <ac:spMkLst>
            <pc:docMk/>
            <pc:sldMk cId="1843840481" sldId="288"/>
            <ac:spMk id="12" creationId="{00846D5A-A2E8-4634-B617-33182036E1B7}"/>
          </ac:spMkLst>
        </pc:spChg>
        <pc:spChg chg="mod">
          <ac:chgData name="Xu Ning" userId="4b16d4e24b5f2f9c" providerId="LiveId" clId="{AC502E48-9D98-C645-AF1B-0339183F1975}" dt="2019-10-06T11:09:40.303" v="1310"/>
          <ac:spMkLst>
            <pc:docMk/>
            <pc:sldMk cId="1843840481" sldId="288"/>
            <ac:spMk id="13" creationId="{00846D5A-A2E8-4634-B617-33182036E1B7}"/>
          </ac:spMkLst>
        </pc:spChg>
        <pc:spChg chg="mod">
          <ac:chgData name="Xu Ning" userId="4b16d4e24b5f2f9c" providerId="LiveId" clId="{AC502E48-9D98-C645-AF1B-0339183F1975}" dt="2019-10-06T11:09:45.633" v="1313"/>
          <ac:spMkLst>
            <pc:docMk/>
            <pc:sldMk cId="1843840481" sldId="288"/>
            <ac:spMk id="14" creationId="{00846D5A-A2E8-4634-B617-33182036E1B7}"/>
          </ac:spMkLst>
        </pc:spChg>
        <pc:spChg chg="mod">
          <ac:chgData name="Xu Ning" userId="4b16d4e24b5f2f9c" providerId="LiveId" clId="{AC502E48-9D98-C645-AF1B-0339183F1975}" dt="2019-10-06T11:08:19.072" v="1301"/>
          <ac:spMkLst>
            <pc:docMk/>
            <pc:sldMk cId="1843840481" sldId="288"/>
            <ac:spMk id="15" creationId="{00846D5A-A2E8-4634-B617-33182036E1B7}"/>
          </ac:spMkLst>
        </pc:spChg>
        <pc:spChg chg="mod">
          <ac:chgData name="Xu Ning" userId="4b16d4e24b5f2f9c" providerId="LiveId" clId="{AC502E48-9D98-C645-AF1B-0339183F1975}" dt="2019-09-15T08:09:29.388" v="3" actId="27636"/>
          <ac:spMkLst>
            <pc:docMk/>
            <pc:sldMk cId="1843840481" sldId="288"/>
            <ac:spMk id="20" creationId="{00846D5A-A2E8-4634-B617-33182036E1B7}"/>
          </ac:spMkLst>
        </pc:spChg>
        <pc:spChg chg="mod">
          <ac:chgData name="Xu Ning" userId="4b16d4e24b5f2f9c" providerId="LiveId" clId="{AC502E48-9D98-C645-AF1B-0339183F1975}" dt="2019-10-06T11:09:57.317" v="1318" actId="20577"/>
          <ac:spMkLst>
            <pc:docMk/>
            <pc:sldMk cId="1843840481" sldId="288"/>
            <ac:spMk id="22" creationId="{00846D5A-A2E8-4634-B617-33182036E1B7}"/>
          </ac:spMkLst>
        </pc:spChg>
        <pc:spChg chg="mod">
          <ac:chgData name="Xu Ning" userId="4b16d4e24b5f2f9c" providerId="LiveId" clId="{AC502E48-9D98-C645-AF1B-0339183F1975}" dt="2019-10-06T11:09:52.245" v="1316"/>
          <ac:spMkLst>
            <pc:docMk/>
            <pc:sldMk cId="1843840481" sldId="288"/>
            <ac:spMk id="23" creationId="{00846D5A-A2E8-4634-B617-33182036E1B7}"/>
          </ac:spMkLst>
        </pc:spChg>
        <pc:spChg chg="mod">
          <ac:chgData name="Xu Ning" userId="4b16d4e24b5f2f9c" providerId="LiveId" clId="{AC502E48-9D98-C645-AF1B-0339183F1975}" dt="2019-10-06T11:10:00.625" v="1320" actId="20577"/>
          <ac:spMkLst>
            <pc:docMk/>
            <pc:sldMk cId="1843840481" sldId="288"/>
            <ac:spMk id="24" creationId="{00846D5A-A2E8-4634-B617-33182036E1B7}"/>
          </ac:spMkLst>
        </pc:spChg>
        <pc:spChg chg="mod">
          <ac:chgData name="Xu Ning" userId="4b16d4e24b5f2f9c" providerId="LiveId" clId="{AC502E48-9D98-C645-AF1B-0339183F1975}" dt="2019-09-15T08:09:29.377" v="2" actId="27636"/>
          <ac:spMkLst>
            <pc:docMk/>
            <pc:sldMk cId="1843840481" sldId="288"/>
            <ac:spMk id="29" creationId="{00846D5A-A2E8-4634-B617-33182036E1B7}"/>
          </ac:spMkLst>
        </pc:spChg>
        <pc:spChg chg="mod">
          <ac:chgData name="Xu Ning" userId="4b16d4e24b5f2f9c" providerId="LiveId" clId="{AC502E48-9D98-C645-AF1B-0339183F1975}" dt="2019-10-06T11:08:30.638" v="1304" actId="20577"/>
          <ac:spMkLst>
            <pc:docMk/>
            <pc:sldMk cId="1843840481" sldId="288"/>
            <ac:spMk id="30" creationId="{00846D5A-A2E8-4634-B617-33182036E1B7}"/>
          </ac:spMkLst>
        </pc:spChg>
        <pc:spChg chg="mod">
          <ac:chgData name="Xu Ning" userId="4b16d4e24b5f2f9c" providerId="LiveId" clId="{AC502E48-9D98-C645-AF1B-0339183F1975}" dt="2019-10-06T11:09:37.707" v="1309" actId="20577"/>
          <ac:spMkLst>
            <pc:docMk/>
            <pc:sldMk cId="1843840481" sldId="288"/>
            <ac:spMk id="31" creationId="{00846D5A-A2E8-4634-B617-33182036E1B7}"/>
          </ac:spMkLst>
        </pc:spChg>
        <pc:spChg chg="mod">
          <ac:chgData name="Xu Ning" userId="4b16d4e24b5f2f9c" providerId="LiveId" clId="{AC502E48-9D98-C645-AF1B-0339183F1975}" dt="2019-10-06T11:09:43.449" v="1312" actId="20577"/>
          <ac:spMkLst>
            <pc:docMk/>
            <pc:sldMk cId="1843840481" sldId="288"/>
            <ac:spMk id="32" creationId="{00846D5A-A2E8-4634-B617-33182036E1B7}"/>
          </ac:spMkLst>
        </pc:spChg>
        <pc:spChg chg="mod">
          <ac:chgData name="Xu Ning" userId="4b16d4e24b5f2f9c" providerId="LiveId" clId="{AC502E48-9D98-C645-AF1B-0339183F1975}" dt="2019-10-06T11:09:48.605" v="1315" actId="20577"/>
          <ac:spMkLst>
            <pc:docMk/>
            <pc:sldMk cId="1843840481" sldId="288"/>
            <ac:spMk id="33" creationId="{00846D5A-A2E8-4634-B617-33182036E1B7}"/>
          </ac:spMkLst>
        </pc:spChg>
      </pc:sldChg>
      <pc:sldChg chg="addSp delSp modSp add">
        <pc:chgData name="Xu Ning" userId="4b16d4e24b5f2f9c" providerId="LiveId" clId="{AC502E48-9D98-C645-AF1B-0339183F1975}" dt="2019-10-06T11:05:45.687" v="1277" actId="20577"/>
        <pc:sldMkLst>
          <pc:docMk/>
          <pc:sldMk cId="2290065157" sldId="289"/>
        </pc:sldMkLst>
        <pc:spChg chg="mod">
          <ac:chgData name="Xu Ning" userId="4b16d4e24b5f2f9c" providerId="LiveId" clId="{AC502E48-9D98-C645-AF1B-0339183F1975}" dt="2019-09-15T09:40:46.140" v="653" actId="20577"/>
          <ac:spMkLst>
            <pc:docMk/>
            <pc:sldMk cId="2290065157" sldId="289"/>
            <ac:spMk id="2" creationId="{FD58387D-017C-DF46-8A80-AA5C938136E2}"/>
          </ac:spMkLst>
        </pc:spChg>
        <pc:spChg chg="mod">
          <ac:chgData name="Xu Ning" userId="4b16d4e24b5f2f9c" providerId="LiveId" clId="{AC502E48-9D98-C645-AF1B-0339183F1975}" dt="2019-10-06T11:05:45.687" v="1277" actId="20577"/>
          <ac:spMkLst>
            <pc:docMk/>
            <pc:sldMk cId="2290065157" sldId="289"/>
            <ac:spMk id="3" creationId="{9E6DF473-5054-804B-82B8-4A9A35B181E5}"/>
          </ac:spMkLst>
        </pc:spChg>
        <pc:spChg chg="del">
          <ac:chgData name="Xu Ning" userId="4b16d4e24b5f2f9c" providerId="LiveId" clId="{AC502E48-9D98-C645-AF1B-0339183F1975}" dt="2019-09-15T09:46:29.626" v="794" actId="478"/>
          <ac:spMkLst>
            <pc:docMk/>
            <pc:sldMk cId="2290065157" sldId="289"/>
            <ac:spMk id="4" creationId="{141B6F36-8B15-9749-A20D-036099BFF546}"/>
          </ac:spMkLst>
        </pc:spChg>
        <pc:spChg chg="add mod">
          <ac:chgData name="Xu Ning" userId="4b16d4e24b5f2f9c" providerId="LiveId" clId="{AC502E48-9D98-C645-AF1B-0339183F1975}" dt="2019-09-15T09:46:41.482" v="799" actId="404"/>
          <ac:spMkLst>
            <pc:docMk/>
            <pc:sldMk cId="2290065157" sldId="289"/>
            <ac:spMk id="5" creationId="{548949A4-DFD3-D341-9757-C68E624FCB11}"/>
          </ac:spMkLst>
        </pc:spChg>
        <pc:spChg chg="add mod">
          <ac:chgData name="Xu Ning" userId="4b16d4e24b5f2f9c" providerId="LiveId" clId="{AC502E48-9D98-C645-AF1B-0339183F1975}" dt="2019-09-15T09:55:55.750" v="1155" actId="207"/>
          <ac:spMkLst>
            <pc:docMk/>
            <pc:sldMk cId="2290065157" sldId="289"/>
            <ac:spMk id="6" creationId="{C1EDD919-33D8-2444-AA4F-5182A68C8DC4}"/>
          </ac:spMkLst>
        </pc:spChg>
        <pc:spChg chg="add mod">
          <ac:chgData name="Xu Ning" userId="4b16d4e24b5f2f9c" providerId="LiveId" clId="{AC502E48-9D98-C645-AF1B-0339183F1975}" dt="2019-09-15T09:56:19.451" v="1157" actId="1076"/>
          <ac:spMkLst>
            <pc:docMk/>
            <pc:sldMk cId="2290065157" sldId="289"/>
            <ac:spMk id="7" creationId="{9C5255E5-1471-6541-AAB5-282614866D87}"/>
          </ac:spMkLst>
        </pc:spChg>
        <pc:spChg chg="add mod">
          <ac:chgData name="Xu Ning" userId="4b16d4e24b5f2f9c" providerId="LiveId" clId="{AC502E48-9D98-C645-AF1B-0339183F1975}" dt="2019-09-15T09:56:33.919" v="1161" actId="207"/>
          <ac:spMkLst>
            <pc:docMk/>
            <pc:sldMk cId="2290065157" sldId="289"/>
            <ac:spMk id="8" creationId="{3D906169-DBFD-5947-905C-3C0090CD87EE}"/>
          </ac:spMkLst>
        </pc:spChg>
      </pc:sldChg>
      <pc:sldChg chg="modSp add">
        <pc:chgData name="Xu Ning" userId="4b16d4e24b5f2f9c" providerId="LiveId" clId="{AC502E48-9D98-C645-AF1B-0339183F1975}" dt="2019-10-06T11:11:46.925" v="1396" actId="20577"/>
        <pc:sldMkLst>
          <pc:docMk/>
          <pc:sldMk cId="830775711" sldId="290"/>
        </pc:sldMkLst>
        <pc:spChg chg="mod">
          <ac:chgData name="Xu Ning" userId="4b16d4e24b5f2f9c" providerId="LiveId" clId="{AC502E48-9D98-C645-AF1B-0339183F1975}" dt="2019-10-06T11:11:04.399" v="1349" actId="20577"/>
          <ac:spMkLst>
            <pc:docMk/>
            <pc:sldMk cId="830775711" sldId="290"/>
            <ac:spMk id="148" creationId="{00000000-0000-0000-0000-000000000000}"/>
          </ac:spMkLst>
        </pc:spChg>
        <pc:spChg chg="mod">
          <ac:chgData name="Xu Ning" userId="4b16d4e24b5f2f9c" providerId="LiveId" clId="{AC502E48-9D98-C645-AF1B-0339183F1975}" dt="2019-10-06T11:11:27.651" v="1372" actId="20577"/>
          <ac:spMkLst>
            <pc:docMk/>
            <pc:sldMk cId="830775711" sldId="290"/>
            <ac:spMk id="151" creationId="{00000000-0000-0000-0000-000000000000}"/>
          </ac:spMkLst>
        </pc:spChg>
        <pc:spChg chg="mod">
          <ac:chgData name="Xu Ning" userId="4b16d4e24b5f2f9c" providerId="LiveId" clId="{AC502E48-9D98-C645-AF1B-0339183F1975}" dt="2019-10-06T11:11:46.925" v="1396" actId="20577"/>
          <ac:spMkLst>
            <pc:docMk/>
            <pc:sldMk cId="830775711" sldId="290"/>
            <ac:spMk id="152" creationId="{00000000-0000-0000-0000-000000000000}"/>
          </ac:spMkLst>
        </pc:spChg>
      </pc:sldChg>
    </pc:docChg>
  </pc:docChgLst>
  <pc:docChgLst>
    <pc:chgData name="Xu Ning" userId="4b16d4e24b5f2f9c" providerId="LiveId" clId="{099DCF24-2DDD-4F88-A370-11974CF2BAB1}"/>
    <pc:docChg chg="undo custSel addSld delSld modSld sldOrd">
      <pc:chgData name="Xu Ning" userId="4b16d4e24b5f2f9c" providerId="LiveId" clId="{099DCF24-2DDD-4F88-A370-11974CF2BAB1}" dt="2019-09-14T14:36:32.761" v="2622" actId="403"/>
      <pc:docMkLst>
        <pc:docMk/>
      </pc:docMkLst>
      <pc:sldChg chg="add">
        <pc:chgData name="Xu Ning" userId="4b16d4e24b5f2f9c" providerId="LiveId" clId="{099DCF24-2DDD-4F88-A370-11974CF2BAB1}" dt="2019-09-14T13:54:36.439" v="0"/>
        <pc:sldMkLst>
          <pc:docMk/>
          <pc:sldMk cId="0" sldId="259"/>
        </pc:sldMkLst>
      </pc:sldChg>
      <pc:sldChg chg="add">
        <pc:chgData name="Xu Ning" userId="4b16d4e24b5f2f9c" providerId="LiveId" clId="{099DCF24-2DDD-4F88-A370-11974CF2BAB1}" dt="2019-09-14T13:54:36.439" v="0"/>
        <pc:sldMkLst>
          <pc:docMk/>
          <pc:sldMk cId="0" sldId="260"/>
        </pc:sldMkLst>
      </pc:sldChg>
      <pc:sldChg chg="add">
        <pc:chgData name="Xu Ning" userId="4b16d4e24b5f2f9c" providerId="LiveId" clId="{099DCF24-2DDD-4F88-A370-11974CF2BAB1}" dt="2019-09-14T13:54:36.439" v="0"/>
        <pc:sldMkLst>
          <pc:docMk/>
          <pc:sldMk cId="0" sldId="261"/>
        </pc:sldMkLst>
      </pc:sldChg>
      <pc:sldChg chg="add">
        <pc:chgData name="Xu Ning" userId="4b16d4e24b5f2f9c" providerId="LiveId" clId="{099DCF24-2DDD-4F88-A370-11974CF2BAB1}" dt="2019-09-14T13:54:36.439" v="0"/>
        <pc:sldMkLst>
          <pc:docMk/>
          <pc:sldMk cId="0" sldId="262"/>
        </pc:sldMkLst>
      </pc:sldChg>
      <pc:sldChg chg="add">
        <pc:chgData name="Xu Ning" userId="4b16d4e24b5f2f9c" providerId="LiveId" clId="{099DCF24-2DDD-4F88-A370-11974CF2BAB1}" dt="2019-09-14T13:54:36.439" v="0"/>
        <pc:sldMkLst>
          <pc:docMk/>
          <pc:sldMk cId="2057829739" sldId="266"/>
        </pc:sldMkLst>
      </pc:sldChg>
      <pc:sldChg chg="addSp delSp modSp add">
        <pc:chgData name="Xu Ning" userId="4b16d4e24b5f2f9c" providerId="LiveId" clId="{099DCF24-2DDD-4F88-A370-11974CF2BAB1}" dt="2019-09-14T14:13:52.817" v="1477"/>
        <pc:sldMkLst>
          <pc:docMk/>
          <pc:sldMk cId="1291651343" sldId="267"/>
        </pc:sldMkLst>
        <pc:spChg chg="add del mod">
          <ac:chgData name="Xu Ning" userId="4b16d4e24b5f2f9c" providerId="LiveId" clId="{099DCF24-2DDD-4F88-A370-11974CF2BAB1}" dt="2019-09-14T14:09:39.905" v="813"/>
          <ac:spMkLst>
            <pc:docMk/>
            <pc:sldMk cId="1291651343" sldId="267"/>
            <ac:spMk id="2" creationId="{E1B05703-6D81-47A9-BA45-E6FE59ABA6E0}"/>
          </ac:spMkLst>
        </pc:spChg>
        <pc:spChg chg="add del mod">
          <ac:chgData name="Xu Ning" userId="4b16d4e24b5f2f9c" providerId="LiveId" clId="{099DCF24-2DDD-4F88-A370-11974CF2BAB1}" dt="2019-09-14T14:09:39.905" v="813"/>
          <ac:spMkLst>
            <pc:docMk/>
            <pc:sldMk cId="1291651343" sldId="267"/>
            <ac:spMk id="3" creationId="{55C94F14-1239-4A88-AEC8-A8F048A34972}"/>
          </ac:spMkLst>
        </pc:spChg>
        <pc:spChg chg="mod">
          <ac:chgData name="Xu Ning" userId="4b16d4e24b5f2f9c" providerId="LiveId" clId="{099DCF24-2DDD-4F88-A370-11974CF2BAB1}" dt="2019-09-14T14:09:11.833" v="811" actId="20577"/>
          <ac:spMkLst>
            <pc:docMk/>
            <pc:sldMk cId="1291651343" sldId="267"/>
            <ac:spMk id="4" creationId="{A18967A8-C847-E44F-92F2-9C4F97436737}"/>
          </ac:spMkLst>
        </pc:spChg>
        <pc:spChg chg="del">
          <ac:chgData name="Xu Ning" userId="4b16d4e24b5f2f9c" providerId="LiveId" clId="{099DCF24-2DDD-4F88-A370-11974CF2BAB1}" dt="2019-09-14T14:09:19.514" v="812"/>
          <ac:spMkLst>
            <pc:docMk/>
            <pc:sldMk cId="1291651343" sldId="267"/>
            <ac:spMk id="5" creationId="{1A0B6E41-9859-CD4C-8BBC-88FB73C7509C}"/>
          </ac:spMkLst>
        </pc:spChg>
        <pc:spChg chg="add mod">
          <ac:chgData name="Xu Ning" userId="4b16d4e24b5f2f9c" providerId="LiveId" clId="{099DCF24-2DDD-4F88-A370-11974CF2BAB1}" dt="2019-09-14T14:13:52.817" v="1477"/>
          <ac:spMkLst>
            <pc:docMk/>
            <pc:sldMk cId="1291651343" sldId="267"/>
            <ac:spMk id="6" creationId="{78A5196F-D952-45CD-821F-12D984B2B0DB}"/>
          </ac:spMkLst>
        </pc:spChg>
      </pc:sldChg>
      <pc:sldChg chg="addSp delSp modSp add">
        <pc:chgData name="Xu Ning" userId="4b16d4e24b5f2f9c" providerId="LiveId" clId="{099DCF24-2DDD-4F88-A370-11974CF2BAB1}" dt="2019-09-14T14:14:43.821" v="1555"/>
        <pc:sldMkLst>
          <pc:docMk/>
          <pc:sldMk cId="2730007335" sldId="268"/>
        </pc:sldMkLst>
        <pc:spChg chg="mod">
          <ac:chgData name="Xu Ning" userId="4b16d4e24b5f2f9c" providerId="LiveId" clId="{099DCF24-2DDD-4F88-A370-11974CF2BAB1}" dt="2019-09-14T14:14:22.772" v="1530"/>
          <ac:spMkLst>
            <pc:docMk/>
            <pc:sldMk cId="2730007335" sldId="268"/>
            <ac:spMk id="2" creationId="{D0BA0CAF-A5A0-1B49-923B-D81C47FAD2CF}"/>
          </ac:spMkLst>
        </pc:spChg>
        <pc:spChg chg="del">
          <ac:chgData name="Xu Ning" userId="4b16d4e24b5f2f9c" providerId="LiveId" clId="{099DCF24-2DDD-4F88-A370-11974CF2BAB1}" dt="2019-09-14T14:14:29.990" v="1531"/>
          <ac:spMkLst>
            <pc:docMk/>
            <pc:sldMk cId="2730007335" sldId="268"/>
            <ac:spMk id="3" creationId="{5A105046-F2D4-7044-8762-C487A2D110AA}"/>
          </ac:spMkLst>
        </pc:spChg>
        <pc:spChg chg="add mod">
          <ac:chgData name="Xu Ning" userId="4b16d4e24b5f2f9c" providerId="LiveId" clId="{099DCF24-2DDD-4F88-A370-11974CF2BAB1}" dt="2019-09-14T14:14:43.821" v="1555"/>
          <ac:spMkLst>
            <pc:docMk/>
            <pc:sldMk cId="2730007335" sldId="268"/>
            <ac:spMk id="4" creationId="{8BAA25C4-0A75-49ED-939B-C14870069166}"/>
          </ac:spMkLst>
        </pc:spChg>
        <pc:spChg chg="add mod">
          <ac:chgData name="Xu Ning" userId="4b16d4e24b5f2f9c" providerId="LiveId" clId="{099DCF24-2DDD-4F88-A370-11974CF2BAB1}" dt="2019-09-14T14:14:29.990" v="1531"/>
          <ac:spMkLst>
            <pc:docMk/>
            <pc:sldMk cId="2730007335" sldId="268"/>
            <ac:spMk id="5" creationId="{9CA4A87C-5909-4CCB-93D8-94D8FDB3C1A3}"/>
          </ac:spMkLst>
        </pc:spChg>
      </pc:sldChg>
      <pc:sldChg chg="add">
        <pc:chgData name="Xu Ning" userId="4b16d4e24b5f2f9c" providerId="LiveId" clId="{099DCF24-2DDD-4F88-A370-11974CF2BAB1}" dt="2019-09-14T13:54:36.439" v="0"/>
        <pc:sldMkLst>
          <pc:docMk/>
          <pc:sldMk cId="3641837528" sldId="269"/>
        </pc:sldMkLst>
      </pc:sldChg>
      <pc:sldChg chg="addSp modSp add">
        <pc:chgData name="Xu Ning" userId="4b16d4e24b5f2f9c" providerId="LiveId" clId="{099DCF24-2DDD-4F88-A370-11974CF2BAB1}" dt="2019-09-14T14:18:04.492" v="1948"/>
        <pc:sldMkLst>
          <pc:docMk/>
          <pc:sldMk cId="4189622504" sldId="270"/>
        </pc:sldMkLst>
        <pc:spChg chg="add mod">
          <ac:chgData name="Xu Ning" userId="4b16d4e24b5f2f9c" providerId="LiveId" clId="{099DCF24-2DDD-4F88-A370-11974CF2BAB1}" dt="2019-09-14T14:18:04.492" v="1948"/>
          <ac:spMkLst>
            <pc:docMk/>
            <pc:sldMk cId="4189622504" sldId="270"/>
            <ac:spMk id="18" creationId="{0B10EADF-CBAE-4C91-95D3-9DD351899C8D}"/>
          </ac:spMkLst>
        </pc:spChg>
        <pc:spChg chg="mod">
          <ac:chgData name="Xu Ning" userId="4b16d4e24b5f2f9c" providerId="LiveId" clId="{099DCF24-2DDD-4F88-A370-11974CF2BAB1}" dt="2019-09-14T14:17:14.159" v="1780" actId="20577"/>
          <ac:spMkLst>
            <pc:docMk/>
            <pc:sldMk cId="4189622504" sldId="270"/>
            <ac:spMk id="164" creationId="{00000000-0000-0000-0000-000000000000}"/>
          </ac:spMkLst>
        </pc:spChg>
        <pc:spChg chg="mod">
          <ac:chgData name="Xu Ning" userId="4b16d4e24b5f2f9c" providerId="LiveId" clId="{099DCF24-2DDD-4F88-A370-11974CF2BAB1}" dt="2019-09-14T14:16:31.829" v="1729"/>
          <ac:spMkLst>
            <pc:docMk/>
            <pc:sldMk cId="4189622504" sldId="270"/>
            <ac:spMk id="166" creationId="{00000000-0000-0000-0000-000000000000}"/>
          </ac:spMkLst>
        </pc:spChg>
      </pc:sldChg>
      <pc:sldChg chg="modSp add">
        <pc:chgData name="Xu Ning" userId="4b16d4e24b5f2f9c" providerId="LiveId" clId="{099DCF24-2DDD-4F88-A370-11974CF2BAB1}" dt="2019-09-14T14:19:01.385" v="1956" actId="20577"/>
        <pc:sldMkLst>
          <pc:docMk/>
          <pc:sldMk cId="2129844005" sldId="272"/>
        </pc:sldMkLst>
        <pc:spChg chg="mod">
          <ac:chgData name="Xu Ning" userId="4b16d4e24b5f2f9c" providerId="LiveId" clId="{099DCF24-2DDD-4F88-A370-11974CF2BAB1}" dt="2019-09-14T14:18:52.598" v="1950" actId="207"/>
          <ac:spMkLst>
            <pc:docMk/>
            <pc:sldMk cId="2129844005" sldId="272"/>
            <ac:spMk id="11" creationId="{61FF36F9-0F92-FC4B-9E94-1168F35C50D5}"/>
          </ac:spMkLst>
        </pc:spChg>
        <pc:spChg chg="mod">
          <ac:chgData name="Xu Ning" userId="4b16d4e24b5f2f9c" providerId="LiveId" clId="{099DCF24-2DDD-4F88-A370-11974CF2BAB1}" dt="2019-09-14T14:19:01.385" v="1956" actId="20577"/>
          <ac:spMkLst>
            <pc:docMk/>
            <pc:sldMk cId="2129844005" sldId="272"/>
            <ac:spMk id="13" creationId="{15EB360E-0DEA-3C4C-9C57-82E525257ECD}"/>
          </ac:spMkLst>
        </pc:spChg>
      </pc:sldChg>
      <pc:sldChg chg="add">
        <pc:chgData name="Xu Ning" userId="4b16d4e24b5f2f9c" providerId="LiveId" clId="{099DCF24-2DDD-4F88-A370-11974CF2BAB1}" dt="2019-09-14T13:54:36.439" v="0"/>
        <pc:sldMkLst>
          <pc:docMk/>
          <pc:sldMk cId="2727209970" sldId="273"/>
        </pc:sldMkLst>
      </pc:sldChg>
      <pc:sldChg chg="add">
        <pc:chgData name="Xu Ning" userId="4b16d4e24b5f2f9c" providerId="LiveId" clId="{099DCF24-2DDD-4F88-A370-11974CF2BAB1}" dt="2019-09-14T13:54:36.439" v="0"/>
        <pc:sldMkLst>
          <pc:docMk/>
          <pc:sldMk cId="4227687875" sldId="274"/>
        </pc:sldMkLst>
      </pc:sldChg>
      <pc:sldChg chg="add">
        <pc:chgData name="Xu Ning" userId="4b16d4e24b5f2f9c" providerId="LiveId" clId="{099DCF24-2DDD-4F88-A370-11974CF2BAB1}" dt="2019-09-14T13:54:36.439" v="0"/>
        <pc:sldMkLst>
          <pc:docMk/>
          <pc:sldMk cId="1783620688" sldId="275"/>
        </pc:sldMkLst>
      </pc:sldChg>
      <pc:sldChg chg="add">
        <pc:chgData name="Xu Ning" userId="4b16d4e24b5f2f9c" providerId="LiveId" clId="{099DCF24-2DDD-4F88-A370-11974CF2BAB1}" dt="2019-09-14T13:54:36.439" v="0"/>
        <pc:sldMkLst>
          <pc:docMk/>
          <pc:sldMk cId="286453393" sldId="276"/>
        </pc:sldMkLst>
      </pc:sldChg>
      <pc:sldChg chg="add">
        <pc:chgData name="Xu Ning" userId="4b16d4e24b5f2f9c" providerId="LiveId" clId="{099DCF24-2DDD-4F88-A370-11974CF2BAB1}" dt="2019-09-14T13:54:36.439" v="0"/>
        <pc:sldMkLst>
          <pc:docMk/>
          <pc:sldMk cId="1303110652" sldId="278"/>
        </pc:sldMkLst>
      </pc:sldChg>
      <pc:sldChg chg="add">
        <pc:chgData name="Xu Ning" userId="4b16d4e24b5f2f9c" providerId="LiveId" clId="{099DCF24-2DDD-4F88-A370-11974CF2BAB1}" dt="2019-09-14T13:54:36.439" v="0"/>
        <pc:sldMkLst>
          <pc:docMk/>
          <pc:sldMk cId="467775271" sldId="279"/>
        </pc:sldMkLst>
      </pc:sldChg>
      <pc:sldChg chg="add">
        <pc:chgData name="Xu Ning" userId="4b16d4e24b5f2f9c" providerId="LiveId" clId="{099DCF24-2DDD-4F88-A370-11974CF2BAB1}" dt="2019-09-14T13:54:36.439" v="0"/>
        <pc:sldMkLst>
          <pc:docMk/>
          <pc:sldMk cId="3797429266" sldId="280"/>
        </pc:sldMkLst>
      </pc:sldChg>
      <pc:sldChg chg="add">
        <pc:chgData name="Xu Ning" userId="4b16d4e24b5f2f9c" providerId="LiveId" clId="{099DCF24-2DDD-4F88-A370-11974CF2BAB1}" dt="2019-09-14T13:54:36.439" v="0"/>
        <pc:sldMkLst>
          <pc:docMk/>
          <pc:sldMk cId="3547528274" sldId="281"/>
        </pc:sldMkLst>
      </pc:sldChg>
      <pc:sldChg chg="modSp">
        <pc:chgData name="Xu Ning" userId="4b16d4e24b5f2f9c" providerId="LiveId" clId="{099DCF24-2DDD-4F88-A370-11974CF2BAB1}" dt="2019-09-14T13:56:30.635" v="57"/>
        <pc:sldMkLst>
          <pc:docMk/>
          <pc:sldMk cId="2271741893" sldId="282"/>
        </pc:sldMkLst>
        <pc:spChg chg="mod">
          <ac:chgData name="Xu Ning" userId="4b16d4e24b5f2f9c" providerId="LiveId" clId="{099DCF24-2DDD-4F88-A370-11974CF2BAB1}" dt="2019-09-14T13:56:30.635" v="57"/>
          <ac:spMkLst>
            <pc:docMk/>
            <pc:sldMk cId="2271741893" sldId="282"/>
            <ac:spMk id="5" creationId="{00000000-0000-0000-0000-000000000000}"/>
          </ac:spMkLst>
        </pc:spChg>
      </pc:sldChg>
      <pc:sldChg chg="add">
        <pc:chgData name="Xu Ning" userId="4b16d4e24b5f2f9c" providerId="LiveId" clId="{099DCF24-2DDD-4F88-A370-11974CF2BAB1}" dt="2019-09-14T13:54:36.439" v="0"/>
        <pc:sldMkLst>
          <pc:docMk/>
          <pc:sldMk cId="0" sldId="283"/>
        </pc:sldMkLst>
      </pc:sldChg>
      <pc:sldChg chg="add">
        <pc:chgData name="Xu Ning" userId="4b16d4e24b5f2f9c" providerId="LiveId" clId="{099DCF24-2DDD-4F88-A370-11974CF2BAB1}" dt="2019-09-14T13:54:36.439" v="0"/>
        <pc:sldMkLst>
          <pc:docMk/>
          <pc:sldMk cId="1604815574" sldId="284"/>
        </pc:sldMkLst>
      </pc:sldChg>
      <pc:sldChg chg="addSp delSp modSp add ord">
        <pc:chgData name="Xu Ning" userId="4b16d4e24b5f2f9c" providerId="LiveId" clId="{099DCF24-2DDD-4F88-A370-11974CF2BAB1}" dt="2019-09-14T14:08:42.907" v="733"/>
        <pc:sldMkLst>
          <pc:docMk/>
          <pc:sldMk cId="51524319" sldId="285"/>
        </pc:sldMkLst>
        <pc:spChg chg="mod">
          <ac:chgData name="Xu Ning" userId="4b16d4e24b5f2f9c" providerId="LiveId" clId="{099DCF24-2DDD-4F88-A370-11974CF2BAB1}" dt="2019-09-14T14:00:52.131" v="373"/>
          <ac:spMkLst>
            <pc:docMk/>
            <pc:sldMk cId="51524319" sldId="285"/>
            <ac:spMk id="2" creationId="{68F86DD6-49EB-48AB-BFD1-5CA4023E2603}"/>
          </ac:spMkLst>
        </pc:spChg>
        <pc:spChg chg="add del mod">
          <ac:chgData name="Xu Ning" userId="4b16d4e24b5f2f9c" providerId="LiveId" clId="{099DCF24-2DDD-4F88-A370-11974CF2BAB1}" dt="2019-09-14T14:04:55.637" v="458" actId="478"/>
          <ac:spMkLst>
            <pc:docMk/>
            <pc:sldMk cId="51524319" sldId="285"/>
            <ac:spMk id="5" creationId="{6663D0E7-1C8B-45C6-8F03-B6D5914F4174}"/>
          </ac:spMkLst>
        </pc:spChg>
        <pc:spChg chg="add mod">
          <ac:chgData name="Xu Ning" userId="4b16d4e24b5f2f9c" providerId="LiveId" clId="{099DCF24-2DDD-4F88-A370-11974CF2BAB1}" dt="2019-09-14T14:08:29.426" v="732" actId="27636"/>
          <ac:spMkLst>
            <pc:docMk/>
            <pc:sldMk cId="51524319" sldId="285"/>
            <ac:spMk id="6" creationId="{EEEDF111-E6DB-475C-B82A-A4BAAA106B7C}"/>
          </ac:spMkLst>
        </pc:spChg>
        <pc:spChg chg="add">
          <ac:chgData name="Xu Ning" userId="4b16d4e24b5f2f9c" providerId="LiveId" clId="{099DCF24-2DDD-4F88-A370-11974CF2BAB1}" dt="2019-09-14T13:58:58.422" v="59"/>
          <ac:spMkLst>
            <pc:docMk/>
            <pc:sldMk cId="51524319" sldId="285"/>
            <ac:spMk id="7" creationId="{1A6F9149-3EE9-4670-9AF4-460C8706E2D5}"/>
          </ac:spMkLst>
        </pc:spChg>
        <pc:spChg chg="add">
          <ac:chgData name="Xu Ning" userId="4b16d4e24b5f2f9c" providerId="LiveId" clId="{099DCF24-2DDD-4F88-A370-11974CF2BAB1}" dt="2019-09-14T13:58:58.422" v="59"/>
          <ac:spMkLst>
            <pc:docMk/>
            <pc:sldMk cId="51524319" sldId="285"/>
            <ac:spMk id="8" creationId="{E60FAB3A-ACE1-4885-BC36-A0E9840212E4}"/>
          </ac:spMkLst>
        </pc:spChg>
        <pc:spChg chg="add">
          <ac:chgData name="Xu Ning" userId="4b16d4e24b5f2f9c" providerId="LiveId" clId="{099DCF24-2DDD-4F88-A370-11974CF2BAB1}" dt="2019-09-14T13:58:58.422" v="59"/>
          <ac:spMkLst>
            <pc:docMk/>
            <pc:sldMk cId="51524319" sldId="285"/>
            <ac:spMk id="9" creationId="{D0F47101-D76A-4026-B944-A1161E316187}"/>
          </ac:spMkLst>
        </pc:spChg>
        <pc:spChg chg="add">
          <ac:chgData name="Xu Ning" userId="4b16d4e24b5f2f9c" providerId="LiveId" clId="{099DCF24-2DDD-4F88-A370-11974CF2BAB1}" dt="2019-09-14T13:58:58.422" v="59"/>
          <ac:spMkLst>
            <pc:docMk/>
            <pc:sldMk cId="51524319" sldId="285"/>
            <ac:spMk id="10" creationId="{9AB38D6F-F0CF-4B9E-907D-D497E8B552F1}"/>
          </ac:spMkLst>
        </pc:spChg>
        <pc:spChg chg="add mod">
          <ac:chgData name="Xu Ning" userId="4b16d4e24b5f2f9c" providerId="LiveId" clId="{099DCF24-2DDD-4F88-A370-11974CF2BAB1}" dt="2019-09-14T14:08:26.170" v="730" actId="27636"/>
          <ac:spMkLst>
            <pc:docMk/>
            <pc:sldMk cId="51524319" sldId="285"/>
            <ac:spMk id="12" creationId="{87F21668-CC49-4C7D-B21C-C738D9391F99}"/>
          </ac:spMkLst>
        </pc:spChg>
        <pc:spChg chg="add mod">
          <ac:chgData name="Xu Ning" userId="4b16d4e24b5f2f9c" providerId="LiveId" clId="{099DCF24-2DDD-4F88-A370-11974CF2BAB1}" dt="2019-09-14T14:06:58.302" v="557" actId="27636"/>
          <ac:spMkLst>
            <pc:docMk/>
            <pc:sldMk cId="51524319" sldId="285"/>
            <ac:spMk id="13" creationId="{0D4EA57D-A67B-4375-9478-FEAB7533C4D8}"/>
          </ac:spMkLst>
        </pc:spChg>
        <pc:spChg chg="add mod">
          <ac:chgData name="Xu Ning" userId="4b16d4e24b5f2f9c" providerId="LiveId" clId="{099DCF24-2DDD-4F88-A370-11974CF2BAB1}" dt="2019-09-14T14:07:51.928" v="676" actId="403"/>
          <ac:spMkLst>
            <pc:docMk/>
            <pc:sldMk cId="51524319" sldId="285"/>
            <ac:spMk id="14" creationId="{753AFC45-D514-4FBD-845B-A3EF2483397D}"/>
          </ac:spMkLst>
        </pc:spChg>
        <pc:spChg chg="add mod">
          <ac:chgData name="Xu Ning" userId="4b16d4e24b5f2f9c" providerId="LiveId" clId="{099DCF24-2DDD-4F88-A370-11974CF2BAB1}" dt="2019-09-14T14:07:23.085" v="642" actId="27636"/>
          <ac:spMkLst>
            <pc:docMk/>
            <pc:sldMk cId="51524319" sldId="285"/>
            <ac:spMk id="15" creationId="{AC43555A-47DE-4F1A-8E07-285C1938156D}"/>
          </ac:spMkLst>
        </pc:spChg>
        <pc:spChg chg="add mod">
          <ac:chgData name="Xu Ning" userId="4b16d4e24b5f2f9c" providerId="LiveId" clId="{099DCF24-2DDD-4F88-A370-11974CF2BAB1}" dt="2019-09-14T14:07:47.401" v="675" actId="27636"/>
          <ac:spMkLst>
            <pc:docMk/>
            <pc:sldMk cId="51524319" sldId="285"/>
            <ac:spMk id="16" creationId="{8D4254AD-465A-46FE-A34D-942BB8CC10A0}"/>
          </ac:spMkLst>
        </pc:spChg>
        <pc:spChg chg="add mod">
          <ac:chgData name="Xu Ning" userId="4b16d4e24b5f2f9c" providerId="LiveId" clId="{099DCF24-2DDD-4F88-A370-11974CF2BAB1}" dt="2019-09-14T14:05:11.531" v="461" actId="1076"/>
          <ac:spMkLst>
            <pc:docMk/>
            <pc:sldMk cId="51524319" sldId="285"/>
            <ac:spMk id="17" creationId="{B9272506-E01B-499E-A176-C1E904B07E2C}"/>
          </ac:spMkLst>
        </pc:spChg>
        <pc:spChg chg="add mod">
          <ac:chgData name="Xu Ning" userId="4b16d4e24b5f2f9c" providerId="LiveId" clId="{099DCF24-2DDD-4F88-A370-11974CF2BAB1}" dt="2019-09-14T14:05:14.972" v="462" actId="1076"/>
          <ac:spMkLst>
            <pc:docMk/>
            <pc:sldMk cId="51524319" sldId="285"/>
            <ac:spMk id="18" creationId="{4FA47DD7-1E23-47BC-A32E-CD12C0A3459F}"/>
          </ac:spMkLst>
        </pc:spChg>
        <pc:spChg chg="add">
          <ac:chgData name="Xu Ning" userId="4b16d4e24b5f2f9c" providerId="LiveId" clId="{099DCF24-2DDD-4F88-A370-11974CF2BAB1}" dt="2019-09-14T13:58:58.422" v="59"/>
          <ac:spMkLst>
            <pc:docMk/>
            <pc:sldMk cId="51524319" sldId="285"/>
            <ac:spMk id="20" creationId="{79622386-3129-480D-B777-C7B1CA5FF630}"/>
          </ac:spMkLst>
        </pc:spChg>
        <pc:spChg chg="add">
          <ac:chgData name="Xu Ning" userId="4b16d4e24b5f2f9c" providerId="LiveId" clId="{099DCF24-2DDD-4F88-A370-11974CF2BAB1}" dt="2019-09-14T13:58:58.422" v="59"/>
          <ac:spMkLst>
            <pc:docMk/>
            <pc:sldMk cId="51524319" sldId="285"/>
            <ac:spMk id="21" creationId="{2361ACB4-02C8-463B-A382-DEF95E8CBACD}"/>
          </ac:spMkLst>
        </pc:spChg>
        <pc:spChg chg="add mod">
          <ac:chgData name="Xu Ning" userId="4b16d4e24b5f2f9c" providerId="LiveId" clId="{099DCF24-2DDD-4F88-A370-11974CF2BAB1}" dt="2019-09-14T14:00:40.135" v="275" actId="403"/>
          <ac:spMkLst>
            <pc:docMk/>
            <pc:sldMk cId="51524319" sldId="285"/>
            <ac:spMk id="22" creationId="{4490F281-9C51-469D-AE02-7FA75CF2D0ED}"/>
          </ac:spMkLst>
        </pc:spChg>
        <pc:spChg chg="add mod">
          <ac:chgData name="Xu Ning" userId="4b16d4e24b5f2f9c" providerId="LiveId" clId="{099DCF24-2DDD-4F88-A370-11974CF2BAB1}" dt="2019-09-14T14:08:15.597" v="727" actId="403"/>
          <ac:spMkLst>
            <pc:docMk/>
            <pc:sldMk cId="51524319" sldId="285"/>
            <ac:spMk id="23" creationId="{BFBF2296-A5FE-440C-9B91-3B1FE203BD9D}"/>
          </ac:spMkLst>
        </pc:spChg>
        <pc:spChg chg="add">
          <ac:chgData name="Xu Ning" userId="4b16d4e24b5f2f9c" providerId="LiveId" clId="{099DCF24-2DDD-4F88-A370-11974CF2BAB1}" dt="2019-09-14T13:58:58.422" v="59"/>
          <ac:spMkLst>
            <pc:docMk/>
            <pc:sldMk cId="51524319" sldId="285"/>
            <ac:spMk id="25" creationId="{DFC81179-CC35-4F73-AE34-7AFEB9CCF229}"/>
          </ac:spMkLst>
        </pc:spChg>
        <pc:spChg chg="add mod">
          <ac:chgData name="Xu Ning" userId="4b16d4e24b5f2f9c" providerId="LiveId" clId="{099DCF24-2DDD-4F88-A370-11974CF2BAB1}" dt="2019-09-14T14:05:42.040" v="512" actId="403"/>
          <ac:spMkLst>
            <pc:docMk/>
            <pc:sldMk cId="51524319" sldId="285"/>
            <ac:spMk id="26" creationId="{97D2D931-7D1D-43C0-A839-5BACA126E1DF}"/>
          </ac:spMkLst>
        </pc:spChg>
        <pc:spChg chg="add mod modCrop">
          <ac:chgData name="Xu Ning" userId="4b16d4e24b5f2f9c" providerId="LiveId" clId="{099DCF24-2DDD-4F88-A370-11974CF2BAB1}" dt="2019-09-14T14:06:37.292" v="526" actId="1076"/>
          <ac:spMkLst>
            <pc:docMk/>
            <pc:sldMk cId="51524319" sldId="285"/>
            <ac:spMk id="27" creationId="{EAC36531-B65C-4938-A1AE-47F0AA2CB811}"/>
          </ac:spMkLst>
        </pc:spChg>
        <pc:spChg chg="add del">
          <ac:chgData name="Xu Ning" userId="4b16d4e24b5f2f9c" providerId="LiveId" clId="{099DCF24-2DDD-4F88-A370-11974CF2BAB1}" dt="2019-09-14T14:05:53.717" v="517" actId="478"/>
          <ac:spMkLst>
            <pc:docMk/>
            <pc:sldMk cId="51524319" sldId="285"/>
            <ac:spMk id="28" creationId="{6627F623-FD8E-435F-976A-69A4485EF743}"/>
          </ac:spMkLst>
        </pc:spChg>
        <pc:spChg chg="add mod modCrop">
          <ac:chgData name="Xu Ning" userId="4b16d4e24b5f2f9c" providerId="LiveId" clId="{099DCF24-2DDD-4F88-A370-11974CF2BAB1}" dt="2019-09-14T14:06:40.140" v="527" actId="1076"/>
          <ac:spMkLst>
            <pc:docMk/>
            <pc:sldMk cId="51524319" sldId="285"/>
            <ac:spMk id="29" creationId="{6309A14B-7DC0-4630-90B7-60C5E6C14B1B}"/>
          </ac:spMkLst>
        </pc:spChg>
        <pc:spChg chg="add del mod modCrop">
          <ac:chgData name="Xu Ning" userId="4b16d4e24b5f2f9c" providerId="LiveId" clId="{099DCF24-2DDD-4F88-A370-11974CF2BAB1}" dt="2019-09-14T14:03:40.544" v="445" actId="478"/>
          <ac:spMkLst>
            <pc:docMk/>
            <pc:sldMk cId="51524319" sldId="285"/>
            <ac:spMk id="30" creationId="{E56176F5-B0F0-4195-9AA5-CD582FAE850D}"/>
          </ac:spMkLst>
        </pc:spChg>
        <pc:grpChg chg="add mod">
          <ac:chgData name="Xu Ning" userId="4b16d4e24b5f2f9c" providerId="LiveId" clId="{099DCF24-2DDD-4F88-A370-11974CF2BAB1}" dt="2019-09-14T14:07:22.990" v="641" actId="14100"/>
          <ac:grpSpMkLst>
            <pc:docMk/>
            <pc:sldMk cId="51524319" sldId="285"/>
            <ac:grpSpMk id="3" creationId="{E517326E-964E-43EE-9320-CFE8232E58FC}"/>
          </ac:grpSpMkLst>
        </pc:grpChg>
        <pc:grpChg chg="add del mod">
          <ac:chgData name="Xu Ning" userId="4b16d4e24b5f2f9c" providerId="LiveId" clId="{099DCF24-2DDD-4F88-A370-11974CF2BAB1}" dt="2019-09-14T14:03:40.544" v="445" actId="478"/>
          <ac:grpSpMkLst>
            <pc:docMk/>
            <pc:sldMk cId="51524319" sldId="285"/>
            <ac:grpSpMk id="11" creationId="{FDE3C1D4-50B3-4844-BE9F-C8A16CE0D2F3}"/>
          </ac:grpSpMkLst>
        </pc:grpChg>
        <pc:grpChg chg="add del mod">
          <ac:chgData name="Xu Ning" userId="4b16d4e24b5f2f9c" providerId="LiveId" clId="{099DCF24-2DDD-4F88-A370-11974CF2BAB1}" dt="2019-09-14T14:05:53.717" v="517" actId="478"/>
          <ac:grpSpMkLst>
            <pc:docMk/>
            <pc:sldMk cId="51524319" sldId="285"/>
            <ac:grpSpMk id="19" creationId="{1FAFEE32-91BD-45FD-BF3D-2C80D20D7759}"/>
          </ac:grpSpMkLst>
        </pc:grpChg>
        <pc:grpChg chg="add mod">
          <ac:chgData name="Xu Ning" userId="4b16d4e24b5f2f9c" providerId="LiveId" clId="{099DCF24-2DDD-4F88-A370-11974CF2BAB1}" dt="2019-09-14T14:03:43.656" v="447" actId="1076"/>
          <ac:grpSpMkLst>
            <pc:docMk/>
            <pc:sldMk cId="51524319" sldId="285"/>
            <ac:grpSpMk id="24" creationId="{AD9B6CE3-51EC-45B8-AE17-6410101AFF1C}"/>
          </ac:grpSpMkLst>
        </pc:grpChg>
        <pc:cxnChg chg="add mod">
          <ac:chgData name="Xu Ning" userId="4b16d4e24b5f2f9c" providerId="LiveId" clId="{099DCF24-2DDD-4F88-A370-11974CF2BAB1}" dt="2019-09-14T14:06:40.140" v="527" actId="1076"/>
          <ac:cxnSpMkLst>
            <pc:docMk/>
            <pc:sldMk cId="51524319" sldId="285"/>
            <ac:cxnSpMk id="4" creationId="{BBE0BF34-2FF4-484C-9E26-2C26B6939EE5}"/>
          </ac:cxnSpMkLst>
        </pc:cxnChg>
      </pc:sldChg>
      <pc:sldChg chg="modSp add">
        <pc:chgData name="Xu Ning" userId="4b16d4e24b5f2f9c" providerId="LiveId" clId="{099DCF24-2DDD-4F88-A370-11974CF2BAB1}" dt="2019-09-14T14:19:45.305" v="2022" actId="20577"/>
        <pc:sldMkLst>
          <pc:docMk/>
          <pc:sldMk cId="550720178" sldId="286"/>
        </pc:sldMkLst>
        <pc:spChg chg="mod">
          <ac:chgData name="Xu Ning" userId="4b16d4e24b5f2f9c" providerId="LiveId" clId="{099DCF24-2DDD-4F88-A370-11974CF2BAB1}" dt="2019-09-14T14:19:45.305" v="2022" actId="20577"/>
          <ac:spMkLst>
            <pc:docMk/>
            <pc:sldMk cId="550720178" sldId="286"/>
            <ac:spMk id="2" creationId="{4876FDDF-84D9-4362-B3FC-B3A80AEE6FF9}"/>
          </ac:spMkLst>
        </pc:spChg>
      </pc:sldChg>
      <pc:sldChg chg="addSp modSp add">
        <pc:chgData name="Xu Ning" userId="4b16d4e24b5f2f9c" providerId="LiveId" clId="{099DCF24-2DDD-4F88-A370-11974CF2BAB1}" dt="2019-09-14T14:36:32.761" v="2622" actId="403"/>
        <pc:sldMkLst>
          <pc:docMk/>
          <pc:sldMk cId="1843840481" sldId="288"/>
        </pc:sldMkLst>
        <pc:spChg chg="mod">
          <ac:chgData name="Xu Ning" userId="4b16d4e24b5f2f9c" providerId="LiveId" clId="{099DCF24-2DDD-4F88-A370-11974CF2BAB1}" dt="2019-09-14T14:35:22.719" v="2615"/>
          <ac:spMkLst>
            <pc:docMk/>
            <pc:sldMk cId="1843840481" sldId="288"/>
            <ac:spMk id="2" creationId="{5C3749B9-4770-4A4C-9036-F1745D63F070}"/>
          </ac:spMkLst>
        </pc:spChg>
        <pc:spChg chg="add mod">
          <ac:chgData name="Xu Ning" userId="4b16d4e24b5f2f9c" providerId="LiveId" clId="{099DCF24-2DDD-4F88-A370-11974CF2BAB1}" dt="2019-09-14T14:36:17.436" v="2619" actId="403"/>
          <ac:spMkLst>
            <pc:docMk/>
            <pc:sldMk cId="1843840481" sldId="288"/>
            <ac:spMk id="9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17.436" v="2619" actId="403"/>
          <ac:spMkLst>
            <pc:docMk/>
            <pc:sldMk cId="1843840481" sldId="288"/>
            <ac:spMk id="10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17.436" v="2619" actId="403"/>
          <ac:spMkLst>
            <pc:docMk/>
            <pc:sldMk cId="1843840481" sldId="288"/>
            <ac:spMk id="11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17.436" v="2619" actId="403"/>
          <ac:spMkLst>
            <pc:docMk/>
            <pc:sldMk cId="1843840481" sldId="288"/>
            <ac:spMk id="12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17.436" v="2619" actId="403"/>
          <ac:spMkLst>
            <pc:docMk/>
            <pc:sldMk cId="1843840481" sldId="288"/>
            <ac:spMk id="13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17.436" v="2619" actId="403"/>
          <ac:spMkLst>
            <pc:docMk/>
            <pc:sldMk cId="1843840481" sldId="288"/>
            <ac:spMk id="14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17.436" v="2619" actId="403"/>
          <ac:spMkLst>
            <pc:docMk/>
            <pc:sldMk cId="1843840481" sldId="288"/>
            <ac:spMk id="15" creationId="{00846D5A-A2E8-4634-B617-33182036E1B7}"/>
          </ac:spMkLst>
        </pc:spChg>
        <pc:spChg chg="add">
          <ac:chgData name="Xu Ning" userId="4b16d4e24b5f2f9c" providerId="LiveId" clId="{099DCF24-2DDD-4F88-A370-11974CF2BAB1}" dt="2019-09-14T14:25:58.436" v="2025"/>
          <ac:spMkLst>
            <pc:docMk/>
            <pc:sldMk cId="1843840481" sldId="288"/>
            <ac:spMk id="16" creationId="{AEFF9A8B-225A-464E-800F-E3DD75A4F50E}"/>
          </ac:spMkLst>
        </pc:spChg>
        <pc:spChg chg="add mod">
          <ac:chgData name="Xu Ning" userId="4b16d4e24b5f2f9c" providerId="LiveId" clId="{099DCF24-2DDD-4F88-A370-11974CF2BAB1}" dt="2019-09-14T14:35:35.378" v="2617" actId="20577"/>
          <ac:spMkLst>
            <pc:docMk/>
            <pc:sldMk cId="1843840481" sldId="288"/>
            <ac:spMk id="17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26.611" v="2621" actId="403"/>
          <ac:spMkLst>
            <pc:docMk/>
            <pc:sldMk cId="1843840481" sldId="288"/>
            <ac:spMk id="18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26.611" v="2621" actId="403"/>
          <ac:spMkLst>
            <pc:docMk/>
            <pc:sldMk cId="1843840481" sldId="288"/>
            <ac:spMk id="19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26.611" v="2621" actId="403"/>
          <ac:spMkLst>
            <pc:docMk/>
            <pc:sldMk cId="1843840481" sldId="288"/>
            <ac:spMk id="20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26.611" v="2621" actId="403"/>
          <ac:spMkLst>
            <pc:docMk/>
            <pc:sldMk cId="1843840481" sldId="288"/>
            <ac:spMk id="21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26.611" v="2621" actId="403"/>
          <ac:spMkLst>
            <pc:docMk/>
            <pc:sldMk cId="1843840481" sldId="288"/>
            <ac:spMk id="22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26.611" v="2621" actId="403"/>
          <ac:spMkLst>
            <pc:docMk/>
            <pc:sldMk cId="1843840481" sldId="288"/>
            <ac:spMk id="23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26.611" v="2621" actId="403"/>
          <ac:spMkLst>
            <pc:docMk/>
            <pc:sldMk cId="1843840481" sldId="288"/>
            <ac:spMk id="24" creationId="{00846D5A-A2E8-4634-B617-33182036E1B7}"/>
          </ac:spMkLst>
        </pc:spChg>
        <pc:spChg chg="add">
          <ac:chgData name="Xu Ning" userId="4b16d4e24b5f2f9c" providerId="LiveId" clId="{099DCF24-2DDD-4F88-A370-11974CF2BAB1}" dt="2019-09-14T14:25:58.436" v="2025"/>
          <ac:spMkLst>
            <pc:docMk/>
            <pc:sldMk cId="1843840481" sldId="288"/>
            <ac:spMk id="25" creationId="{796164A0-B7F7-424A-931F-2A804EE83447}"/>
          </ac:spMkLst>
        </pc:spChg>
        <pc:spChg chg="add mod">
          <ac:chgData name="Xu Ning" userId="4b16d4e24b5f2f9c" providerId="LiveId" clId="{099DCF24-2DDD-4F88-A370-11974CF2BAB1}" dt="2019-09-14T14:31:10.171" v="2293" actId="207"/>
          <ac:spMkLst>
            <pc:docMk/>
            <pc:sldMk cId="1843840481" sldId="288"/>
            <ac:spMk id="26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32.761" v="2622" actId="403"/>
          <ac:spMkLst>
            <pc:docMk/>
            <pc:sldMk cId="1843840481" sldId="288"/>
            <ac:spMk id="27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32.761" v="2622" actId="403"/>
          <ac:spMkLst>
            <pc:docMk/>
            <pc:sldMk cId="1843840481" sldId="288"/>
            <ac:spMk id="28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32.761" v="2622" actId="403"/>
          <ac:spMkLst>
            <pc:docMk/>
            <pc:sldMk cId="1843840481" sldId="288"/>
            <ac:spMk id="29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32.761" v="2622" actId="403"/>
          <ac:spMkLst>
            <pc:docMk/>
            <pc:sldMk cId="1843840481" sldId="288"/>
            <ac:spMk id="30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32.761" v="2622" actId="403"/>
          <ac:spMkLst>
            <pc:docMk/>
            <pc:sldMk cId="1843840481" sldId="288"/>
            <ac:spMk id="31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32.761" v="2622" actId="403"/>
          <ac:spMkLst>
            <pc:docMk/>
            <pc:sldMk cId="1843840481" sldId="288"/>
            <ac:spMk id="32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32.761" v="2622" actId="403"/>
          <ac:spMkLst>
            <pc:docMk/>
            <pc:sldMk cId="1843840481" sldId="288"/>
            <ac:spMk id="33" creationId="{00846D5A-A2E8-4634-B617-33182036E1B7}"/>
          </ac:spMkLst>
        </pc:spChg>
        <pc:spChg chg="add">
          <ac:chgData name="Xu Ning" userId="4b16d4e24b5f2f9c" providerId="LiveId" clId="{099DCF24-2DDD-4F88-A370-11974CF2BAB1}" dt="2019-09-14T14:25:58.436" v="2025"/>
          <ac:spMkLst>
            <pc:docMk/>
            <pc:sldMk cId="1843840481" sldId="288"/>
            <ac:spMk id="34" creationId="{74336EEB-FC51-4A80-85EE-1B594BF2556D}"/>
          </ac:spMkLst>
        </pc:spChg>
        <pc:spChg chg="add mod">
          <ac:chgData name="Xu Ning" userId="4b16d4e24b5f2f9c" providerId="LiveId" clId="{099DCF24-2DDD-4F88-A370-11974CF2BAB1}" dt="2019-09-14T14:30:57.355" v="2288" actId="207"/>
          <ac:spMkLst>
            <pc:docMk/>
            <pc:sldMk cId="1843840481" sldId="288"/>
            <ac:spMk id="35" creationId="{00846D5A-A2E8-4634-B617-33182036E1B7}"/>
          </ac:spMkLst>
        </pc:spChg>
        <pc:grpChg chg="add mod">
          <ac:chgData name="Xu Ning" userId="4b16d4e24b5f2f9c" providerId="LiveId" clId="{099DCF24-2DDD-4F88-A370-11974CF2BAB1}" dt="2019-09-14T14:25:58.581" v="2033"/>
          <ac:grpSpMkLst>
            <pc:docMk/>
            <pc:sldMk cId="1843840481" sldId="288"/>
            <ac:grpSpMk id="3" creationId="{06C2A62F-F52A-413A-8FBB-897BB3578F2E}"/>
          </ac:grpSpMkLst>
        </pc:grpChg>
        <pc:grpChg chg="add mod">
          <ac:chgData name="Xu Ning" userId="4b16d4e24b5f2f9c" providerId="LiveId" clId="{099DCF24-2DDD-4F88-A370-11974CF2BAB1}" dt="2019-09-14T14:25:58.581" v="2033"/>
          <ac:grpSpMkLst>
            <pc:docMk/>
            <pc:sldMk cId="1843840481" sldId="288"/>
            <ac:grpSpMk id="6" creationId="{62B68AF0-6161-45FE-8305-5F107FA69DA4}"/>
          </ac:grpSpMkLst>
        </pc:grpChg>
        <pc:grpChg chg="add mod">
          <ac:chgData name="Xu Ning" userId="4b16d4e24b5f2f9c" providerId="LiveId" clId="{099DCF24-2DDD-4F88-A370-11974CF2BAB1}" dt="2019-09-14T14:25:58.581" v="2033"/>
          <ac:grpSpMkLst>
            <pc:docMk/>
            <pc:sldMk cId="1843840481" sldId="288"/>
            <ac:grpSpMk id="7" creationId="{B29D48CD-EE00-4019-9AC7-75D534B60C34}"/>
          </ac:grpSpMkLst>
        </pc:grpChg>
        <pc:grpChg chg="add mod">
          <ac:chgData name="Xu Ning" userId="4b16d4e24b5f2f9c" providerId="LiveId" clId="{099DCF24-2DDD-4F88-A370-11974CF2BAB1}" dt="2019-09-14T14:25:58.581" v="2033"/>
          <ac:grpSpMkLst>
            <pc:docMk/>
            <pc:sldMk cId="1843840481" sldId="288"/>
            <ac:grpSpMk id="8" creationId="{D118715A-4730-459E-AFC6-9FAE940F0B6A}"/>
          </ac:grpSpMkLst>
        </pc:grpChg>
        <pc:cxnChg chg="add">
          <ac:chgData name="Xu Ning" userId="4b16d4e24b5f2f9c" providerId="LiveId" clId="{099DCF24-2DDD-4F88-A370-11974CF2BAB1}" dt="2019-09-14T14:25:58.436" v="2025"/>
          <ac:cxnSpMkLst>
            <pc:docMk/>
            <pc:sldMk cId="1843840481" sldId="288"/>
            <ac:cxnSpMk id="4" creationId="{204B4EFB-7773-4DE1-89CD-14A2EE2BFE75}"/>
          </ac:cxnSpMkLst>
        </pc:cxnChg>
        <pc:cxnChg chg="add">
          <ac:chgData name="Xu Ning" userId="4b16d4e24b5f2f9c" providerId="LiveId" clId="{099DCF24-2DDD-4F88-A370-11974CF2BAB1}" dt="2019-09-14T14:25:58.436" v="2025"/>
          <ac:cxnSpMkLst>
            <pc:docMk/>
            <pc:sldMk cId="1843840481" sldId="288"/>
            <ac:cxnSpMk id="5" creationId="{F9404866-C445-4234-A9C6-F8D15D9C1B75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DE9A8-BE67-4D19-A05B-4CA1FB2D03CD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1684C-2964-4823-8275-7AFCEE358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70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03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 userDrawn="1"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 userDrawn="1"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 userDrawn="1"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 userDrawn="1"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 userDrawn="1"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 userDrawn="1"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 userDrawn="1"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 userDrawn="1"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 userDrawn="1"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 userDrawn="1"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 userDrawn="1"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 userDrawn="1"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 userDrawn="1"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 userDrawn="1"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 userDrawn="1"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 userDrawn="1"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 userDrawn="1"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 userDrawn="1"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 userDrawn="1"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 userDrawn="1"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 userDrawn="1"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 userDrawn="1"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 userDrawn="1"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 userDrawn="1"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 userDrawn="1"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 userDrawn="1"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 userDrawn="1"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 userDrawn="1"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 userDrawn="1"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 userDrawn="1"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 userDrawn="1"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 userDrawn="1"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 userDrawn="1"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 userDrawn="1"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 userDrawn="1"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 userDrawn="1"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 userDrawn="1"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 userDrawn="1"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 userDrawn="1"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 userDrawn="1"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 userDrawn="1"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 userDrawn="1"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 userDrawn="1"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 userDrawn="1"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 userDrawn="1"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 userDrawn="1"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 userDrawn="1"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 userDrawn="1"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 userDrawn="1"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 userDrawn="1"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 userDrawn="1"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 userDrawn="1"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 userDrawn="1"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 userDrawn="1"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 userDrawn="1"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 userDrawn="1"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 userDrawn="1"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 userDrawn="1"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 userDrawn="1"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 userDrawn="1"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 userDrawn="1"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 userDrawn="1"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 userDrawn="1"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 userDrawn="1"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 userDrawn="1"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 userDrawn="1"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 userDrawn="1"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 userDrawn="1"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 userDrawn="1"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 userDrawn="1"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 userDrawn="1"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 userDrawn="1"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 userDrawn="1"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 userDrawn="1"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 userDrawn="1"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 userDrawn="1"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 userDrawn="1"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 userDrawn="1"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 userDrawn="1"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 userDrawn="1"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 userDrawn="1"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 userDrawn="1"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 userDrawn="1"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 userDrawn="1"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 userDrawn="1"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 userDrawn="1"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 userDrawn="1"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 userDrawn="1"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 userDrawn="1"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 userDrawn="1"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 userDrawn="1"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 userDrawn="1"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 userDrawn="1"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 userDrawn="1"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 userDrawn="1"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 userDrawn="1"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 userDrawn="1"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 userDrawn="1"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 userDrawn="1"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 userDrawn="1"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 userDrawn="1"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 userDrawn="1"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 userDrawn="1"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 userDrawn="1"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 userDrawn="1"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 userDrawn="1"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 userDrawn="1"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 userDrawn="1"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 userDrawn="1"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 userDrawn="1"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 userDrawn="1"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 userDrawn="1"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 userDrawn="1"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 userDrawn="1"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 userDrawn="1"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 userDrawn="1"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 userDrawn="1"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 userDrawn="1"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 userDrawn="1"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 userDrawn="1"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 userDrawn="1"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 userDrawn="1"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 userDrawn="1"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 userDrawn="1"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 userDrawn="1"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 userDrawn="1"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 userDrawn="1"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 userDrawn="1"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 userDrawn="1"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 userDrawn="1"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 userDrawn="1"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 userDrawn="1"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 userDrawn="1"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 userDrawn="1"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 userDrawn="1"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 userDrawn="1"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 userDrawn="1"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 userDrawn="1"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 userDrawn="1"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 userDrawn="1"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 userDrawn="1"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 userDrawn="1"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 userDrawn="1"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 userDrawn="1"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 userDrawn="1"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 userDrawn="1"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 userDrawn="1"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 userDrawn="1"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 userDrawn="1"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 userDrawn="1"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 userDrawn="1"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 userDrawn="1"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 userDrawn="1"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 userDrawn="1"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 userDrawn="1"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 userDrawn="1"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 userDrawn="1"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 userDrawn="1"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 userDrawn="1"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 userDrawn="1"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 userDrawn="1"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 userDrawn="1"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 userDrawn="1"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 userDrawn="1"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 userDrawn="1"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 userDrawn="1"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 userDrawn="1"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 userDrawn="1"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 userDrawn="1"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 userDrawn="1"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 userDrawn="1"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 userDrawn="1"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 userDrawn="1"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 userDrawn="1"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 userDrawn="1"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 userDrawn="1"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 userDrawn="1"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 userDrawn="1"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 userDrawn="1"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 userDrawn="1"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 userDrawn="1"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 userDrawn="1"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 userDrawn="1"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 userDrawn="1"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 userDrawn="1"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 userDrawn="1"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 userDrawn="1"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 userDrawn="1"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 userDrawn="1"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 userDrawn="1"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 userDrawn="1"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 userDrawn="1"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 userDrawn="1"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 userDrawn="1"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 userDrawn="1"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 userDrawn="1"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 userDrawn="1"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 userDrawn="1"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 userDrawn="1"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 userDrawn="1"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 userDrawn="1"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 userDrawn="1"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906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7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7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74" name="线条"/>
          <p:cNvSpPr/>
          <p:nvPr/>
        </p:nvSpPr>
        <p:spPr>
          <a:xfrm flipV="1">
            <a:off x="53467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326123332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2D61D-8EE1-47DB-ABE0-67652E29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C2A577D-3DE3-4CDE-A2B9-8EB08F283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2486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70706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991" dirty="0"/>
              <a:t>第五次课 多模式变量</a:t>
            </a:r>
            <a:endParaRPr lang="en-US" altLang="zh-CN" sz="1991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数据分析与处理技术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564" dirty="0"/>
              <a:t>商学院 徐宁</a:t>
            </a:r>
            <a:endParaRPr lang="en-US" altLang="zh-CN" sz="1564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123765-986A-4443-9CA3-8206D5A3DE01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2019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5AC1C9-0EBF-8E43-AC5A-3BE5FE9F133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C21E06-3F0E-244D-A298-65D0D89A286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81BDF5-5683-7A47-99A6-A76403A5E324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3A4C45C-ACCF-344E-AFF5-D08BF45F389C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D5702-C16C-FB4A-8005-2AC12399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学生档案数据用什么工具处理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C624E-7E4D-884C-9C73-B151A9B6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9135" y="1952379"/>
            <a:ext cx="7271238" cy="14414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学生电子档案根据学生提交的表格输入到计算机中，并存储于相关数据库。调取部分学生档案如图所示：</a:t>
            </a:r>
          </a:p>
        </p:txBody>
      </p:sp>
      <p:graphicFrame>
        <p:nvGraphicFramePr>
          <p:cNvPr id="4" name="表格">
            <a:extLst>
              <a:ext uri="{FF2B5EF4-FFF2-40B4-BE49-F238E27FC236}">
                <a16:creationId xmlns:a16="http://schemas.microsoft.com/office/drawing/2014/main" id="{1477745B-A539-F94D-A51D-0BCFC74EA54B}"/>
              </a:ext>
            </a:extLst>
          </p:cNvPr>
          <p:cNvGraphicFramePr/>
          <p:nvPr/>
        </p:nvGraphicFramePr>
        <p:xfrm>
          <a:off x="1350108" y="5712299"/>
          <a:ext cx="7128768" cy="2274712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09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9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Name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/>
                        <a:t>Gender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Age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Specialty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李雷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20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Finance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韩梅梅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19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Statistics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 err="1"/>
                        <a:t>张萌</a:t>
                      </a:r>
                      <a:endParaRPr sz="2400"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21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/>
                        <a:t>Economics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4ACD99C-24C4-BA40-A542-BE038B9BA9DB}"/>
              </a:ext>
            </a:extLst>
          </p:cNvPr>
          <p:cNvSpPr txBox="1"/>
          <p:nvPr/>
        </p:nvSpPr>
        <p:spPr>
          <a:xfrm>
            <a:off x="835758" y="4343321"/>
            <a:ext cx="764311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问题：这种数据是矩阵吗？能够当矩阵处理吗？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415086C-C0D0-1D46-BDC7-AEAD6B8C45D5}"/>
              </a:ext>
            </a:extLst>
          </p:cNvPr>
          <p:cNvGrpSpPr/>
          <p:nvPr/>
        </p:nvGrpSpPr>
        <p:grpSpPr>
          <a:xfrm>
            <a:off x="7747569" y="2030611"/>
            <a:ext cx="4421473" cy="5158897"/>
            <a:chOff x="7747569" y="1874579"/>
            <a:chExt cx="4421473" cy="5158897"/>
          </a:xfrm>
        </p:grpSpPr>
        <p:pic>
          <p:nvPicPr>
            <p:cNvPr id="7" name="图片 6" descr="图片包含 餐桌, 室内, 杯子, 就坐&#10;&#10;描述已自动生成">
              <a:extLst>
                <a:ext uri="{FF2B5EF4-FFF2-40B4-BE49-F238E27FC236}">
                  <a16:creationId xmlns:a16="http://schemas.microsoft.com/office/drawing/2014/main" id="{F6FA6B99-4750-824D-8897-248EB35F7E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61" t="5949" r="8926" b="2338"/>
            <a:stretch/>
          </p:blipFill>
          <p:spPr>
            <a:xfrm>
              <a:off x="9882554" y="3393830"/>
              <a:ext cx="2286488" cy="2532185"/>
            </a:xfrm>
            <a:prstGeom prst="snip2DiagRect">
              <a:avLst/>
            </a:prstGeom>
          </p:spPr>
        </p:pic>
        <p:sp>
          <p:nvSpPr>
            <p:cNvPr id="8" name="环形箭头 7">
              <a:extLst>
                <a:ext uri="{FF2B5EF4-FFF2-40B4-BE49-F238E27FC236}">
                  <a16:creationId xmlns:a16="http://schemas.microsoft.com/office/drawing/2014/main" id="{DAE37152-5389-5140-A6CD-4232A61FFD6F}"/>
                </a:ext>
              </a:extLst>
            </p:cNvPr>
            <p:cNvSpPr/>
            <p:nvPr/>
          </p:nvSpPr>
          <p:spPr>
            <a:xfrm rot="1978194">
              <a:off x="7747569" y="1874579"/>
              <a:ext cx="2866293" cy="1863890"/>
            </a:xfrm>
            <a:prstGeom prst="circularArrow">
              <a:avLst>
                <a:gd name="adj1" fmla="val 9052"/>
                <a:gd name="adj2" fmla="val 949007"/>
                <a:gd name="adj3" fmla="val 20806978"/>
                <a:gd name="adj4" fmla="val 12122550"/>
                <a:gd name="adj5" fmla="val 16495"/>
              </a:avLst>
            </a:prstGeom>
            <a:solidFill>
              <a:schemeClr val="accent1">
                <a:satOff val="12166"/>
                <a:lumOff val="-13042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sp>
          <p:nvSpPr>
            <p:cNvPr id="9" name="左弧形箭头 8">
              <a:extLst>
                <a:ext uri="{FF2B5EF4-FFF2-40B4-BE49-F238E27FC236}">
                  <a16:creationId xmlns:a16="http://schemas.microsoft.com/office/drawing/2014/main" id="{D0C53F27-EEFF-A549-B0E4-F7C3B63B3454}"/>
                </a:ext>
              </a:extLst>
            </p:cNvPr>
            <p:cNvSpPr/>
            <p:nvPr/>
          </p:nvSpPr>
          <p:spPr>
            <a:xfrm rot="2743755">
              <a:off x="9689504" y="5584756"/>
              <a:ext cx="608838" cy="2288601"/>
            </a:xfrm>
            <a:prstGeom prst="curvedLeftArrow">
              <a:avLst>
                <a:gd name="adj1" fmla="val 25000"/>
                <a:gd name="adj2" fmla="val 66639"/>
                <a:gd name="adj3" fmla="val 65531"/>
              </a:avLst>
            </a:prstGeom>
            <a:solidFill>
              <a:schemeClr val="accent1">
                <a:satOff val="12166"/>
                <a:lumOff val="-13042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2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什么是数据框变量？</a:t>
            </a:r>
            <a:endParaRPr dirty="0"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57" name="数据框(data.frame)基本特征：…"/>
          <p:cNvSpPr txBox="1">
            <a:spLocks noGrp="1"/>
          </p:cNvSpPr>
          <p:nvPr>
            <p:ph type="body" sz="quarter" idx="1"/>
          </p:nvPr>
        </p:nvSpPr>
        <p:spPr>
          <a:xfrm>
            <a:off x="571500" y="1705596"/>
            <a:ext cx="6565851" cy="2943325"/>
          </a:xfrm>
          <a:prstGeom prst="rect">
            <a:avLst/>
          </a:prstGeom>
        </p:spPr>
        <p:txBody>
          <a:bodyPr/>
          <a:lstStyle/>
          <a:p>
            <a:pPr marL="398272" indent="-398272" defTabSz="572516">
              <a:spcBef>
                <a:spcPts val="500"/>
              </a:spcBef>
              <a:defRPr sz="3136"/>
            </a:pPr>
            <a:r>
              <a:rPr dirty="0" err="1"/>
              <a:t>数据框</a:t>
            </a:r>
            <a:r>
              <a:rPr dirty="0"/>
              <a:t>(</a:t>
            </a:r>
            <a:r>
              <a:rPr dirty="0" err="1"/>
              <a:t>data.frame</a:t>
            </a:r>
            <a:r>
              <a:rPr dirty="0"/>
              <a:t>)</a:t>
            </a:r>
            <a:r>
              <a:rPr dirty="0" err="1"/>
              <a:t>基本特征</a:t>
            </a:r>
            <a:r>
              <a:rPr dirty="0"/>
              <a:t>：</a:t>
            </a:r>
          </a:p>
          <a:p>
            <a:pPr marL="846327" lvl="1" indent="-398272" defTabSz="572516">
              <a:spcBef>
                <a:spcPts val="500"/>
              </a:spcBef>
              <a:buChar char="-"/>
              <a:defRPr sz="3136"/>
            </a:pPr>
            <a:r>
              <a:rPr dirty="0" err="1"/>
              <a:t>表格形状的数据结构</a:t>
            </a:r>
            <a:endParaRPr dirty="0"/>
          </a:p>
          <a:p>
            <a:pPr marL="846327" lvl="1" indent="-398272" defTabSz="572516">
              <a:spcBef>
                <a:spcPts val="500"/>
              </a:spcBef>
              <a:buChar char="-"/>
              <a:defRPr sz="3136"/>
            </a:pPr>
            <a:r>
              <a:rPr lang="zh-CN" altLang="en-US"/>
              <a:t>行为对象，数据可以</a:t>
            </a:r>
            <a:r>
              <a:t>是异质型</a:t>
            </a:r>
            <a:endParaRPr dirty="0"/>
          </a:p>
          <a:p>
            <a:pPr marL="846327" lvl="1" indent="-398272" defTabSz="572516">
              <a:spcBef>
                <a:spcPts val="500"/>
              </a:spcBef>
              <a:buChar char="-"/>
              <a:defRPr sz="3136"/>
            </a:pPr>
            <a:r>
              <a:rPr lang="zh-CN" altLang="en-US"/>
              <a:t>列为属性，列中数据同类</a:t>
            </a:r>
            <a:endParaRPr dirty="0"/>
          </a:p>
        </p:txBody>
      </p:sp>
      <p:graphicFrame>
        <p:nvGraphicFramePr>
          <p:cNvPr id="158" name="表格"/>
          <p:cNvGraphicFramePr/>
          <p:nvPr/>
        </p:nvGraphicFramePr>
        <p:xfrm>
          <a:off x="4902200" y="5558803"/>
          <a:ext cx="7128768" cy="2274712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09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9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Name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Gender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Age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Specialty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李雷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20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Finance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韩梅梅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19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Statistics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 err="1"/>
                        <a:t>张萌</a:t>
                      </a:r>
                      <a:endParaRPr sz="2400"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21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/>
                        <a:t>Economics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773306" y="3943624"/>
            <a:ext cx="932905" cy="1355870"/>
            <a:chOff x="7773306" y="3943624"/>
            <a:chExt cx="932905" cy="1355870"/>
          </a:xfrm>
        </p:grpSpPr>
        <p:pic>
          <p:nvPicPr>
            <p:cNvPr id="159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7679243" y="4601019"/>
              <a:ext cx="877262" cy="519688"/>
            </a:xfrm>
            <a:prstGeom prst="rect">
              <a:avLst/>
            </a:prstGeom>
          </p:spPr>
        </p:pic>
        <p:sp>
          <p:nvSpPr>
            <p:cNvPr id="161" name="变量"/>
            <p:cNvSpPr txBox="1"/>
            <p:nvPr/>
          </p:nvSpPr>
          <p:spPr>
            <a:xfrm>
              <a:off x="7773306" y="3943624"/>
              <a:ext cx="932905" cy="4873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lang="zh-CN" altLang="en-US" dirty="0"/>
                <a:t>属性</a:t>
              </a:r>
              <a:endParaRPr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28206" y="6397399"/>
            <a:ext cx="1974540" cy="519688"/>
            <a:chOff x="2528206" y="6397399"/>
            <a:chExt cx="1974540" cy="519688"/>
          </a:xfrm>
        </p:grpSpPr>
        <p:sp>
          <p:nvSpPr>
            <p:cNvPr id="162" name="记录"/>
            <p:cNvSpPr txBox="1"/>
            <p:nvPr/>
          </p:nvSpPr>
          <p:spPr>
            <a:xfrm>
              <a:off x="2528206" y="6413586"/>
              <a:ext cx="932905" cy="4873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lang="zh-CN" altLang="en-US" dirty="0"/>
                <a:t>对象</a:t>
              </a:r>
              <a:endParaRPr dirty="0"/>
            </a:p>
          </p:txBody>
        </p:sp>
        <p:pic>
          <p:nvPicPr>
            <p:cNvPr id="163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3517977" y="6397399"/>
              <a:ext cx="984769" cy="519688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AD4E14C-177D-4C4A-A9A6-2E667EE8883C}"/>
              </a:ext>
            </a:extLst>
          </p:cNvPr>
          <p:cNvSpPr txBox="1"/>
          <p:nvPr/>
        </p:nvSpPr>
        <p:spPr>
          <a:xfrm>
            <a:off x="8901645" y="2613721"/>
            <a:ext cx="37093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直接对接外部数据导入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EE3DCC49-7CA3-C241-8A54-778A8DF9AD62}"/>
              </a:ext>
            </a:extLst>
          </p:cNvPr>
          <p:cNvSpPr/>
          <p:nvPr/>
        </p:nvSpPr>
        <p:spPr>
          <a:xfrm>
            <a:off x="7332785" y="1920085"/>
            <a:ext cx="1373426" cy="2023539"/>
          </a:xfrm>
          <a:prstGeom prst="rightBrace">
            <a:avLst>
              <a:gd name="adj1" fmla="val 36834"/>
              <a:gd name="adj2" fmla="val 49131"/>
            </a:avLst>
          </a:prstGeom>
          <a:noFill/>
          <a:ln w="28575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变量">
            <a:extLst>
              <a:ext uri="{FF2B5EF4-FFF2-40B4-BE49-F238E27FC236}">
                <a16:creationId xmlns:a16="http://schemas.microsoft.com/office/drawing/2014/main" id="{910EEADA-F2B6-4496-A22B-FF04FE4E51FE}"/>
              </a:ext>
            </a:extLst>
          </p:cNvPr>
          <p:cNvSpPr txBox="1"/>
          <p:nvPr/>
        </p:nvSpPr>
        <p:spPr>
          <a:xfrm>
            <a:off x="8796900" y="3934919"/>
            <a:ext cx="268284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zh-CN" altLang="en-US"/>
              <a:t>变量，元素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4533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uiExpand="1" build="p"/>
      <p:bldP spid="12" grpId="0"/>
      <p:bldP spid="4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31145-C206-B641-A472-F3766B43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数据框对接什么类型数据来源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3424BE-E05B-9147-B661-4B718EB93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1705597"/>
            <a:ext cx="6053911" cy="170581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能够在</a:t>
            </a:r>
            <a:r>
              <a:rPr kumimoji="1" lang="en-US" altLang="zh-CN" dirty="0"/>
              <a:t>R</a:t>
            </a:r>
            <a:r>
              <a:rPr kumimoji="1" lang="zh-CN" altLang="en-US" dirty="0"/>
              <a:t>语言中直接用数据框变量对接或导入的数据源类型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3D6F0B-D389-2F46-956A-CBD0F50B0F8A}"/>
              </a:ext>
            </a:extLst>
          </p:cNvPr>
          <p:cNvSpPr txBox="1"/>
          <p:nvPr/>
        </p:nvSpPr>
        <p:spPr>
          <a:xfrm>
            <a:off x="2907009" y="4243519"/>
            <a:ext cx="189795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b="1" dirty="0"/>
              <a:t>数据框变量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C9FF754-F987-2E45-B1D6-A6E21B5A8421}"/>
              </a:ext>
            </a:extLst>
          </p:cNvPr>
          <p:cNvGrpSpPr/>
          <p:nvPr/>
        </p:nvGrpSpPr>
        <p:grpSpPr>
          <a:xfrm>
            <a:off x="4804964" y="2537611"/>
            <a:ext cx="5816157" cy="1972648"/>
            <a:chOff x="4804964" y="2537611"/>
            <a:chExt cx="5816157" cy="1972648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C3DD3C2-606D-994F-9646-63DCAB82EC65}"/>
                </a:ext>
              </a:extLst>
            </p:cNvPr>
            <p:cNvGrpSpPr/>
            <p:nvPr/>
          </p:nvGrpSpPr>
          <p:grpSpPr>
            <a:xfrm>
              <a:off x="6867432" y="2537611"/>
              <a:ext cx="3753689" cy="1030169"/>
              <a:chOff x="6867432" y="2537611"/>
              <a:chExt cx="3753689" cy="1030169"/>
            </a:xfrm>
          </p:grpSpPr>
          <p:pic>
            <p:nvPicPr>
              <p:cNvPr id="5" name="图片 4" descr="图片包含 文字&#10;&#10;描述已自动生成">
                <a:extLst>
                  <a:ext uri="{FF2B5EF4-FFF2-40B4-BE49-F238E27FC236}">
                    <a16:creationId xmlns:a16="http://schemas.microsoft.com/office/drawing/2014/main" id="{E885A413-F5F0-BB49-975B-131F77AA56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15" t="10861" r="7570" b="14093"/>
              <a:stretch/>
            </p:blipFill>
            <p:spPr>
              <a:xfrm>
                <a:off x="6867432" y="2537611"/>
                <a:ext cx="1117600" cy="1030169"/>
              </a:xfrm>
              <a:prstGeom prst="rect">
                <a:avLst/>
              </a:prstGeom>
            </p:spPr>
          </p:pic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9FADFB1-725A-884B-8008-B493D487E8B9}"/>
                  </a:ext>
                </a:extLst>
              </p:cNvPr>
              <p:cNvSpPr txBox="1"/>
              <p:nvPr/>
            </p:nvSpPr>
            <p:spPr>
              <a:xfrm>
                <a:off x="8365695" y="2816733"/>
                <a:ext cx="2255426" cy="471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dirty="0"/>
                  <a:t>电子表格</a:t>
                </a:r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Monaco"/>
                    <a:ea typeface="Monaco"/>
                    <a:cs typeface="Monaco"/>
                    <a:sym typeface="Monaco"/>
                  </a:rPr>
                  <a:t>Excel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</p:grp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DD1171AD-5272-4943-883C-ED861EDD3D2B}"/>
                </a:ext>
              </a:extLst>
            </p:cNvPr>
            <p:cNvCxnSpPr>
              <a:stCxn id="15" idx="3"/>
              <a:endCxn id="5" idx="1"/>
            </p:cNvCxnSpPr>
            <p:nvPr/>
          </p:nvCxnSpPr>
          <p:spPr>
            <a:xfrm flipV="1">
              <a:off x="4804964" y="3052696"/>
              <a:ext cx="2062468" cy="1457563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DCE73F3-D4D5-B34A-B4B5-46E49107290B}"/>
              </a:ext>
            </a:extLst>
          </p:cNvPr>
          <p:cNvGrpSpPr/>
          <p:nvPr/>
        </p:nvGrpSpPr>
        <p:grpSpPr>
          <a:xfrm>
            <a:off x="4804964" y="3829728"/>
            <a:ext cx="5523660" cy="1361062"/>
            <a:chOff x="4804964" y="3829728"/>
            <a:chExt cx="5523660" cy="1361062"/>
          </a:xfrm>
        </p:grpSpPr>
        <p:pic>
          <p:nvPicPr>
            <p:cNvPr id="7" name="图形 6" descr="数据库">
              <a:extLst>
                <a:ext uri="{FF2B5EF4-FFF2-40B4-BE49-F238E27FC236}">
                  <a16:creationId xmlns:a16="http://schemas.microsoft.com/office/drawing/2014/main" id="{C0E1AD1D-2513-644F-A1BC-DE2267714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02400" y="3829728"/>
              <a:ext cx="1361062" cy="1361062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151754A-8C7E-5A4E-88E0-F5948803ADE8}"/>
                </a:ext>
              </a:extLst>
            </p:cNvPr>
            <p:cNvSpPr txBox="1"/>
            <p:nvPr/>
          </p:nvSpPr>
          <p:spPr>
            <a:xfrm>
              <a:off x="8379372" y="4172738"/>
              <a:ext cx="1949252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/>
                <a:t>关系型数据库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endParaRPr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27B534B2-1100-2448-9AD5-E7C9A0EE0EED}"/>
                </a:ext>
              </a:extLst>
            </p:cNvPr>
            <p:cNvCxnSpPr>
              <a:stCxn id="15" idx="3"/>
              <a:endCxn id="7" idx="1"/>
            </p:cNvCxnSpPr>
            <p:nvPr/>
          </p:nvCxnSpPr>
          <p:spPr>
            <a:xfrm>
              <a:off x="4804964" y="4510259"/>
              <a:ext cx="1697436" cy="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D269829-A961-1C41-95B5-E947BBC1610B}"/>
              </a:ext>
            </a:extLst>
          </p:cNvPr>
          <p:cNvGrpSpPr/>
          <p:nvPr/>
        </p:nvGrpSpPr>
        <p:grpSpPr>
          <a:xfrm>
            <a:off x="4804964" y="4510259"/>
            <a:ext cx="6076696" cy="2148115"/>
            <a:chOff x="4804964" y="4510259"/>
            <a:chExt cx="6076696" cy="2148115"/>
          </a:xfrm>
        </p:grpSpPr>
        <p:pic>
          <p:nvPicPr>
            <p:cNvPr id="9" name="图形 8" descr="表格">
              <a:extLst>
                <a:ext uri="{FF2B5EF4-FFF2-40B4-BE49-F238E27FC236}">
                  <a16:creationId xmlns:a16="http://schemas.microsoft.com/office/drawing/2014/main" id="{9D070317-5EF5-184E-921B-F2DC837F3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25411" y="5260782"/>
              <a:ext cx="1397592" cy="1397592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E295A3D-30C1-D84C-9933-0AA167995867}"/>
                </a:ext>
              </a:extLst>
            </p:cNvPr>
            <p:cNvSpPr txBox="1"/>
            <p:nvPr/>
          </p:nvSpPr>
          <p:spPr>
            <a:xfrm>
              <a:off x="8379372" y="5625812"/>
              <a:ext cx="250228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csv</a:t>
              </a: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文本数据文件</a:t>
              </a: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CE472A40-D965-9C4F-A071-C50D640681C6}"/>
                </a:ext>
              </a:extLst>
            </p:cNvPr>
            <p:cNvCxnSpPr>
              <a:stCxn id="15" idx="3"/>
              <a:endCxn id="9" idx="1"/>
            </p:cNvCxnSpPr>
            <p:nvPr/>
          </p:nvCxnSpPr>
          <p:spPr>
            <a:xfrm>
              <a:off x="4804964" y="4510259"/>
              <a:ext cx="1820447" cy="1449319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81557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data.frame</a:t>
            </a:r>
          </a:p>
        </p:txBody>
      </p:sp>
      <p:sp>
        <p:nvSpPr>
          <p:cNvPr id="167" name="data.frame()函数创建数据框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data.frame</a:t>
            </a:r>
            <a:r>
              <a:rPr dirty="0"/>
              <a:t>()</a:t>
            </a:r>
            <a:r>
              <a:rPr dirty="0" err="1"/>
              <a:t>函数创建数据框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dirty="0" err="1"/>
              <a:t>data.frame</a:t>
            </a:r>
            <a:r>
              <a:rPr lang="zh-CN" altLang="en-US" dirty="0"/>
              <a:t>本质上是</a:t>
            </a:r>
            <a:r>
              <a:rPr lang="en-US" altLang="zh-CN" dirty="0"/>
              <a:t>list</a:t>
            </a:r>
            <a:r>
              <a:rPr lang="zh-CN" altLang="en-US" dirty="0"/>
              <a:t>类型，但具备矩阵形状。</a:t>
            </a:r>
            <a:endParaRPr dirty="0"/>
          </a:p>
        </p:txBody>
      </p:sp>
      <p:sp>
        <p:nvSpPr>
          <p:cNvPr id="168" name="&gt; persons=data.frame( Name=c(“李雷&quot;,&quot;韩梅梅&quot;,&quot;张萌&quot;), Gender = c(“Male”, “Female&quot;, &quot;Female&quot;), Age=c(20,19,21), Major= c( “Finance&quot;, &quot;Statistics&quot;,&quot;Economics&quot;))…"/>
          <p:cNvSpPr txBox="1">
            <a:spLocks noGrp="1"/>
          </p:cNvSpPr>
          <p:nvPr>
            <p:ph type="body" idx="13"/>
          </p:nvPr>
        </p:nvSpPr>
        <p:spPr>
          <a:xfrm>
            <a:off x="5760839" y="1920477"/>
            <a:ext cx="6995369" cy="4927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persons=data.frame( Name=c(“李雷","韩梅梅","张萌"), Gender = c(“Male”, “Female", "Female"), Age=c(20,19,21), Major= c( “Finance", "Statistics","Economics"))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    Name Gender Age   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1   李雷   Male  20    Finance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2 韩梅梅 Female  19 Statistics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3   张萌 Female  21  Economics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class(persons)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[1] "data.frame"</a:t>
            </a:r>
          </a:p>
        </p:txBody>
      </p:sp>
      <p:sp>
        <p:nvSpPr>
          <p:cNvPr id="16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70" name="变量操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创建</a:t>
            </a:r>
            <a:r>
              <a:rPr dirty="0" err="1"/>
              <a:t>操作</a:t>
            </a:r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D2CDB-2B96-5248-8CDA-9137968F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数据框组织数据的原理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8DA99-42AC-1C42-B4DE-FBE1CD485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1904888"/>
            <a:ext cx="7687408" cy="3414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R</a:t>
            </a:r>
            <a:r>
              <a:rPr kumimoji="1" lang="zh-CN" altLang="en-US" dirty="0"/>
              <a:t>语言的数据框有两套数据组织方式：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矩阵式</a:t>
            </a:r>
            <a:r>
              <a:rPr kumimoji="1" lang="en-US" altLang="zh-CN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	[ ]</a:t>
            </a:r>
            <a:r>
              <a:rPr kumimoji="1" lang="zh-CN" altLang="en-US" dirty="0"/>
              <a:t>索引二维编号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元素式 </a:t>
            </a:r>
            <a:br>
              <a:rPr kumimoji="1" lang="en-US" altLang="zh-CN" dirty="0"/>
            </a:br>
            <a:r>
              <a:rPr kumimoji="1" lang="en-US" altLang="zh-CN" dirty="0"/>
              <a:t>	$</a:t>
            </a:r>
            <a:r>
              <a:rPr kumimoji="1" lang="zh-CN" altLang="en-US" dirty="0"/>
              <a:t>或</a:t>
            </a:r>
            <a:r>
              <a:rPr kumimoji="1" lang="en-US" altLang="zh-CN" dirty="0"/>
              <a:t>[[ ]]</a:t>
            </a:r>
            <a:r>
              <a:rPr kumimoji="1" lang="zh-CN" altLang="en-US" dirty="0"/>
              <a:t>取元素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B31C702-1504-4444-8FA5-3F4EC264DFE6}"/>
              </a:ext>
            </a:extLst>
          </p:cNvPr>
          <p:cNvGrpSpPr/>
          <p:nvPr/>
        </p:nvGrpSpPr>
        <p:grpSpPr>
          <a:xfrm>
            <a:off x="5064369" y="2881330"/>
            <a:ext cx="7292731" cy="4952174"/>
            <a:chOff x="6664569" y="2855395"/>
            <a:chExt cx="6101862" cy="495217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7780EA4-883E-514F-8E2A-B7511005A670}"/>
                </a:ext>
              </a:extLst>
            </p:cNvPr>
            <p:cNvSpPr/>
            <p:nvPr/>
          </p:nvSpPr>
          <p:spPr>
            <a:xfrm>
              <a:off x="6664569" y="3341077"/>
              <a:ext cx="6101862" cy="4466492"/>
            </a:xfrm>
            <a:prstGeom prst="rect">
              <a:avLst/>
            </a:prstGeom>
            <a:noFill/>
            <a:ln w="12700" cap="flat">
              <a:solidFill>
                <a:schemeClr val="bg2">
                  <a:lumMod val="5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1FF36F9-0F92-FC4B-9E94-1168F35C50D5}"/>
                </a:ext>
              </a:extLst>
            </p:cNvPr>
            <p:cNvSpPr txBox="1"/>
            <p:nvPr/>
          </p:nvSpPr>
          <p:spPr>
            <a:xfrm>
              <a:off x="6921204" y="2855395"/>
              <a:ext cx="477481" cy="779701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400" dirty="0" err="1"/>
                <a:t>df</a:t>
              </a:r>
              <a:endParaRPr kumimoji="0" lang="zh-CN" altLang="en-US" sz="60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C622D896-EA52-EA4A-80A8-1E0386AFD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277" y="3962047"/>
            <a:ext cx="6891104" cy="337929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2466951-06D4-3D48-94C1-AC595EBBF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277" y="3962048"/>
            <a:ext cx="6891104" cy="337929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05F336F-0BCD-3F40-A021-4D70C1018F80}"/>
              </a:ext>
            </a:extLst>
          </p:cNvPr>
          <p:cNvSpPr txBox="1"/>
          <p:nvPr/>
        </p:nvSpPr>
        <p:spPr>
          <a:xfrm>
            <a:off x="1371599" y="6278839"/>
            <a:ext cx="183062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df$a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[2]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27B0E48-276C-084E-90D8-CE2B1F20425B}"/>
              </a:ext>
            </a:extLst>
          </p:cNvPr>
          <p:cNvSpPr/>
          <p:nvPr/>
        </p:nvSpPr>
        <p:spPr>
          <a:xfrm>
            <a:off x="5149277" y="5081954"/>
            <a:ext cx="2007661" cy="1324456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EB360E-0DEA-3C4C-9C57-82E525257ECD}"/>
              </a:ext>
            </a:extLst>
          </p:cNvPr>
          <p:cNvSpPr txBox="1"/>
          <p:nvPr/>
        </p:nvSpPr>
        <p:spPr>
          <a:xfrm>
            <a:off x="1273428" y="7288744"/>
            <a:ext cx="121668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df[2</a:t>
            </a:r>
            <a:r>
              <a:rPr lang="en-US" altLang="zh-CN" dirty="0"/>
              <a:t>,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1]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8440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data.frame</a:t>
            </a:r>
          </a:p>
        </p:txBody>
      </p:sp>
      <p:sp>
        <p:nvSpPr>
          <p:cNvPr id="173" name="data.frame()函数创建数据框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data.frame()函数创建数据框</a:t>
            </a:r>
          </a:p>
          <a:p>
            <a:r>
              <a:t>使用$访问列元素</a:t>
            </a:r>
          </a:p>
        </p:txBody>
      </p:sp>
      <p:sp>
        <p:nvSpPr>
          <p:cNvPr id="174" name="&gt; persons=data.frame( Name=c(“李雷&quot;,&quot;韩梅梅&quot;,&quot;张萌&quot;), Gender = c(“Male”, “Female&quot;, &quot;Female&quot;), Age=c(20,19,21), Major= c( “Finance&quot;, &quot;Statistics&quot;,&quot;Economics&quot;))…"/>
          <p:cNvSpPr txBox="1">
            <a:spLocks noGrp="1"/>
          </p:cNvSpPr>
          <p:nvPr>
            <p:ph type="body" idx="13"/>
          </p:nvPr>
        </p:nvSpPr>
        <p:spPr>
          <a:xfrm>
            <a:off x="5760839" y="1920477"/>
            <a:ext cx="6995369" cy="42515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persons=data.frame( Name=c(“李雷","韩梅梅","张萌"), Gender = c(“Male”, “Female", "Female"), Age=c(20,19,21), Major= c( “Finance", "Statistics","Economics"))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    Name Gender Age   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1   李雷   Male  20    Finance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2 韩梅梅 Female  19 Statistics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3   张萌 Female  21  Economics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persons$Name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[1] 李雷   韩梅梅 张萌</a:t>
            </a:r>
          </a:p>
        </p:txBody>
      </p:sp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76" name="变量操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变量操作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data.frame</a:t>
            </a:r>
          </a:p>
        </p:txBody>
      </p:sp>
      <p:sp>
        <p:nvSpPr>
          <p:cNvPr id="179" name="data.frame()函数创建数据框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data.frame()函数创建数据框</a:t>
            </a:r>
          </a:p>
          <a:p>
            <a:r>
              <a:t>使用$访问列元素</a:t>
            </a:r>
          </a:p>
          <a:p>
            <a:r>
              <a:t>使用索引访问数据</a:t>
            </a:r>
          </a:p>
        </p:txBody>
      </p:sp>
      <p:sp>
        <p:nvSpPr>
          <p:cNvPr id="180" name="&gt; persons[1,] #索引方式与矩阵相同…"/>
          <p:cNvSpPr txBox="1">
            <a:spLocks noGrp="1"/>
          </p:cNvSpPr>
          <p:nvPr>
            <p:ph type="body" idx="13"/>
          </p:nvPr>
        </p:nvSpPr>
        <p:spPr>
          <a:xfrm>
            <a:off x="5760839" y="1920477"/>
            <a:ext cx="6995369" cy="38260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persons[1,] #索引方式与矩阵相同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  Name Gender Age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1 李雷   Male  20 Finance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persons[,1]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[1] 李雷   韩梅梅 张萌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persons[“Age"] #索引可以根据名称调取列变量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  Age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1  20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2  19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3  21</a:t>
            </a:r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82" name="变量操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变量操作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d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ata.frame()函数创建数据框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R</a:t>
            </a:r>
            <a:r>
              <a:rPr lang="zh-CN" altLang="en-US"/>
              <a:t>语言中</a:t>
            </a:r>
            <a:r>
              <a:t>使用索引访问数据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取出第一行的姓名数据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取出所有人姓名数据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取出年龄数据</a:t>
            </a:r>
            <a:endParaRPr dirty="0"/>
          </a:p>
        </p:txBody>
      </p:sp>
      <p:sp>
        <p:nvSpPr>
          <p:cNvPr id="180" name="&gt; persons[1,] #索引方式与矩阵相同…"/>
          <p:cNvSpPr txBox="1">
            <a:spLocks noGrp="1"/>
          </p:cNvSpPr>
          <p:nvPr>
            <p:ph type="body" idx="13"/>
          </p:nvPr>
        </p:nvSpPr>
        <p:spPr>
          <a:xfrm>
            <a:off x="5711123" y="3845230"/>
            <a:ext cx="6995369" cy="306237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dirty="0"/>
              <a:t>&gt; persons[1,</a:t>
            </a:r>
            <a:r>
              <a:rPr lang="en-US" altLang="zh-CN" dirty="0"/>
              <a:t>1</a:t>
            </a:r>
            <a:r>
              <a:rPr dirty="0"/>
              <a:t>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lang="zh-CN" altLang="en-US" dirty="0"/>
              <a:t>  李雷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dirty="0"/>
              <a:t>&gt; persons[,1]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dirty="0"/>
              <a:t>[1] </a:t>
            </a:r>
            <a:r>
              <a:rPr dirty="0" err="1"/>
              <a:t>李雷</a:t>
            </a:r>
            <a:r>
              <a:rPr dirty="0"/>
              <a:t>   </a:t>
            </a:r>
            <a:r>
              <a:rPr dirty="0" err="1"/>
              <a:t>韩梅梅</a:t>
            </a:r>
            <a:r>
              <a:rPr dirty="0"/>
              <a:t> </a:t>
            </a:r>
            <a:r>
              <a:rPr dirty="0" err="1"/>
              <a:t>张萌</a:t>
            </a:r>
            <a:r>
              <a:rPr dirty="0"/>
              <a:t>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dirty="0"/>
              <a:t>&gt; </a:t>
            </a:r>
            <a:r>
              <a:rPr dirty="0" err="1"/>
              <a:t>persons</a:t>
            </a:r>
            <a:r>
              <a:rPr lang="en-US" dirty="0" err="1"/>
              <a:t>$</a:t>
            </a:r>
            <a:r>
              <a:rPr dirty="0" err="1"/>
              <a:t>Age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dirty="0"/>
              <a:t>  Age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dirty="0"/>
              <a:t>1  20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dirty="0"/>
              <a:t>2  19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dirty="0"/>
              <a:t>3  21</a:t>
            </a:r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82" name="变量操作"/>
          <p:cNvSpPr txBox="1">
            <a:spLocks noGrp="1"/>
          </p:cNvSpPr>
          <p:nvPr>
            <p:ph type="body" idx="14"/>
          </p:nvPr>
        </p:nvSpPr>
        <p:spPr>
          <a:xfrm>
            <a:off x="2602523" y="565501"/>
            <a:ext cx="6066692" cy="91475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小练习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5667462" y="3845230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1D9458-ABFA-6547-A8EF-185A0C922D36}"/>
              </a:ext>
            </a:extLst>
          </p:cNvPr>
          <p:cNvSpPr/>
          <p:nvPr/>
        </p:nvSpPr>
        <p:spPr>
          <a:xfrm>
            <a:off x="5667462" y="1901108"/>
            <a:ext cx="65024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2100">
                <a:solidFill>
                  <a:srgbClr val="0433FF"/>
                </a:solidFill>
              </a:defRPr>
            </a:pPr>
            <a:r>
              <a:rPr lang="en-US" altLang="zh-CN" dirty="0"/>
              <a:t>&gt; persons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     Name    Gender   Age       Major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1     </a:t>
            </a:r>
            <a:r>
              <a:rPr lang="zh-CN" altLang="en-US" dirty="0"/>
              <a:t>李雷     </a:t>
            </a:r>
            <a:r>
              <a:rPr lang="en-US" altLang="zh-CN" dirty="0"/>
              <a:t>Male     20     Finance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2   </a:t>
            </a:r>
            <a:r>
              <a:rPr lang="zh-CN" altLang="en-US" dirty="0"/>
              <a:t>韩梅梅   </a:t>
            </a:r>
            <a:r>
              <a:rPr lang="en-US" altLang="zh-CN" dirty="0"/>
              <a:t>Female     19  Statistics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3     </a:t>
            </a:r>
            <a:r>
              <a:rPr lang="zh-CN" altLang="en-US" dirty="0"/>
              <a:t>张萌   </a:t>
            </a:r>
            <a:r>
              <a:rPr lang="en-US" altLang="zh-CN" dirty="0"/>
              <a:t>Female     21   Economics</a:t>
            </a:r>
          </a:p>
        </p:txBody>
      </p:sp>
    </p:spTree>
    <p:extLst>
      <p:ext uri="{BB962C8B-B14F-4D97-AF65-F5344CB8AC3E}">
        <p14:creationId xmlns:p14="http://schemas.microsoft.com/office/powerpoint/2010/main" val="1303110652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xfrm>
            <a:off x="123093" y="4289673"/>
            <a:ext cx="5621972" cy="2034927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dplyr</a:t>
            </a:r>
            <a:r>
              <a:rPr lang="zh-CN" altLang="en-US" dirty="0"/>
              <a:t>工具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多模式变量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1576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en-US" altLang="zh-CN" dirty="0" err="1"/>
              <a:t>dplyr</a:t>
            </a:r>
            <a:r>
              <a:rPr lang="zh-CN" altLang="en-US" dirty="0"/>
              <a:t>用途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常用工具函数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77571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9068C63-E7AF-9647-9D18-6A20AD16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数据框工具</a:t>
            </a:r>
            <a:r>
              <a:rPr kumimoji="1" lang="en-US" altLang="zh-CN" dirty="0" err="1"/>
              <a:t>dplyr</a:t>
            </a:r>
            <a:endParaRPr kumimoji="1"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5C3DDA0-030B-294D-BE16-4F22A1CB1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746" y="2198077"/>
            <a:ext cx="4656992" cy="3323489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dplyr</a:t>
            </a:r>
            <a:r>
              <a:rPr kumimoji="1" lang="zh-CN" altLang="en-US" dirty="0"/>
              <a:t>是目前少数能够快速处理十万行以上数据量的工具之一。</a:t>
            </a:r>
            <a:endParaRPr kumimoji="1" lang="en-US" altLang="zh-CN" dirty="0"/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R</a:t>
            </a:r>
            <a:r>
              <a:rPr kumimoji="1" lang="zh-CN" altLang="en-US" dirty="0"/>
              <a:t>语言中加载方式：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</a:t>
            </a:r>
            <a:endParaRPr kumimoji="1" lang="zh-CN" altLang="en-US" dirty="0"/>
          </a:p>
        </p:txBody>
      </p:sp>
      <p:pic>
        <p:nvPicPr>
          <p:cNvPr id="9" name="图片 8" descr="图片包含 名片, 文字&#10;&#10;描述已自动生成">
            <a:extLst>
              <a:ext uri="{FF2B5EF4-FFF2-40B4-BE49-F238E27FC236}">
                <a16:creationId xmlns:a16="http://schemas.microsoft.com/office/drawing/2014/main" id="{1CFCF8E5-3493-D74F-B677-7C43F34E03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49" y="4594307"/>
            <a:ext cx="1374124" cy="1593984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49FE0657-66CB-6D46-999A-16141DD2572D}"/>
              </a:ext>
            </a:extLst>
          </p:cNvPr>
          <p:cNvGrpSpPr/>
          <p:nvPr/>
        </p:nvGrpSpPr>
        <p:grpSpPr>
          <a:xfrm>
            <a:off x="6096573" y="2390448"/>
            <a:ext cx="4559702" cy="3000851"/>
            <a:chOff x="6096573" y="2390448"/>
            <a:chExt cx="4559702" cy="3000851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E1AD784F-4DDE-CD4F-8EFA-0004A6C54ED0}"/>
                </a:ext>
              </a:extLst>
            </p:cNvPr>
            <p:cNvSpPr/>
            <p:nvPr/>
          </p:nvSpPr>
          <p:spPr>
            <a:xfrm>
              <a:off x="8282352" y="2390448"/>
              <a:ext cx="2373923" cy="590233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0432FF"/>
                  </a:solidFill>
                  <a:sym typeface="Helvetica Neue Light"/>
                </a:rPr>
                <a:t>对象筛选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74B7C35-BA6B-964E-9017-566ACAC4FB46}"/>
                </a:ext>
              </a:extLst>
            </p:cNvPr>
            <p:cNvGrpSpPr/>
            <p:nvPr/>
          </p:nvGrpSpPr>
          <p:grpSpPr>
            <a:xfrm>
              <a:off x="6096573" y="2685564"/>
              <a:ext cx="2185779" cy="2705735"/>
              <a:chOff x="6096573" y="2685564"/>
              <a:chExt cx="2185779" cy="2705735"/>
            </a:xfrm>
          </p:grpSpPr>
          <p:cxnSp>
            <p:nvCxnSpPr>
              <p:cNvPr id="18" name="直线连接符 17">
                <a:extLst>
                  <a:ext uri="{FF2B5EF4-FFF2-40B4-BE49-F238E27FC236}">
                    <a16:creationId xmlns:a16="http://schemas.microsoft.com/office/drawing/2014/main" id="{CA57BC5D-1254-B74D-9ED8-1B03166121FF}"/>
                  </a:ext>
                </a:extLst>
              </p:cNvPr>
              <p:cNvCxnSpPr>
                <a:stCxn id="9" idx="3"/>
              </p:cNvCxnSpPr>
              <p:nvPr/>
            </p:nvCxnSpPr>
            <p:spPr>
              <a:xfrm flipV="1">
                <a:off x="6096573" y="2685564"/>
                <a:ext cx="937273" cy="2705735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D53F008A-B287-6F4F-AA1C-8FB544F16B49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7033846" y="2685564"/>
                <a:ext cx="1248506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7F53559-8671-EA43-9B6A-F2DE62949D32}"/>
              </a:ext>
            </a:extLst>
          </p:cNvPr>
          <p:cNvGrpSpPr/>
          <p:nvPr/>
        </p:nvGrpSpPr>
        <p:grpSpPr>
          <a:xfrm>
            <a:off x="6096573" y="3595756"/>
            <a:ext cx="4559702" cy="1795543"/>
            <a:chOff x="6096573" y="3595756"/>
            <a:chExt cx="4559702" cy="1795543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748DF6AB-7EEB-F841-A0B2-E3B442918A63}"/>
                </a:ext>
              </a:extLst>
            </p:cNvPr>
            <p:cNvSpPr/>
            <p:nvPr/>
          </p:nvSpPr>
          <p:spPr>
            <a:xfrm>
              <a:off x="8282352" y="3595756"/>
              <a:ext cx="2373923" cy="590233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0432FF"/>
                  </a:solidFill>
                  <a:sym typeface="Helvetica Neue Light"/>
                </a:rPr>
                <a:t>属性筛选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6942623-8C94-2546-B09F-9A3731B3AC37}"/>
                </a:ext>
              </a:extLst>
            </p:cNvPr>
            <p:cNvGrpSpPr/>
            <p:nvPr/>
          </p:nvGrpSpPr>
          <p:grpSpPr>
            <a:xfrm>
              <a:off x="6096573" y="3890872"/>
              <a:ext cx="2185779" cy="1500427"/>
              <a:chOff x="6096573" y="3890872"/>
              <a:chExt cx="2185779" cy="1500427"/>
            </a:xfrm>
          </p:grpSpPr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5F8B8602-36D6-DF4C-BBC8-AAED25424A34}"/>
                  </a:ext>
                </a:extLst>
              </p:cNvPr>
              <p:cNvCxnSpPr>
                <a:stCxn id="9" idx="3"/>
              </p:cNvCxnSpPr>
              <p:nvPr/>
            </p:nvCxnSpPr>
            <p:spPr>
              <a:xfrm flipV="1">
                <a:off x="6096573" y="3890872"/>
                <a:ext cx="937273" cy="1500427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4FC32FD0-46D8-434D-B821-688218C4FCBD}"/>
                  </a:ext>
                </a:extLst>
              </p:cNvPr>
              <p:cNvCxnSpPr>
                <a:endCxn id="12" idx="1"/>
              </p:cNvCxnSpPr>
              <p:nvPr/>
            </p:nvCxnSpPr>
            <p:spPr>
              <a:xfrm>
                <a:off x="7033846" y="3890872"/>
                <a:ext cx="1248506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0F25002-E098-4C49-A44B-9935F007E70E}"/>
              </a:ext>
            </a:extLst>
          </p:cNvPr>
          <p:cNvGrpSpPr/>
          <p:nvPr/>
        </p:nvGrpSpPr>
        <p:grpSpPr>
          <a:xfrm>
            <a:off x="6096573" y="4801066"/>
            <a:ext cx="4559702" cy="590233"/>
            <a:chOff x="6096573" y="4801066"/>
            <a:chExt cx="4559702" cy="590233"/>
          </a:xfrm>
        </p:grpSpPr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8D53161E-9DEC-424B-95A9-C53DBF1EE229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0432FF"/>
                  </a:solidFill>
                  <a:sym typeface="Helvetica Neue Light"/>
                </a:rPr>
                <a:t>表格排序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450EE8A-CD6D-574E-AE51-463E66720D18}"/>
                </a:ext>
              </a:extLst>
            </p:cNvPr>
            <p:cNvGrpSpPr/>
            <p:nvPr/>
          </p:nvGrpSpPr>
          <p:grpSpPr>
            <a:xfrm>
              <a:off x="6096573" y="5096182"/>
              <a:ext cx="2185779" cy="295117"/>
              <a:chOff x="6096573" y="5096182"/>
              <a:chExt cx="2185779" cy="295117"/>
            </a:xfrm>
          </p:grpSpPr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8173F957-FA35-9C45-9861-AE2E029E31A4}"/>
                  </a:ext>
                </a:extLst>
              </p:cNvPr>
              <p:cNvCxnSpPr>
                <a:stCxn id="9" idx="3"/>
              </p:cNvCxnSpPr>
              <p:nvPr/>
            </p:nvCxnSpPr>
            <p:spPr>
              <a:xfrm flipV="1">
                <a:off x="6096573" y="5096182"/>
                <a:ext cx="814181" cy="295117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6" name="直线箭头连接符 35">
                <a:extLst>
                  <a:ext uri="{FF2B5EF4-FFF2-40B4-BE49-F238E27FC236}">
                    <a16:creationId xmlns:a16="http://schemas.microsoft.com/office/drawing/2014/main" id="{600D1827-A1AD-9D4D-A06C-0F3788B22C2D}"/>
                  </a:ext>
                </a:extLst>
              </p:cNvPr>
              <p:cNvCxnSpPr>
                <a:endCxn id="13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147FA03-3714-D945-BA83-56DE0DDCDD92}"/>
              </a:ext>
            </a:extLst>
          </p:cNvPr>
          <p:cNvGrpSpPr/>
          <p:nvPr/>
        </p:nvGrpSpPr>
        <p:grpSpPr>
          <a:xfrm>
            <a:off x="6096573" y="5391299"/>
            <a:ext cx="4501077" cy="1003094"/>
            <a:chOff x="6155198" y="4388205"/>
            <a:chExt cx="4501077" cy="1003094"/>
          </a:xfrm>
        </p:grpSpPr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3F7AF615-55A8-B749-BA9A-DE5833E63FB5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rgbClr val="0432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Light"/>
                </a:rPr>
                <a:t>……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B1A8E9C-6F2E-084A-9856-4E5B461A0D79}"/>
                </a:ext>
              </a:extLst>
            </p:cNvPr>
            <p:cNvGrpSpPr/>
            <p:nvPr/>
          </p:nvGrpSpPr>
          <p:grpSpPr>
            <a:xfrm>
              <a:off x="6155198" y="4388205"/>
              <a:ext cx="2127154" cy="707978"/>
              <a:chOff x="6155198" y="4388205"/>
              <a:chExt cx="2127154" cy="707978"/>
            </a:xfrm>
          </p:grpSpPr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BEA4716C-5803-1144-A13F-46255FCB9DDE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6155198" y="4388205"/>
                <a:ext cx="755556" cy="707978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5" name="直线箭头连接符 44">
                <a:extLst>
                  <a:ext uri="{FF2B5EF4-FFF2-40B4-BE49-F238E27FC236}">
                    <a16:creationId xmlns:a16="http://schemas.microsoft.com/office/drawing/2014/main" id="{94DD1650-9B3A-344A-A006-0167E27E8603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B16B733E-52CE-684F-AFEF-E7D0CDED750F}"/>
              </a:ext>
            </a:extLst>
          </p:cNvPr>
          <p:cNvSpPr txBox="1"/>
          <p:nvPr/>
        </p:nvSpPr>
        <p:spPr>
          <a:xfrm>
            <a:off x="922988" y="4829443"/>
            <a:ext cx="200375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library(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dplyr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)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23C3757-FA5B-024D-8AD3-327DBC9011A2}"/>
              </a:ext>
            </a:extLst>
          </p:cNvPr>
          <p:cNvGrpSpPr/>
          <p:nvPr/>
        </p:nvGrpSpPr>
        <p:grpSpPr>
          <a:xfrm>
            <a:off x="2097037" y="6188291"/>
            <a:ext cx="4173930" cy="2697643"/>
            <a:chOff x="2097037" y="6188291"/>
            <a:chExt cx="4173930" cy="2697643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F1228D4F-5CD9-2A49-B5BD-31B59605EB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03" t="17653" r="30302" b="33120"/>
            <a:stretch/>
          </p:blipFill>
          <p:spPr>
            <a:xfrm>
              <a:off x="4548055" y="7385509"/>
              <a:ext cx="1722912" cy="1500425"/>
            </a:xfrm>
            <a:prstGeom prst="rect">
              <a:avLst/>
            </a:prstGeom>
          </p:spPr>
        </p:pic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ACB77328-21B6-CE44-BE8F-DDA14187A685}"/>
                </a:ext>
              </a:extLst>
            </p:cNvPr>
            <p:cNvCxnSpPr>
              <a:stCxn id="9" idx="2"/>
              <a:endCxn id="49" idx="0"/>
            </p:cNvCxnSpPr>
            <p:nvPr/>
          </p:nvCxnSpPr>
          <p:spPr>
            <a:xfrm>
              <a:off x="5409511" y="6188291"/>
              <a:ext cx="0" cy="1197218"/>
            </a:xfrm>
            <a:prstGeom prst="line">
              <a:avLst/>
            </a:prstGeom>
            <a:noFill/>
            <a:ln w="28575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2402A8E-03A9-1946-8D50-31EABE9E534C}"/>
                </a:ext>
              </a:extLst>
            </p:cNvPr>
            <p:cNvSpPr txBox="1"/>
            <p:nvPr/>
          </p:nvSpPr>
          <p:spPr>
            <a:xfrm>
              <a:off x="2097037" y="7910071"/>
              <a:ext cx="750205" cy="425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CRAN</a:t>
              </a:r>
              <a:endParaRPr kumimoji="0" lang="zh-CN" altLang="en-US" sz="2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endParaRPr>
            </a:p>
          </p:txBody>
        </p: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D613E74F-5759-A04B-B794-F9B6C65C16DF}"/>
                </a:ext>
              </a:extLst>
            </p:cNvPr>
            <p:cNvCxnSpPr>
              <a:cxnSpLocks/>
              <a:stCxn id="49" idx="1"/>
              <a:endCxn id="52" idx="3"/>
            </p:cNvCxnSpPr>
            <p:nvPr/>
          </p:nvCxnSpPr>
          <p:spPr>
            <a:xfrm flipH="1" flipV="1">
              <a:off x="2847242" y="8122950"/>
              <a:ext cx="1700813" cy="12772"/>
            </a:xfrm>
            <a:prstGeom prst="line">
              <a:avLst/>
            </a:prstGeom>
            <a:noFill/>
            <a:ln w="28575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2099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569B-C5B6-DB4A-B9C0-E680F18B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混合数据类型的问题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C4F0D-DEC2-F340-9954-1823847C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10049608" cy="2182195"/>
          </a:xfrm>
        </p:spPr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本节学习目标：理解</a:t>
            </a:r>
            <a:r>
              <a:rPr kumimoji="1" lang="en-US" altLang="zh-CN" dirty="0">
                <a:solidFill>
                  <a:srgbClr val="FF0000"/>
                </a:solidFill>
              </a:rPr>
              <a:t>R</a:t>
            </a:r>
            <a:r>
              <a:rPr kumimoji="1" lang="zh-CN" altLang="en-US" dirty="0">
                <a:solidFill>
                  <a:srgbClr val="FF0000"/>
                </a:solidFill>
              </a:rPr>
              <a:t>语言如何装载混合类型的数据，学会用工具如何处理庞大数据集。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8F8E09F-16A3-D946-85DF-76AE96F799F1}"/>
              </a:ext>
            </a:extLst>
          </p:cNvPr>
          <p:cNvGrpSpPr/>
          <p:nvPr/>
        </p:nvGrpSpPr>
        <p:grpSpPr>
          <a:xfrm>
            <a:off x="770792" y="4246174"/>
            <a:ext cx="11463215" cy="4538896"/>
            <a:chOff x="770792" y="4246174"/>
            <a:chExt cx="11463215" cy="4538896"/>
          </a:xfrm>
        </p:grpSpPr>
        <p:pic>
          <p:nvPicPr>
            <p:cNvPr id="5" name="图片 4" descr="图片包含 文字&#10;&#10;描述已自动生成">
              <a:extLst>
                <a:ext uri="{FF2B5EF4-FFF2-40B4-BE49-F238E27FC236}">
                  <a16:creationId xmlns:a16="http://schemas.microsoft.com/office/drawing/2014/main" id="{1FD9B479-8204-9D46-836A-810DE3F18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7625" y="5483070"/>
              <a:ext cx="3873500" cy="3302000"/>
            </a:xfrm>
            <a:prstGeom prst="ellipse">
              <a:avLst/>
            </a:prstGeom>
          </p:spPr>
        </p:pic>
        <p:pic>
          <p:nvPicPr>
            <p:cNvPr id="7" name="图形 6" descr="剧本">
              <a:extLst>
                <a:ext uri="{FF2B5EF4-FFF2-40B4-BE49-F238E27FC236}">
                  <a16:creationId xmlns:a16="http://schemas.microsoft.com/office/drawing/2014/main" id="{17BD68D6-438A-2D48-8775-8F1D6F686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0792" y="5159748"/>
              <a:ext cx="914400" cy="914400"/>
            </a:xfrm>
            <a:prstGeom prst="rect">
              <a:avLst/>
            </a:prstGeom>
          </p:spPr>
        </p:pic>
        <p:pic>
          <p:nvPicPr>
            <p:cNvPr id="9" name="图形 8" descr="表格">
              <a:extLst>
                <a:ext uri="{FF2B5EF4-FFF2-40B4-BE49-F238E27FC236}">
                  <a16:creationId xmlns:a16="http://schemas.microsoft.com/office/drawing/2014/main" id="{A8E699AE-93F9-E245-A218-D63C60CED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36850" y="6944471"/>
              <a:ext cx="914400" cy="914400"/>
            </a:xfrm>
            <a:prstGeom prst="rect">
              <a:avLst/>
            </a:prstGeom>
          </p:spPr>
        </p:pic>
        <p:pic>
          <p:nvPicPr>
            <p:cNvPr id="11" name="图形 10" descr="数据库">
              <a:extLst>
                <a:ext uri="{FF2B5EF4-FFF2-40B4-BE49-F238E27FC236}">
                  <a16:creationId xmlns:a16="http://schemas.microsoft.com/office/drawing/2014/main" id="{67398D4C-A177-F943-A4EC-A1276E365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478841" y="5025870"/>
              <a:ext cx="914400" cy="914400"/>
            </a:xfrm>
            <a:prstGeom prst="rect">
              <a:avLst/>
            </a:prstGeom>
          </p:spPr>
        </p:pic>
        <p:pic>
          <p:nvPicPr>
            <p:cNvPr id="13" name="图形 12" descr="条形图">
              <a:extLst>
                <a:ext uri="{FF2B5EF4-FFF2-40B4-BE49-F238E27FC236}">
                  <a16:creationId xmlns:a16="http://schemas.microsoft.com/office/drawing/2014/main" id="{A0C409F9-F519-9747-9F45-91A645C7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75996" y="6451613"/>
              <a:ext cx="914400" cy="914400"/>
            </a:xfrm>
            <a:prstGeom prst="rect">
              <a:avLst/>
            </a:prstGeom>
          </p:spPr>
        </p:pic>
        <p:pic>
          <p:nvPicPr>
            <p:cNvPr id="15" name="图形 14" descr="秒表">
              <a:extLst>
                <a:ext uri="{FF2B5EF4-FFF2-40B4-BE49-F238E27FC236}">
                  <a16:creationId xmlns:a16="http://schemas.microsoft.com/office/drawing/2014/main" id="{9FE52C9B-4770-154E-B35E-F73391B61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100433" y="4571026"/>
              <a:ext cx="914400" cy="914400"/>
            </a:xfrm>
            <a:prstGeom prst="rect">
              <a:avLst/>
            </a:prstGeom>
          </p:spPr>
        </p:pic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8B7C50D0-1198-8341-B550-E775261FFE97}"/>
                </a:ext>
              </a:extLst>
            </p:cNvPr>
            <p:cNvCxnSpPr>
              <a:stCxn id="7" idx="3"/>
              <a:endCxn id="11" idx="1"/>
            </p:cNvCxnSpPr>
            <p:nvPr/>
          </p:nvCxnSpPr>
          <p:spPr>
            <a:xfrm flipV="1">
              <a:off x="1685192" y="5483070"/>
              <a:ext cx="793649" cy="133878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1B61670F-87E6-3445-B3BE-EE81BD046F58}"/>
                </a:ext>
              </a:extLst>
            </p:cNvPr>
            <p:cNvCxnSpPr>
              <a:cxnSpLocks/>
              <a:stCxn id="11" idx="3"/>
              <a:endCxn id="15" idx="1"/>
            </p:cNvCxnSpPr>
            <p:nvPr/>
          </p:nvCxnSpPr>
          <p:spPr>
            <a:xfrm flipV="1">
              <a:off x="3393241" y="5028226"/>
              <a:ext cx="707192" cy="454844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4BDF2769-0E50-864E-AE08-2AF11440FF46}"/>
                </a:ext>
              </a:extLst>
            </p:cNvPr>
            <p:cNvCxnSpPr>
              <a:cxnSpLocks/>
              <a:stCxn id="15" idx="3"/>
              <a:endCxn id="5" idx="1"/>
            </p:cNvCxnSpPr>
            <p:nvPr/>
          </p:nvCxnSpPr>
          <p:spPr>
            <a:xfrm>
              <a:off x="5014833" y="5028226"/>
              <a:ext cx="360053" cy="938411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2C3AF98C-5A85-0045-9F2F-6BADBB1D9A28}"/>
                </a:ext>
              </a:extLst>
            </p:cNvPr>
            <p:cNvCxnSpPr>
              <a:stCxn id="13" idx="3"/>
              <a:endCxn id="11" idx="2"/>
            </p:cNvCxnSpPr>
            <p:nvPr/>
          </p:nvCxnSpPr>
          <p:spPr>
            <a:xfrm flipV="1">
              <a:off x="2290396" y="5940270"/>
              <a:ext cx="645645" cy="968543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3A391D1F-43DC-A947-AB41-6308A0C657BD}"/>
                </a:ext>
              </a:extLst>
            </p:cNvPr>
            <p:cNvCxnSpPr>
              <a:stCxn id="9" idx="3"/>
              <a:endCxn id="5" idx="2"/>
            </p:cNvCxnSpPr>
            <p:nvPr/>
          </p:nvCxnSpPr>
          <p:spPr>
            <a:xfrm flipV="1">
              <a:off x="3651250" y="7134070"/>
              <a:ext cx="1156375" cy="267601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FB86E5F-144E-3541-9A9D-63D9DB4A0E88}"/>
                </a:ext>
              </a:extLst>
            </p:cNvPr>
            <p:cNvCxnSpPr>
              <a:stCxn id="11" idx="2"/>
              <a:endCxn id="9" idx="0"/>
            </p:cNvCxnSpPr>
            <p:nvPr/>
          </p:nvCxnSpPr>
          <p:spPr>
            <a:xfrm>
              <a:off x="2936041" y="5940270"/>
              <a:ext cx="258009" cy="1004201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7" name="云形标注 36">
              <a:extLst>
                <a:ext uri="{FF2B5EF4-FFF2-40B4-BE49-F238E27FC236}">
                  <a16:creationId xmlns:a16="http://schemas.microsoft.com/office/drawing/2014/main" id="{208A8A20-2B3E-F049-B0E6-E6C3EAA9B7A3}"/>
                </a:ext>
              </a:extLst>
            </p:cNvPr>
            <p:cNvSpPr/>
            <p:nvPr/>
          </p:nvSpPr>
          <p:spPr>
            <a:xfrm>
              <a:off x="8681124" y="4246174"/>
              <a:ext cx="3552883" cy="1468001"/>
            </a:xfrm>
            <a:prstGeom prst="cloudCallout">
              <a:avLst>
                <a:gd name="adj1" fmla="val -68586"/>
                <a:gd name="adj2" fmla="val 79069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FF0000"/>
                  </a:solidFill>
                  <a:sym typeface="Helvetica Neue Light"/>
                </a:rPr>
                <a:t>如何处理复杂又庞大的数据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 Light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8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data.frame</a:t>
            </a:r>
          </a:p>
        </p:txBody>
      </p:sp>
      <p:sp>
        <p:nvSpPr>
          <p:cNvPr id="185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加载dplyr工具包</a:t>
            </a:r>
          </a:p>
          <a:p>
            <a:r>
              <a:t>filter() 筛选记录</a:t>
            </a:r>
          </a:p>
        </p:txBody>
      </p:sp>
      <p:sp>
        <p:nvSpPr>
          <p:cNvPr id="186" name="&gt; install.packages(“dplyr&quot;) #首次使用需要安装工具包…"/>
          <p:cNvSpPr txBox="1">
            <a:spLocks noGrp="1"/>
          </p:cNvSpPr>
          <p:nvPr>
            <p:ph type="body" idx="13"/>
          </p:nvPr>
        </p:nvSpPr>
        <p:spPr>
          <a:xfrm>
            <a:off x="5595739" y="1920477"/>
            <a:ext cx="6003628" cy="2692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t>&gt; install.packages(“dplyr") #首次使用需要安装工具包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t>&gt; library(dplyr) #加载工具包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t>&gt; filter(persons,Age&gt;20)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t>  Name Gender Age  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t>1 张萌 Female  21 Economics</a:t>
            </a:r>
          </a:p>
        </p:txBody>
      </p:sp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88" name="数据框工具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数据框工具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ircl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filter() </a:t>
            </a:r>
            <a:r>
              <a:rPr dirty="0" err="1"/>
              <a:t>筛选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问题：筛选年龄大于</a:t>
            </a:r>
            <a:r>
              <a:rPr lang="en-US" altLang="zh-CN" dirty="0"/>
              <a:t>20</a:t>
            </a:r>
            <a:r>
              <a:rPr lang="zh-CN" altLang="en-US" dirty="0"/>
              <a:t>岁的人员信息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使用规律：</a:t>
            </a:r>
            <a:br>
              <a:rPr lang="en-US" altLang="zh-CN" dirty="0"/>
            </a:br>
            <a:r>
              <a:rPr lang="zh-CN" altLang="en-US" dirty="0"/>
              <a:t>功能</a:t>
            </a:r>
            <a:r>
              <a:rPr lang="en-US" altLang="zh-CN" dirty="0"/>
              <a:t>(</a:t>
            </a:r>
            <a:r>
              <a:rPr lang="zh-CN" altLang="en-US" dirty="0"/>
              <a:t>数据集</a:t>
            </a:r>
            <a:r>
              <a:rPr lang="en-US" altLang="zh-CN" dirty="0"/>
              <a:t>,</a:t>
            </a:r>
            <a:r>
              <a:rPr lang="zh-CN" altLang="en-US" dirty="0"/>
              <a:t>条件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186" name="&gt; install.packages(“dplyr&quot;) #首次使用需要安装工具包…"/>
          <p:cNvSpPr txBox="1">
            <a:spLocks noGrp="1"/>
          </p:cNvSpPr>
          <p:nvPr>
            <p:ph type="body" idx="13"/>
          </p:nvPr>
        </p:nvSpPr>
        <p:spPr>
          <a:xfrm>
            <a:off x="5666078" y="4505416"/>
            <a:ext cx="6003628" cy="126188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rPr dirty="0"/>
              <a:t>&gt; filter(</a:t>
            </a:r>
            <a:r>
              <a:rPr dirty="0" err="1"/>
              <a:t>persons,Age</a:t>
            </a:r>
            <a:r>
              <a:rPr dirty="0"/>
              <a:t>&gt;20)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Name Gender Age  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1 </a:t>
            </a:r>
            <a:r>
              <a:rPr dirty="0" err="1"/>
              <a:t>张萌</a:t>
            </a:r>
            <a:r>
              <a:rPr dirty="0"/>
              <a:t> Female  21 Economics</a:t>
            </a:r>
          </a:p>
        </p:txBody>
      </p:sp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88" name="数据框工具"/>
          <p:cNvSpPr txBox="1">
            <a:spLocks noGrp="1"/>
          </p:cNvSpPr>
          <p:nvPr>
            <p:ph type="body" idx="14"/>
          </p:nvPr>
        </p:nvSpPr>
        <p:spPr>
          <a:xfrm>
            <a:off x="2778369" y="565501"/>
            <a:ext cx="5697416" cy="914755"/>
          </a:xfrm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pPr algn="ctr"/>
            <a:r>
              <a:rPr lang="zh-CN" altLang="en-US" dirty="0"/>
              <a:t>筛选对象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5677783" y="4558849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9FE879-3007-614F-BE37-13183F4E61C7}"/>
              </a:ext>
            </a:extLst>
          </p:cNvPr>
          <p:cNvSpPr/>
          <p:nvPr/>
        </p:nvSpPr>
        <p:spPr>
          <a:xfrm>
            <a:off x="5642539" y="2114162"/>
            <a:ext cx="65024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2100">
                <a:solidFill>
                  <a:srgbClr val="0433FF"/>
                </a:solidFill>
              </a:defRPr>
            </a:pPr>
            <a:r>
              <a:rPr lang="en-US" altLang="zh-CN" dirty="0"/>
              <a:t>&gt; persons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       Name Gender Age      Major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1      </a:t>
            </a:r>
            <a:r>
              <a:rPr lang="zh-CN" altLang="en-US" dirty="0"/>
              <a:t>李雷   </a:t>
            </a:r>
            <a:r>
              <a:rPr lang="en-US" altLang="zh-CN" dirty="0"/>
              <a:t>Male  20    Finance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2    </a:t>
            </a:r>
            <a:r>
              <a:rPr lang="zh-CN" altLang="en-US" dirty="0"/>
              <a:t>韩梅梅 </a:t>
            </a:r>
            <a:r>
              <a:rPr lang="en-US" altLang="zh-CN" dirty="0"/>
              <a:t>Female  19  Statistics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3      </a:t>
            </a:r>
            <a:r>
              <a:rPr lang="zh-CN" altLang="en-US" dirty="0"/>
              <a:t>张萌 </a:t>
            </a:r>
            <a:r>
              <a:rPr lang="en-US" altLang="zh-CN" dirty="0"/>
              <a:t>Female  21  Economics</a:t>
            </a:r>
          </a:p>
        </p:txBody>
      </p:sp>
    </p:spTree>
    <p:extLst>
      <p:ext uri="{BB962C8B-B14F-4D97-AF65-F5344CB8AC3E}">
        <p14:creationId xmlns:p14="http://schemas.microsoft.com/office/powerpoint/2010/main" val="4677752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select() </a:t>
            </a:r>
            <a:r>
              <a:rPr dirty="0" err="1"/>
              <a:t>选择变量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如右侧示例数据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问题</a:t>
            </a:r>
            <a:r>
              <a:rPr lang="en-US" altLang="zh-CN" dirty="0"/>
              <a:t>1:</a:t>
            </a:r>
            <a:r>
              <a:rPr lang="zh-CN" altLang="en-US" dirty="0"/>
              <a:t>取</a:t>
            </a:r>
            <a:r>
              <a:rPr lang="en-US" altLang="zh-CN" dirty="0"/>
              <a:t>Gender</a:t>
            </a:r>
            <a:r>
              <a:rPr lang="zh-CN" altLang="en-US" dirty="0"/>
              <a:t>到</a:t>
            </a:r>
            <a:r>
              <a:rPr lang="en-US" altLang="zh-CN" dirty="0"/>
              <a:t>Major</a:t>
            </a:r>
            <a:r>
              <a:rPr lang="zh-CN" altLang="en-US" dirty="0"/>
              <a:t>之间的所有属性数据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问题</a:t>
            </a:r>
            <a:r>
              <a:rPr lang="en-US" altLang="zh-CN" dirty="0"/>
              <a:t>2:</a:t>
            </a:r>
            <a:r>
              <a:rPr lang="zh-CN" altLang="en-US" dirty="0"/>
              <a:t>除了姓名属性</a:t>
            </a:r>
            <a:r>
              <a:rPr lang="en-US" altLang="zh-CN" dirty="0"/>
              <a:t>Name</a:t>
            </a:r>
            <a:r>
              <a:rPr lang="zh-CN" altLang="en-US" dirty="0"/>
              <a:t>以外，其他属性提取出来</a:t>
            </a:r>
            <a:endParaRPr dirty="0"/>
          </a:p>
        </p:txBody>
      </p:sp>
      <p:sp>
        <p:nvSpPr>
          <p:cNvPr id="1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93" name="数据框工具"/>
          <p:cNvSpPr txBox="1">
            <a:spLocks noGrp="1"/>
          </p:cNvSpPr>
          <p:nvPr>
            <p:ph type="body" idx="14"/>
          </p:nvPr>
        </p:nvSpPr>
        <p:spPr>
          <a:xfrm>
            <a:off x="2672862" y="565501"/>
            <a:ext cx="5697415" cy="914755"/>
          </a:xfrm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pPr algn="ctr"/>
            <a:r>
              <a:rPr lang="zh-CN" altLang="en-US" dirty="0"/>
              <a:t>取属性子集</a:t>
            </a:r>
            <a:endParaRPr dirty="0"/>
          </a:p>
        </p:txBody>
      </p:sp>
      <p:sp>
        <p:nvSpPr>
          <p:cNvPr id="194" name="&gt; select(persons,Gender:Major)…"/>
          <p:cNvSpPr txBox="1"/>
          <p:nvPr/>
        </p:nvSpPr>
        <p:spPr>
          <a:xfrm>
            <a:off x="5701431" y="3902174"/>
            <a:ext cx="471924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select(</a:t>
            </a:r>
            <a:r>
              <a:rPr sz="2400" dirty="0" err="1"/>
              <a:t>persons,Gender:Major</a:t>
            </a:r>
            <a:r>
              <a:rPr sz="2400" dirty="0"/>
              <a:t>)</a:t>
            </a:r>
          </a:p>
          <a:p>
            <a:pPr>
              <a:defRPr sz="2200"/>
            </a:pPr>
            <a:r>
              <a:rPr sz="2400" dirty="0"/>
              <a:t>  Gender Age      Major</a:t>
            </a:r>
          </a:p>
          <a:p>
            <a:pPr>
              <a:defRPr sz="2200"/>
            </a:pPr>
            <a:r>
              <a:rPr sz="2400" dirty="0"/>
              <a:t>1   Male  20    Finance</a:t>
            </a:r>
          </a:p>
          <a:p>
            <a:pPr>
              <a:defRPr sz="2200"/>
            </a:pPr>
            <a:r>
              <a:rPr sz="2400" dirty="0"/>
              <a:t>2 Female  19 Statistics</a:t>
            </a:r>
          </a:p>
          <a:p>
            <a:pPr>
              <a:defRPr sz="2200"/>
            </a:pPr>
            <a:r>
              <a:rPr sz="2400" dirty="0"/>
              <a:t>3 Female  21  Economics</a:t>
            </a:r>
          </a:p>
        </p:txBody>
      </p:sp>
      <p:sp>
        <p:nvSpPr>
          <p:cNvPr id="195" name="&gt; select(persons,-Name)…"/>
          <p:cNvSpPr txBox="1"/>
          <p:nvPr/>
        </p:nvSpPr>
        <p:spPr>
          <a:xfrm>
            <a:off x="5701431" y="5952680"/>
            <a:ext cx="3642023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select(persons,-Name)</a:t>
            </a:r>
          </a:p>
          <a:p>
            <a:pPr>
              <a:defRPr sz="2200"/>
            </a:pPr>
            <a:r>
              <a:rPr sz="2400" dirty="0"/>
              <a:t>  Gender Age      Major</a:t>
            </a:r>
          </a:p>
          <a:p>
            <a:pPr>
              <a:defRPr sz="2200"/>
            </a:pPr>
            <a:r>
              <a:rPr sz="2400" dirty="0"/>
              <a:t>1   Male  20    Finance</a:t>
            </a:r>
          </a:p>
          <a:p>
            <a:pPr>
              <a:defRPr sz="2200"/>
            </a:pPr>
            <a:r>
              <a:rPr sz="2400" dirty="0"/>
              <a:t>2 Female  19 Statistics</a:t>
            </a:r>
          </a:p>
          <a:p>
            <a:pPr>
              <a:defRPr sz="2200"/>
            </a:pPr>
            <a:r>
              <a:rPr sz="2400" dirty="0"/>
              <a:t>3 Female  21  Economics</a:t>
            </a:r>
          </a:p>
        </p:txBody>
      </p:sp>
      <p:sp>
        <p:nvSpPr>
          <p:cNvPr id="8" name="R Console"/>
          <p:cNvSpPr txBox="1"/>
          <p:nvPr/>
        </p:nvSpPr>
        <p:spPr>
          <a:xfrm>
            <a:off x="5642539" y="3904593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9" name="R Console"/>
          <p:cNvSpPr txBox="1"/>
          <p:nvPr/>
        </p:nvSpPr>
        <p:spPr>
          <a:xfrm>
            <a:off x="5651189" y="5952680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51BA06-E735-3940-9411-310F3B6FB12D}"/>
              </a:ext>
            </a:extLst>
          </p:cNvPr>
          <p:cNvSpPr/>
          <p:nvPr/>
        </p:nvSpPr>
        <p:spPr>
          <a:xfrm>
            <a:off x="5642539" y="2114162"/>
            <a:ext cx="65024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2100">
                <a:solidFill>
                  <a:srgbClr val="0433FF"/>
                </a:solidFill>
              </a:defRPr>
            </a:pPr>
            <a:r>
              <a:rPr lang="en-US" altLang="zh-CN" dirty="0"/>
              <a:t>&gt; persons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      Name  Gender  Age          Major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1     </a:t>
            </a:r>
            <a:r>
              <a:rPr lang="zh-CN" altLang="en-US" dirty="0"/>
              <a:t>李雷    </a:t>
            </a:r>
            <a:r>
              <a:rPr lang="en-US" altLang="zh-CN" dirty="0"/>
              <a:t>Male   20        Finance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2   </a:t>
            </a:r>
            <a:r>
              <a:rPr lang="zh-CN" altLang="en-US" dirty="0"/>
              <a:t>韩梅梅  </a:t>
            </a:r>
            <a:r>
              <a:rPr lang="en-US" altLang="zh-CN" dirty="0"/>
              <a:t>Female   19     Statistics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3     </a:t>
            </a:r>
            <a:r>
              <a:rPr lang="zh-CN" altLang="en-US" dirty="0"/>
              <a:t>张萌  </a:t>
            </a:r>
            <a:r>
              <a:rPr lang="en-US" altLang="zh-CN" dirty="0"/>
              <a:t>Female   21      Economics</a:t>
            </a:r>
          </a:p>
        </p:txBody>
      </p:sp>
    </p:spTree>
    <p:extLst>
      <p:ext uri="{BB962C8B-B14F-4D97-AF65-F5344CB8AC3E}">
        <p14:creationId xmlns:p14="http://schemas.microsoft.com/office/powerpoint/2010/main" val="37974292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arrange() </a:t>
            </a:r>
            <a:r>
              <a:rPr dirty="0" err="1"/>
              <a:t>对象排序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问题</a:t>
            </a:r>
            <a:r>
              <a:rPr lang="zh-CN" altLang="en-US" dirty="0"/>
              <a:t>：对学生数据集按照年龄</a:t>
            </a:r>
            <a:r>
              <a:rPr lang="en-US" altLang="zh-CN" dirty="0"/>
              <a:t>Age</a:t>
            </a:r>
            <a:r>
              <a:rPr lang="zh-CN" altLang="en-US" dirty="0"/>
              <a:t>属性排序</a:t>
            </a:r>
            <a:endParaRPr lang="en-US" altLang="zh-C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00" name="数据框工具"/>
          <p:cNvSpPr txBox="1">
            <a:spLocks noGrp="1"/>
          </p:cNvSpPr>
          <p:nvPr>
            <p:ph type="body" idx="14"/>
          </p:nvPr>
        </p:nvSpPr>
        <p:spPr>
          <a:xfrm>
            <a:off x="2672862" y="565501"/>
            <a:ext cx="5750169" cy="914755"/>
          </a:xfrm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pPr algn="ctr"/>
            <a:r>
              <a:rPr lang="zh-CN" altLang="en-US" dirty="0"/>
              <a:t>数据集排序</a:t>
            </a:r>
            <a:endParaRPr dirty="0"/>
          </a:p>
        </p:txBody>
      </p:sp>
      <p:sp>
        <p:nvSpPr>
          <p:cNvPr id="201" name="&gt; arrange(persons,Age)…"/>
          <p:cNvSpPr txBox="1"/>
          <p:nvPr/>
        </p:nvSpPr>
        <p:spPr>
          <a:xfrm>
            <a:off x="5665563" y="1929917"/>
            <a:ext cx="5966143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arrange(</a:t>
            </a:r>
            <a:r>
              <a:rPr sz="2400" dirty="0" err="1"/>
              <a:t>persons,Age</a:t>
            </a:r>
            <a:r>
              <a:rPr sz="2400" dirty="0"/>
              <a:t>)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Name Gender Age    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Major</a:t>
            </a:r>
          </a:p>
          <a:p>
            <a:pPr>
              <a:defRPr sz="2200"/>
            </a:pPr>
            <a:r>
              <a:rPr sz="2400" dirty="0"/>
              <a:t>1 </a:t>
            </a:r>
            <a:r>
              <a:rPr sz="2400" dirty="0" err="1"/>
              <a:t>韩梅梅</a:t>
            </a:r>
            <a:r>
              <a:rPr sz="2400" dirty="0"/>
              <a:t> Female  19 Statistics</a:t>
            </a:r>
          </a:p>
          <a:p>
            <a:pPr>
              <a:defRPr sz="2200"/>
            </a:pPr>
            <a:r>
              <a:rPr sz="2400" dirty="0"/>
              <a:t>2   </a:t>
            </a:r>
            <a:r>
              <a:rPr sz="2400" dirty="0" err="1"/>
              <a:t>李雷</a:t>
            </a:r>
            <a:r>
              <a:rPr sz="2400" dirty="0"/>
              <a:t>   Male  20  </a:t>
            </a:r>
            <a:r>
              <a:rPr lang="en-US" sz="2400" dirty="0"/>
              <a:t>  </a:t>
            </a:r>
            <a:r>
              <a:rPr sz="2400" dirty="0"/>
              <a:t>Finance</a:t>
            </a:r>
          </a:p>
          <a:p>
            <a:pPr>
              <a:defRPr sz="2200"/>
            </a:pPr>
            <a:r>
              <a:rPr sz="2400" dirty="0"/>
              <a:t>3   </a:t>
            </a:r>
            <a:r>
              <a:rPr sz="2400" dirty="0" err="1"/>
              <a:t>张萌</a:t>
            </a:r>
            <a:r>
              <a:rPr sz="2400" dirty="0"/>
              <a:t> Female  21  Economics</a:t>
            </a:r>
          </a:p>
        </p:txBody>
      </p:sp>
      <p:sp>
        <p:nvSpPr>
          <p:cNvPr id="202" name="# 加入小函数desc()逆序…"/>
          <p:cNvSpPr txBox="1"/>
          <p:nvPr/>
        </p:nvSpPr>
        <p:spPr>
          <a:xfrm>
            <a:off x="5625222" y="4163866"/>
            <a:ext cx="5488682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arrange(</a:t>
            </a:r>
            <a:r>
              <a:rPr sz="2400" dirty="0" err="1"/>
              <a:t>persons,desc</a:t>
            </a:r>
            <a:r>
              <a:rPr sz="2400" dirty="0"/>
              <a:t>(Age))</a:t>
            </a:r>
          </a:p>
          <a:p>
            <a:pPr>
              <a:defRPr sz="2200"/>
            </a:pPr>
            <a:r>
              <a:rPr sz="2400" dirty="0"/>
              <a:t>    Name </a:t>
            </a:r>
            <a:r>
              <a:rPr lang="en-US" sz="2400" dirty="0"/>
              <a:t> </a:t>
            </a:r>
            <a:r>
              <a:rPr sz="2400" dirty="0"/>
              <a:t>Gender </a:t>
            </a:r>
            <a:r>
              <a:rPr lang="en-US" sz="2400" dirty="0"/>
              <a:t> </a:t>
            </a:r>
            <a:r>
              <a:rPr sz="2400" dirty="0"/>
              <a:t>Age </a:t>
            </a:r>
            <a:r>
              <a:rPr lang="en-US" sz="2400" dirty="0"/>
              <a:t>   </a:t>
            </a:r>
            <a:r>
              <a:rPr sz="2400" dirty="0"/>
              <a:t>     Major</a:t>
            </a:r>
          </a:p>
          <a:p>
            <a:pPr>
              <a:defRPr sz="2200"/>
            </a:pPr>
            <a:r>
              <a:rPr sz="2400" dirty="0"/>
              <a:t>1   </a:t>
            </a:r>
            <a:r>
              <a:rPr sz="2400" dirty="0" err="1"/>
              <a:t>张萌</a:t>
            </a:r>
            <a:r>
              <a:rPr sz="2400" dirty="0"/>
              <a:t> </a:t>
            </a:r>
            <a:r>
              <a:rPr lang="en-US" sz="2400" dirty="0"/>
              <a:t>  </a:t>
            </a:r>
            <a:r>
              <a:rPr sz="2400" dirty="0"/>
              <a:t>Female  21  </a:t>
            </a:r>
            <a:r>
              <a:rPr lang="en-US" sz="2400" dirty="0"/>
              <a:t>   </a:t>
            </a:r>
            <a:r>
              <a:rPr sz="2400" dirty="0"/>
              <a:t>Economics</a:t>
            </a:r>
          </a:p>
          <a:p>
            <a:pPr>
              <a:defRPr sz="2200"/>
            </a:pPr>
            <a:r>
              <a:rPr sz="2400" dirty="0"/>
              <a:t>2   </a:t>
            </a:r>
            <a:r>
              <a:rPr sz="2400" dirty="0" err="1"/>
              <a:t>李雷</a:t>
            </a:r>
            <a:r>
              <a:rPr sz="2400" dirty="0"/>
              <a:t>  </a:t>
            </a:r>
            <a:r>
              <a:rPr lang="en-US" sz="2400" dirty="0"/>
              <a:t>   </a:t>
            </a:r>
            <a:r>
              <a:rPr sz="2400" dirty="0"/>
              <a:t>Male  20   </a:t>
            </a:r>
            <a:r>
              <a:rPr lang="en-US" sz="2400" dirty="0"/>
              <a:t>   </a:t>
            </a:r>
            <a:r>
              <a:rPr sz="2400" dirty="0"/>
              <a:t> Finance</a:t>
            </a:r>
          </a:p>
          <a:p>
            <a:pPr>
              <a:defRPr sz="2200"/>
            </a:pPr>
            <a:r>
              <a:rPr sz="2400" dirty="0"/>
              <a:t>3 </a:t>
            </a:r>
            <a:r>
              <a:rPr sz="2400" dirty="0" err="1"/>
              <a:t>韩梅梅</a:t>
            </a:r>
            <a:r>
              <a:rPr sz="2400" dirty="0"/>
              <a:t> </a:t>
            </a:r>
            <a:r>
              <a:rPr lang="en-US" sz="2400" dirty="0"/>
              <a:t>  </a:t>
            </a:r>
            <a:r>
              <a:rPr sz="2400" dirty="0"/>
              <a:t>Female  19 </a:t>
            </a:r>
            <a:r>
              <a:rPr lang="en-US" sz="2400" dirty="0"/>
              <a:t>   </a:t>
            </a:r>
            <a:r>
              <a:rPr sz="2400" dirty="0"/>
              <a:t>Statistics</a:t>
            </a:r>
          </a:p>
        </p:txBody>
      </p:sp>
      <p:sp>
        <p:nvSpPr>
          <p:cNvPr id="8" name="R Console"/>
          <p:cNvSpPr txBox="1"/>
          <p:nvPr/>
        </p:nvSpPr>
        <p:spPr>
          <a:xfrm>
            <a:off x="5607444" y="1973910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9" name="R Console"/>
          <p:cNvSpPr txBox="1"/>
          <p:nvPr/>
        </p:nvSpPr>
        <p:spPr>
          <a:xfrm>
            <a:off x="5547946" y="4178591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0F6A93FA-6CE8-F74F-A7CA-17B6C5A09D46}"/>
              </a:ext>
            </a:extLst>
          </p:cNvPr>
          <p:cNvSpPr/>
          <p:nvPr/>
        </p:nvSpPr>
        <p:spPr>
          <a:xfrm>
            <a:off x="8147742" y="3952306"/>
            <a:ext cx="1951892" cy="92449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7528274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xfrm>
            <a:off x="123093" y="4289673"/>
            <a:ext cx="5621972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总结：变量关系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多模式变量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变量间关系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转换变量类型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18375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向量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变量间关系</a:t>
            </a:r>
            <a:endParaRPr dirty="0"/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66" name="原子向量是常用数据结构的基础，其操作方法也被继承到其他变量"/>
          <p:cNvSpPr txBox="1"/>
          <p:nvPr/>
        </p:nvSpPr>
        <p:spPr>
          <a:xfrm>
            <a:off x="677487" y="1992659"/>
            <a:ext cx="11723060" cy="1100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2800" dirty="0" err="1"/>
              <a:t>原子向量是</a:t>
            </a:r>
            <a:r>
              <a:rPr lang="zh-CN" altLang="en-US" sz="2800" dirty="0"/>
              <a:t>所有类型变量的</a:t>
            </a:r>
            <a:r>
              <a:rPr sz="2800" dirty="0" err="1"/>
              <a:t>基础</a:t>
            </a:r>
            <a:r>
              <a:rPr lang="zh-CN" altLang="en-US" sz="2800" dirty="0"/>
              <a:t>和最小单位</a:t>
            </a:r>
            <a:endParaRPr lang="en-US" altLang="zh-CN" sz="2800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原子向量</a:t>
            </a:r>
            <a:r>
              <a:rPr sz="2800" dirty="0" err="1"/>
              <a:t>操作方法也被继承到其他变量</a:t>
            </a:r>
            <a:endParaRPr sz="2800" dirty="0"/>
          </a:p>
        </p:txBody>
      </p:sp>
      <p:grpSp>
        <p:nvGrpSpPr>
          <p:cNvPr id="179" name="成组"/>
          <p:cNvGrpSpPr/>
          <p:nvPr/>
        </p:nvGrpSpPr>
        <p:grpSpPr>
          <a:xfrm>
            <a:off x="1631950" y="3194148"/>
            <a:ext cx="6324600" cy="3116830"/>
            <a:chOff x="0" y="-1"/>
            <a:chExt cx="6324600" cy="3116829"/>
          </a:xfrm>
        </p:grpSpPr>
        <p:sp>
          <p:nvSpPr>
            <p:cNvPr id="167" name="原子向量"/>
            <p:cNvSpPr txBox="1"/>
            <p:nvPr/>
          </p:nvSpPr>
          <p:spPr>
            <a:xfrm>
              <a:off x="0" y="1259636"/>
              <a:ext cx="1538883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</a:defRPr>
              </a:lvl1pPr>
            </a:lstStyle>
            <a:p>
              <a:r>
                <a:rPr dirty="0" err="1"/>
                <a:t>原子向量</a:t>
              </a:r>
              <a:endParaRPr dirty="0"/>
            </a:p>
          </p:txBody>
        </p:sp>
        <p:sp>
          <p:nvSpPr>
            <p:cNvPr id="168" name="矩阵"/>
            <p:cNvSpPr txBox="1"/>
            <p:nvPr/>
          </p:nvSpPr>
          <p:spPr>
            <a:xfrm>
              <a:off x="3416300" y="348227"/>
              <a:ext cx="8255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</a:defRPr>
              </a:lvl1pPr>
            </a:lstStyle>
            <a:p>
              <a:r>
                <a:t>矩阵</a:t>
              </a:r>
            </a:p>
          </p:txBody>
        </p:sp>
        <p:sp>
          <p:nvSpPr>
            <p:cNvPr id="169" name="数组"/>
            <p:cNvSpPr txBox="1"/>
            <p:nvPr/>
          </p:nvSpPr>
          <p:spPr>
            <a:xfrm>
              <a:off x="5181600" y="352666"/>
              <a:ext cx="8255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</a:defRPr>
              </a:lvl1pPr>
            </a:lstStyle>
            <a:p>
              <a:r>
                <a:t>数组</a:t>
              </a:r>
            </a:p>
          </p:txBody>
        </p:sp>
        <p:sp>
          <p:nvSpPr>
            <p:cNvPr id="170" name="线条"/>
            <p:cNvSpPr/>
            <p:nvPr/>
          </p:nvSpPr>
          <p:spPr>
            <a:xfrm flipV="1">
              <a:off x="1532532" y="739650"/>
              <a:ext cx="1814712" cy="813827"/>
            </a:xfrm>
            <a:prstGeom prst="line">
              <a:avLst/>
            </a:prstGeom>
            <a:noFill/>
            <a:ln w="254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1" name="列表"/>
            <p:cNvSpPr txBox="1"/>
            <p:nvPr/>
          </p:nvSpPr>
          <p:spPr>
            <a:xfrm>
              <a:off x="3378200" y="2265927"/>
              <a:ext cx="8255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</a:defRPr>
              </a:lvl1pPr>
            </a:lstStyle>
            <a:p>
              <a:r>
                <a:t>列表</a:t>
              </a:r>
            </a:p>
          </p:txBody>
        </p:sp>
        <p:sp>
          <p:nvSpPr>
            <p:cNvPr id="172" name="数据框"/>
            <p:cNvSpPr txBox="1"/>
            <p:nvPr/>
          </p:nvSpPr>
          <p:spPr>
            <a:xfrm>
              <a:off x="5143500" y="2270366"/>
              <a:ext cx="11811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</a:defRPr>
              </a:lvl1pPr>
            </a:lstStyle>
            <a:p>
              <a:r>
                <a:t>数据框</a:t>
              </a:r>
            </a:p>
          </p:txBody>
        </p:sp>
        <p:sp>
          <p:nvSpPr>
            <p:cNvPr id="173" name="线条"/>
            <p:cNvSpPr/>
            <p:nvPr/>
          </p:nvSpPr>
          <p:spPr>
            <a:xfrm>
              <a:off x="1525289" y="1584864"/>
              <a:ext cx="1829198" cy="903347"/>
            </a:xfrm>
            <a:prstGeom prst="line">
              <a:avLst/>
            </a:prstGeom>
            <a:noFill/>
            <a:ln w="254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4" name="线条"/>
            <p:cNvSpPr/>
            <p:nvPr/>
          </p:nvSpPr>
          <p:spPr>
            <a:xfrm>
              <a:off x="4237111" y="660400"/>
              <a:ext cx="825501" cy="0"/>
            </a:xfrm>
            <a:prstGeom prst="line">
              <a:avLst/>
            </a:prstGeom>
            <a:noFill/>
            <a:ln w="254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5" name="线条"/>
            <p:cNvSpPr/>
            <p:nvPr/>
          </p:nvSpPr>
          <p:spPr>
            <a:xfrm>
              <a:off x="4260850" y="2570727"/>
              <a:ext cx="825500" cy="1"/>
            </a:xfrm>
            <a:prstGeom prst="line">
              <a:avLst/>
            </a:prstGeom>
            <a:noFill/>
            <a:ln w="254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6" name="单模式"/>
            <p:cNvSpPr txBox="1"/>
            <p:nvPr/>
          </p:nvSpPr>
          <p:spPr>
            <a:xfrm>
              <a:off x="1816100" y="-1"/>
              <a:ext cx="463997" cy="1092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80000"/>
                </a:lnSpc>
                <a:defRPr sz="2200">
                  <a:solidFill>
                    <a:srgbClr val="FF9300"/>
                  </a:solidFill>
                </a:defRPr>
              </a:lvl1pPr>
            </a:lstStyle>
            <a:p>
              <a:r>
                <a:rPr dirty="0" err="1"/>
                <a:t>单模式</a:t>
              </a:r>
              <a:endParaRPr dirty="0"/>
            </a:p>
          </p:txBody>
        </p:sp>
        <p:sp>
          <p:nvSpPr>
            <p:cNvPr id="177" name="线条"/>
            <p:cNvSpPr/>
            <p:nvPr/>
          </p:nvSpPr>
          <p:spPr>
            <a:xfrm>
              <a:off x="4008261" y="883411"/>
              <a:ext cx="1170923" cy="1473408"/>
            </a:xfrm>
            <a:prstGeom prst="line">
              <a:avLst/>
            </a:prstGeom>
            <a:noFill/>
            <a:ln w="254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8" name="多模式"/>
            <p:cNvSpPr txBox="1"/>
            <p:nvPr/>
          </p:nvSpPr>
          <p:spPr>
            <a:xfrm>
              <a:off x="1816100" y="2024627"/>
              <a:ext cx="463997" cy="1092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80000"/>
                </a:lnSpc>
                <a:defRPr sz="2200">
                  <a:solidFill>
                    <a:srgbClr val="FF9300"/>
                  </a:solidFill>
                </a:defRPr>
              </a:lvl1pPr>
            </a:lstStyle>
            <a:p>
              <a:r>
                <a:t>多模式</a:t>
              </a:r>
            </a:p>
          </p:txBody>
        </p:sp>
      </p:grpSp>
      <p:sp>
        <p:nvSpPr>
          <p:cNvPr id="18" name="原子向量是常用数据结构的基础，其操作方法也被继承到其他变量">
            <a:extLst>
              <a:ext uri="{FF2B5EF4-FFF2-40B4-BE49-F238E27FC236}">
                <a16:creationId xmlns:a16="http://schemas.microsoft.com/office/drawing/2014/main" id="{0B10EADF-CBAE-4C91-95D3-9DD351899C8D}"/>
              </a:ext>
            </a:extLst>
          </p:cNvPr>
          <p:cNvSpPr txBox="1"/>
          <p:nvPr/>
        </p:nvSpPr>
        <p:spPr>
          <a:xfrm>
            <a:off x="759135" y="7062857"/>
            <a:ext cx="11723060" cy="58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形状相似的变量可以直接转换类型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89622504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749B9-4770-4A4C-9036-F1745D63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类型判断与转换</a:t>
            </a:r>
          </a:p>
        </p:txBody>
      </p:sp>
      <p:grpSp>
        <p:nvGrpSpPr>
          <p:cNvPr id="3" name="2584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6C2A62F-F52A-413A-8FBB-897BB3578F2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04427" y="2547478"/>
            <a:ext cx="11582400" cy="5294206"/>
            <a:chOff x="660400" y="1170781"/>
            <a:chExt cx="10858500" cy="4963318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04B4EFB-7773-4DE1-89CD-14A2EE2BFE75}"/>
                </a:ext>
              </a:extLst>
            </p:cNvPr>
            <p:cNvCxnSpPr/>
            <p:nvPr/>
          </p:nvCxnSpPr>
          <p:spPr>
            <a:xfrm>
              <a:off x="4045744" y="2121692"/>
              <a:ext cx="0" cy="401240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F9404866-C445-4234-A9C6-F8D15D9C1B75}"/>
                </a:ext>
              </a:extLst>
            </p:cNvPr>
            <p:cNvCxnSpPr/>
            <p:nvPr/>
          </p:nvCxnSpPr>
          <p:spPr>
            <a:xfrm>
              <a:off x="8133556" y="2121692"/>
              <a:ext cx="0" cy="401240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íṩļîdé">
              <a:extLst>
                <a:ext uri="{FF2B5EF4-FFF2-40B4-BE49-F238E27FC236}">
                  <a16:creationId xmlns:a16="http://schemas.microsoft.com/office/drawing/2014/main" id="{62B68AF0-6161-45FE-8305-5F107FA69DA4}"/>
                </a:ext>
              </a:extLst>
            </p:cNvPr>
            <p:cNvGrpSpPr/>
            <p:nvPr/>
          </p:nvGrpSpPr>
          <p:grpSpPr>
            <a:xfrm>
              <a:off x="660400" y="1170781"/>
              <a:ext cx="2682875" cy="4922837"/>
              <a:chOff x="660400" y="1170781"/>
              <a:chExt cx="2682875" cy="4922837"/>
            </a:xfrm>
          </p:grpSpPr>
          <p:sp>
            <p:nvSpPr>
              <p:cNvPr id="27" name="isļíď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21216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as.list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()</a:t>
                </a:r>
              </a:p>
            </p:txBody>
          </p:sp>
          <p:sp>
            <p:nvSpPr>
              <p:cNvPr id="28" name="íṥḷïḋ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27027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as.matrix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29" name="îšľïḋ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32837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 fontScale="92500"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as.data.frame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30" name="íṡľiḋ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386476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as.factor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31" name="ïs1ïd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44457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as.charactor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32" name="iŝļïd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50268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as.integer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33" name="îŝḷïd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56078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as.numeric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34" name="iṩlîḍè">
                <a:extLst>
                  <a:ext uri="{FF2B5EF4-FFF2-40B4-BE49-F238E27FC236}">
                    <a16:creationId xmlns:a16="http://schemas.microsoft.com/office/drawing/2014/main" id="{74336EEB-FC51-4A80-85EE-1B594BF2556D}"/>
                  </a:ext>
                </a:extLst>
              </p:cNvPr>
              <p:cNvSpPr/>
              <p:nvPr/>
            </p:nvSpPr>
            <p:spPr>
              <a:xfrm>
                <a:off x="1606550" y="1170781"/>
                <a:ext cx="790574" cy="790574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iṣļîḋ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1173078" y="1335687"/>
                <a:ext cx="1699461" cy="4607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defTabSz="609585">
                  <a:spcBef>
                    <a:spcPct val="0"/>
                  </a:spcBef>
                  <a:defRPr sz="1400"/>
                </a:lvl1pPr>
                <a:lvl2pPr marL="609585" defTabSz="609585">
                  <a:defRPr sz="2400"/>
                </a:lvl2pPr>
                <a:lvl3pPr marL="1219170" defTabSz="609585">
                  <a:defRPr sz="2400"/>
                </a:lvl3pPr>
                <a:lvl4pPr marL="1828754" defTabSz="609585">
                  <a:defRPr sz="2400"/>
                </a:lvl4pPr>
                <a:lvl5pPr marL="2438339" defTabSz="609585">
                  <a:defRPr sz="2400"/>
                </a:lvl5pPr>
                <a:lvl6pPr marL="3047924" defTabSz="609585">
                  <a:defRPr sz="2400"/>
                </a:lvl6pPr>
                <a:lvl7pPr marL="3657509" defTabSz="609585">
                  <a:defRPr sz="2400"/>
                </a:lvl7pPr>
                <a:lvl8pPr marL="4267093" defTabSz="609585">
                  <a:defRPr sz="2400"/>
                </a:lvl8pPr>
                <a:lvl9pPr marL="4876678" defTabSz="609585">
                  <a:defRPr sz="2400"/>
                </a:lvl9pPr>
              </a:lstStyle>
              <a:p>
                <a:pPr algn="ctr"/>
                <a:r>
                  <a:rPr lang="zh-CN" altLang="en-US" sz="2400" dirty="0"/>
                  <a:t>转换函数</a:t>
                </a:r>
                <a:endParaRPr lang="en-US" altLang="zh-CN" sz="2400" dirty="0"/>
              </a:p>
            </p:txBody>
          </p:sp>
        </p:grpSp>
        <p:grpSp>
          <p:nvGrpSpPr>
            <p:cNvPr id="7" name="isḷiḓê">
              <a:extLst>
                <a:ext uri="{FF2B5EF4-FFF2-40B4-BE49-F238E27FC236}">
                  <a16:creationId xmlns:a16="http://schemas.microsoft.com/office/drawing/2014/main" id="{B29D48CD-EE00-4019-9AC7-75D534B60C34}"/>
                </a:ext>
              </a:extLst>
            </p:cNvPr>
            <p:cNvGrpSpPr/>
            <p:nvPr/>
          </p:nvGrpSpPr>
          <p:grpSpPr>
            <a:xfrm>
              <a:off x="4748213" y="1170781"/>
              <a:ext cx="2682875" cy="4922837"/>
              <a:chOff x="4748213" y="1170781"/>
              <a:chExt cx="2682875" cy="4922837"/>
            </a:xfrm>
          </p:grpSpPr>
          <p:sp>
            <p:nvSpPr>
              <p:cNvPr id="18" name="išḻîḑ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21216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is.list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19" name="îṥľiḓé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27027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is.matrix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20" name="îŝḷíḍ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32837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 fontScale="92500"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is.data.frame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21" name="iṥľid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386476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is.vector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22" name="ïsḷïḓ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44457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……</a:t>
                </a:r>
              </a:p>
            </p:txBody>
          </p:sp>
          <p:sp>
            <p:nvSpPr>
              <p:cNvPr id="23" name="iṥľïḓ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50268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……</a:t>
                </a:r>
              </a:p>
            </p:txBody>
          </p:sp>
          <p:sp>
            <p:nvSpPr>
              <p:cNvPr id="24" name="iš1ïḋ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56078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……</a:t>
                </a:r>
              </a:p>
            </p:txBody>
          </p:sp>
          <p:sp>
            <p:nvSpPr>
              <p:cNvPr id="25" name="ïşḷîďé">
                <a:extLst>
                  <a:ext uri="{FF2B5EF4-FFF2-40B4-BE49-F238E27FC236}">
                    <a16:creationId xmlns:a16="http://schemas.microsoft.com/office/drawing/2014/main" id="{796164A0-B7F7-424A-931F-2A804EE83447}"/>
                  </a:ext>
                </a:extLst>
              </p:cNvPr>
              <p:cNvSpPr/>
              <p:nvPr/>
            </p:nvSpPr>
            <p:spPr>
              <a:xfrm>
                <a:off x="5694363" y="1170781"/>
                <a:ext cx="790574" cy="790574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îşliḑé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5293894" y="1335687"/>
                <a:ext cx="1699461" cy="4607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defTabSz="609585">
                  <a:spcBef>
                    <a:spcPct val="0"/>
                  </a:spcBef>
                  <a:defRPr sz="1400"/>
                </a:lvl1pPr>
                <a:lvl2pPr marL="609585" defTabSz="609585">
                  <a:defRPr sz="2400"/>
                </a:lvl2pPr>
                <a:lvl3pPr marL="1219170" defTabSz="609585">
                  <a:defRPr sz="2400"/>
                </a:lvl3pPr>
                <a:lvl4pPr marL="1828754" defTabSz="609585">
                  <a:defRPr sz="2400"/>
                </a:lvl4pPr>
                <a:lvl5pPr marL="2438339" defTabSz="609585">
                  <a:defRPr sz="2400"/>
                </a:lvl5pPr>
                <a:lvl6pPr marL="3047924" defTabSz="609585">
                  <a:defRPr sz="2400"/>
                </a:lvl6pPr>
                <a:lvl7pPr marL="3657509" defTabSz="609585">
                  <a:defRPr sz="2400"/>
                </a:lvl7pPr>
                <a:lvl8pPr marL="4267093" defTabSz="609585">
                  <a:defRPr sz="2400"/>
                </a:lvl8pPr>
                <a:lvl9pPr marL="4876678" defTabSz="609585">
                  <a:defRPr sz="2400"/>
                </a:lvl9pPr>
              </a:lstStyle>
              <a:p>
                <a:pPr algn="ctr"/>
                <a:r>
                  <a:rPr lang="zh-CN" altLang="en-US" sz="2400" dirty="0"/>
                  <a:t>判断函数</a:t>
                </a:r>
                <a:endParaRPr lang="en-US" altLang="zh-CN" sz="2400" dirty="0"/>
              </a:p>
            </p:txBody>
          </p:sp>
        </p:grpSp>
        <p:grpSp>
          <p:nvGrpSpPr>
            <p:cNvPr id="8" name="iṡļidê">
              <a:extLst>
                <a:ext uri="{FF2B5EF4-FFF2-40B4-BE49-F238E27FC236}">
                  <a16:creationId xmlns:a16="http://schemas.microsoft.com/office/drawing/2014/main" id="{D118715A-4730-459E-AFC6-9FAE940F0B6A}"/>
                </a:ext>
              </a:extLst>
            </p:cNvPr>
            <p:cNvGrpSpPr/>
            <p:nvPr/>
          </p:nvGrpSpPr>
          <p:grpSpPr>
            <a:xfrm>
              <a:off x="8836025" y="1170781"/>
              <a:ext cx="2682875" cy="4922837"/>
              <a:chOff x="8836025" y="1170781"/>
              <a:chExt cx="2682875" cy="4922837"/>
            </a:xfrm>
          </p:grpSpPr>
          <p:sp>
            <p:nvSpPr>
              <p:cNvPr id="9" name="íşḷiḓ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21216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typeof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10" name="işḻiď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27027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mode( )</a:t>
                </a:r>
              </a:p>
            </p:txBody>
          </p:sp>
          <p:sp>
            <p:nvSpPr>
              <p:cNvPr id="11" name="işḻîd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32837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class( )</a:t>
                </a:r>
              </a:p>
            </p:txBody>
          </p:sp>
          <p:sp>
            <p:nvSpPr>
              <p:cNvPr id="12" name="íślïḋ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386476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……</a:t>
                </a:r>
              </a:p>
            </p:txBody>
          </p:sp>
          <p:sp>
            <p:nvSpPr>
              <p:cNvPr id="13" name="isliḋ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44457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is1îḍ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50268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ís1îḓ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56078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îṧ1îḑê">
                <a:extLst>
                  <a:ext uri="{FF2B5EF4-FFF2-40B4-BE49-F238E27FC236}">
                    <a16:creationId xmlns:a16="http://schemas.microsoft.com/office/drawing/2014/main" id="{AEFF9A8B-225A-464E-800F-E3DD75A4F50E}"/>
                  </a:ext>
                </a:extLst>
              </p:cNvPr>
              <p:cNvSpPr/>
              <p:nvPr/>
            </p:nvSpPr>
            <p:spPr>
              <a:xfrm>
                <a:off x="9782175" y="1170781"/>
                <a:ext cx="790574" cy="790574"/>
              </a:xfrm>
              <a:prstGeom prst="ellipse">
                <a:avLst/>
              </a:prstGeom>
              <a:solidFill>
                <a:schemeClr val="accent3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ïşḻîḓ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9159039" y="1335687"/>
                <a:ext cx="2045367" cy="4607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defTabSz="609585">
                  <a:spcBef>
                    <a:spcPct val="0"/>
                  </a:spcBef>
                  <a:defRPr sz="1400"/>
                </a:lvl1pPr>
                <a:lvl2pPr marL="609585" defTabSz="609585">
                  <a:defRPr sz="2400"/>
                </a:lvl2pPr>
                <a:lvl3pPr marL="1219170" defTabSz="609585">
                  <a:defRPr sz="2400"/>
                </a:lvl3pPr>
                <a:lvl4pPr marL="1828754" defTabSz="609585">
                  <a:defRPr sz="2400"/>
                </a:lvl4pPr>
                <a:lvl5pPr marL="2438339" defTabSz="609585">
                  <a:defRPr sz="2400"/>
                </a:lvl5pPr>
                <a:lvl6pPr marL="3047924" defTabSz="609585">
                  <a:defRPr sz="2400"/>
                </a:lvl6pPr>
                <a:lvl7pPr marL="3657509" defTabSz="609585">
                  <a:defRPr sz="2400"/>
                </a:lvl7pPr>
                <a:lvl8pPr marL="4267093" defTabSz="609585">
                  <a:defRPr sz="2400"/>
                </a:lvl8pPr>
                <a:lvl9pPr marL="4876678" defTabSz="609585">
                  <a:defRPr sz="2400"/>
                </a:lvl9pPr>
              </a:lstStyle>
              <a:p>
                <a:pPr algn="ctr"/>
                <a:r>
                  <a:rPr lang="zh-CN" altLang="en-US" sz="2400" dirty="0"/>
                  <a:t>类型相关</a:t>
                </a:r>
                <a:endParaRPr lang="en-US" altLang="zh-CN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38404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86DD6-49EB-48AB-BFD1-5CA4023E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变量结构的拓展</a:t>
            </a:r>
          </a:p>
        </p:txBody>
      </p:sp>
      <p:grpSp>
        <p:nvGrpSpPr>
          <p:cNvPr id="3" name="27191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517326E-964E-43EE-9320-CFE8232E58F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16964" y="2299751"/>
            <a:ext cx="12423234" cy="5025236"/>
            <a:chOff x="297153" y="1013018"/>
            <a:chExt cx="11646782" cy="4711160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BBE0BF34-2FF4-484C-9E26-2C26B6939EE5}"/>
                </a:ext>
              </a:extLst>
            </p:cNvPr>
            <p:cNvCxnSpPr>
              <a:cxnSpLocks/>
              <a:stCxn id="29" idx="6"/>
              <a:endCxn id="27" idx="2"/>
            </p:cNvCxnSpPr>
            <p:nvPr/>
          </p:nvCxnSpPr>
          <p:spPr>
            <a:xfrm flipV="1">
              <a:off x="2306778" y="2077889"/>
              <a:ext cx="7529095" cy="83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ïśļiďè">
              <a:extLst>
                <a:ext uri="{FF2B5EF4-FFF2-40B4-BE49-F238E27FC236}">
                  <a16:creationId xmlns:a16="http://schemas.microsoft.com/office/drawing/2014/main" id="{EEEDF111-E6DB-475C-B82A-A4BAAA106B7C}"/>
                </a:ext>
              </a:extLst>
            </p:cNvPr>
            <p:cNvSpPr txBox="1"/>
            <p:nvPr/>
          </p:nvSpPr>
          <p:spPr>
            <a:xfrm>
              <a:off x="2479733" y="1294436"/>
              <a:ext cx="2067329" cy="720413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2800" b="1" dirty="0"/>
                <a:t>单模式变量</a:t>
              </a:r>
            </a:p>
          </p:txBody>
        </p:sp>
        <p:sp>
          <p:nvSpPr>
            <p:cNvPr id="7" name="iṩľíďe">
              <a:extLst>
                <a:ext uri="{FF2B5EF4-FFF2-40B4-BE49-F238E27FC236}">
                  <a16:creationId xmlns:a16="http://schemas.microsoft.com/office/drawing/2014/main" id="{1A6F9149-3EE9-4670-9AF4-460C8706E2D5}"/>
                </a:ext>
              </a:extLst>
            </p:cNvPr>
            <p:cNvSpPr/>
            <p:nvPr/>
          </p:nvSpPr>
          <p:spPr>
            <a:xfrm>
              <a:off x="1053422" y="3153087"/>
              <a:ext cx="38814" cy="519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8" name="íŝḻíḓê">
              <a:extLst>
                <a:ext uri="{FF2B5EF4-FFF2-40B4-BE49-F238E27FC236}">
                  <a16:creationId xmlns:a16="http://schemas.microsoft.com/office/drawing/2014/main" id="{E60FAB3A-ACE1-4885-BC36-A0E9840212E4}"/>
                </a:ext>
              </a:extLst>
            </p:cNvPr>
            <p:cNvSpPr/>
            <p:nvPr/>
          </p:nvSpPr>
          <p:spPr>
            <a:xfrm>
              <a:off x="1053422" y="4248772"/>
              <a:ext cx="38814" cy="519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9" name="iṡľîďé">
              <a:extLst>
                <a:ext uri="{FF2B5EF4-FFF2-40B4-BE49-F238E27FC236}">
                  <a16:creationId xmlns:a16="http://schemas.microsoft.com/office/drawing/2014/main" id="{D0F47101-D76A-4026-B944-A1161E316187}"/>
                </a:ext>
              </a:extLst>
            </p:cNvPr>
            <p:cNvSpPr/>
            <p:nvPr/>
          </p:nvSpPr>
          <p:spPr>
            <a:xfrm flipH="1">
              <a:off x="11099764" y="3153087"/>
              <a:ext cx="38814" cy="519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10" name="ïṧ1ïḍe">
              <a:extLst>
                <a:ext uri="{FF2B5EF4-FFF2-40B4-BE49-F238E27FC236}">
                  <a16:creationId xmlns:a16="http://schemas.microsoft.com/office/drawing/2014/main" id="{9AB38D6F-F0CF-4B9E-907D-D497E8B552F1}"/>
                </a:ext>
              </a:extLst>
            </p:cNvPr>
            <p:cNvSpPr/>
            <p:nvPr/>
          </p:nvSpPr>
          <p:spPr>
            <a:xfrm flipH="1">
              <a:off x="11099764" y="4248772"/>
              <a:ext cx="38814" cy="519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29" name="ïşľîḓè">
              <a:extLst>
                <a:ext uri="{FF2B5EF4-FFF2-40B4-BE49-F238E27FC236}">
                  <a16:creationId xmlns:a16="http://schemas.microsoft.com/office/drawing/2014/main" id="{6309A14B-7DC0-4630-90B7-60C5E6C14B1B}"/>
                </a:ext>
              </a:extLst>
            </p:cNvPr>
            <p:cNvSpPr/>
            <p:nvPr/>
          </p:nvSpPr>
          <p:spPr>
            <a:xfrm>
              <a:off x="297153" y="1028194"/>
              <a:ext cx="2009625" cy="2116087"/>
            </a:xfrm>
            <a:prstGeom prst="ellipse">
              <a:avLst/>
            </a:prstGeom>
            <a:blipFill>
              <a:blip r:embed="rId3"/>
              <a:stretch>
                <a:fillRect l="-25424" r="-24634"/>
              </a:stretch>
            </a:blip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2" name="íŝḻïḑe">
              <a:extLst>
                <a:ext uri="{FF2B5EF4-FFF2-40B4-BE49-F238E27FC236}">
                  <a16:creationId xmlns:a16="http://schemas.microsoft.com/office/drawing/2014/main" id="{87F21668-CC49-4C7D-B21C-C738D9391F99}"/>
                </a:ext>
              </a:extLst>
            </p:cNvPr>
            <p:cNvSpPr txBox="1"/>
            <p:nvPr/>
          </p:nvSpPr>
          <p:spPr>
            <a:xfrm>
              <a:off x="7804018" y="1309612"/>
              <a:ext cx="2081202" cy="733689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2800" b="1" dirty="0"/>
                <a:t>多模式变量</a:t>
              </a:r>
            </a:p>
          </p:txBody>
        </p:sp>
        <p:sp>
          <p:nvSpPr>
            <p:cNvPr id="13" name="ïṧ1ïde">
              <a:extLst>
                <a:ext uri="{FF2B5EF4-FFF2-40B4-BE49-F238E27FC236}">
                  <a16:creationId xmlns:a16="http://schemas.microsoft.com/office/drawing/2014/main" id="{0D4EA57D-A67B-4375-9478-FEAB7533C4D8}"/>
                </a:ext>
              </a:extLst>
            </p:cNvPr>
            <p:cNvSpPr/>
            <p:nvPr/>
          </p:nvSpPr>
          <p:spPr bwMode="auto">
            <a:xfrm>
              <a:off x="1094917" y="3153087"/>
              <a:ext cx="3236451" cy="519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bg1"/>
                  </a:solidFill>
                </a:rPr>
                <a:t>方式：增加维度属性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14" name="í$ľiḋe">
              <a:extLst>
                <a:ext uri="{FF2B5EF4-FFF2-40B4-BE49-F238E27FC236}">
                  <a16:creationId xmlns:a16="http://schemas.microsoft.com/office/drawing/2014/main" id="{753AFC45-D514-4FBD-845B-A3EF2483397D}"/>
                </a:ext>
              </a:extLst>
            </p:cNvPr>
            <p:cNvSpPr/>
            <p:nvPr/>
          </p:nvSpPr>
          <p:spPr bwMode="auto">
            <a:xfrm>
              <a:off x="1075710" y="4215118"/>
              <a:ext cx="285265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bg1"/>
                  </a:solidFill>
                </a:rPr>
                <a:t>矩阵 </a:t>
              </a:r>
              <a:r>
                <a:rPr lang="en-US" altLang="zh-CN" sz="2800" dirty="0">
                  <a:solidFill>
                    <a:schemeClr val="bg1"/>
                  </a:solidFill>
                </a:rPr>
                <a:t>(matrix)</a:t>
              </a:r>
            </a:p>
          </p:txBody>
        </p:sp>
        <p:sp>
          <p:nvSpPr>
            <p:cNvPr id="15" name="is1íḑê">
              <a:extLst>
                <a:ext uri="{FF2B5EF4-FFF2-40B4-BE49-F238E27FC236}">
                  <a16:creationId xmlns:a16="http://schemas.microsoft.com/office/drawing/2014/main" id="{AC43555A-47DE-4F1A-8E07-285C1938156D}"/>
                </a:ext>
              </a:extLst>
            </p:cNvPr>
            <p:cNvSpPr/>
            <p:nvPr/>
          </p:nvSpPr>
          <p:spPr bwMode="auto">
            <a:xfrm>
              <a:off x="8514774" y="3153087"/>
              <a:ext cx="2581612" cy="519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bg1"/>
                  </a:solidFill>
                </a:rPr>
                <a:t>方式：嵌套叠加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16" name="îṣ1îḍè">
              <a:extLst>
                <a:ext uri="{FF2B5EF4-FFF2-40B4-BE49-F238E27FC236}">
                  <a16:creationId xmlns:a16="http://schemas.microsoft.com/office/drawing/2014/main" id="{8D4254AD-465A-46FE-A34D-942BB8CC10A0}"/>
                </a:ext>
              </a:extLst>
            </p:cNvPr>
            <p:cNvSpPr/>
            <p:nvPr/>
          </p:nvSpPr>
          <p:spPr bwMode="auto">
            <a:xfrm>
              <a:off x="7058289" y="4226004"/>
              <a:ext cx="402977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2800" dirty="0">
                  <a:solidFill>
                    <a:schemeClr val="bg1"/>
                  </a:solidFill>
                </a:rPr>
                <a:t>(</a:t>
              </a:r>
              <a:r>
                <a:rPr lang="en-US" altLang="zh-CN" sz="2800" dirty="0" err="1">
                  <a:solidFill>
                    <a:schemeClr val="bg1"/>
                  </a:solidFill>
                </a:rPr>
                <a:t>data.frame</a:t>
              </a:r>
              <a:r>
                <a:rPr lang="en-US" altLang="zh-CN" sz="2800" dirty="0">
                  <a:solidFill>
                    <a:schemeClr val="bg1"/>
                  </a:solidFill>
                </a:rPr>
                <a:t>)</a:t>
              </a:r>
              <a:r>
                <a:rPr lang="zh-CN" altLang="en-US" sz="2800" dirty="0">
                  <a:solidFill>
                    <a:schemeClr val="bg1"/>
                  </a:solidFill>
                </a:rPr>
                <a:t>数据框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ï$lïde">
              <a:extLst>
                <a:ext uri="{FF2B5EF4-FFF2-40B4-BE49-F238E27FC236}">
                  <a16:creationId xmlns:a16="http://schemas.microsoft.com/office/drawing/2014/main" id="{B9272506-E01B-499E-A176-C1E904B07E2C}"/>
                </a:ext>
              </a:extLst>
            </p:cNvPr>
            <p:cNvSpPr/>
            <p:nvPr/>
          </p:nvSpPr>
          <p:spPr>
            <a:xfrm>
              <a:off x="5197271" y="1375970"/>
              <a:ext cx="1861017" cy="1555716"/>
            </a:xfrm>
            <a:prstGeom prst="ellipse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8" name="îşlïdé">
              <a:extLst>
                <a:ext uri="{FF2B5EF4-FFF2-40B4-BE49-F238E27FC236}">
                  <a16:creationId xmlns:a16="http://schemas.microsoft.com/office/drawing/2014/main" id="{4FA47DD7-1E23-47BC-A32E-CD12C0A3459F}"/>
                </a:ext>
              </a:extLst>
            </p:cNvPr>
            <p:cNvSpPr/>
            <p:nvPr/>
          </p:nvSpPr>
          <p:spPr>
            <a:xfrm>
              <a:off x="5370224" y="1392456"/>
              <a:ext cx="1551374" cy="1555716"/>
            </a:xfrm>
            <a:prstGeom prst="ellipse">
              <a:avLst/>
            </a:prstGeom>
            <a:blipFill>
              <a:blip r:embed="rId4"/>
              <a:srcRect/>
              <a:stretch>
                <a:fillRect l="-25152" r="-24847"/>
              </a:stretch>
            </a:blip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7" name="işḻíḋé">
              <a:extLst>
                <a:ext uri="{FF2B5EF4-FFF2-40B4-BE49-F238E27FC236}">
                  <a16:creationId xmlns:a16="http://schemas.microsoft.com/office/drawing/2014/main" id="{EAC36531-B65C-4938-A1AE-47F0AA2CB811}"/>
                </a:ext>
              </a:extLst>
            </p:cNvPr>
            <p:cNvSpPr/>
            <p:nvPr/>
          </p:nvSpPr>
          <p:spPr>
            <a:xfrm>
              <a:off x="9835873" y="1013018"/>
              <a:ext cx="2108062" cy="2129742"/>
            </a:xfrm>
            <a:prstGeom prst="ellipse">
              <a:avLst/>
            </a:prstGeom>
            <a:blipFill>
              <a:blip r:embed="rId5"/>
              <a:stretch>
                <a:fillRect l="-25392" r="-24608"/>
              </a:stretch>
            </a:blip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0" name="îS1ïḋê">
              <a:extLst>
                <a:ext uri="{FF2B5EF4-FFF2-40B4-BE49-F238E27FC236}">
                  <a16:creationId xmlns:a16="http://schemas.microsoft.com/office/drawing/2014/main" id="{79622386-3129-480D-B777-C7B1CA5FF630}"/>
                </a:ext>
              </a:extLst>
            </p:cNvPr>
            <p:cNvSpPr/>
            <p:nvPr/>
          </p:nvSpPr>
          <p:spPr>
            <a:xfrm>
              <a:off x="1053422" y="5189547"/>
              <a:ext cx="38814" cy="519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21" name="iśľîdê">
              <a:extLst>
                <a:ext uri="{FF2B5EF4-FFF2-40B4-BE49-F238E27FC236}">
                  <a16:creationId xmlns:a16="http://schemas.microsoft.com/office/drawing/2014/main" id="{2361ACB4-02C8-463B-A382-DEF95E8CBACD}"/>
                </a:ext>
              </a:extLst>
            </p:cNvPr>
            <p:cNvSpPr/>
            <p:nvPr/>
          </p:nvSpPr>
          <p:spPr>
            <a:xfrm flipH="1">
              <a:off x="11099764" y="5189547"/>
              <a:ext cx="38814" cy="519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22" name="iṣ1íḍè">
              <a:extLst>
                <a:ext uri="{FF2B5EF4-FFF2-40B4-BE49-F238E27FC236}">
                  <a16:creationId xmlns:a16="http://schemas.microsoft.com/office/drawing/2014/main" id="{4490F281-9C51-469D-AE02-7FA75CF2D0ED}"/>
                </a:ext>
              </a:extLst>
            </p:cNvPr>
            <p:cNvSpPr/>
            <p:nvPr/>
          </p:nvSpPr>
          <p:spPr bwMode="auto">
            <a:xfrm>
              <a:off x="1075710" y="5155893"/>
              <a:ext cx="2512301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bg1"/>
                  </a:solidFill>
                </a:rPr>
                <a:t>数组</a:t>
              </a:r>
              <a:r>
                <a:rPr lang="en-US" altLang="zh-CN" sz="2800" dirty="0">
                  <a:solidFill>
                    <a:schemeClr val="bg1"/>
                  </a:solidFill>
                </a:rPr>
                <a:t> (array)</a:t>
              </a:r>
            </a:p>
          </p:txBody>
        </p:sp>
        <p:sp>
          <p:nvSpPr>
            <p:cNvPr id="23" name="ïś1íḍé">
              <a:extLst>
                <a:ext uri="{FF2B5EF4-FFF2-40B4-BE49-F238E27FC236}">
                  <a16:creationId xmlns:a16="http://schemas.microsoft.com/office/drawing/2014/main" id="{BFBF2296-A5FE-440C-9B91-3B1FE203BD9D}"/>
                </a:ext>
              </a:extLst>
            </p:cNvPr>
            <p:cNvSpPr/>
            <p:nvPr/>
          </p:nvSpPr>
          <p:spPr bwMode="auto">
            <a:xfrm>
              <a:off x="7721094" y="5166779"/>
              <a:ext cx="336697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2800" dirty="0">
                  <a:solidFill>
                    <a:schemeClr val="bg1"/>
                  </a:solidFill>
                </a:rPr>
                <a:t>(list)</a:t>
              </a:r>
              <a:r>
                <a:rPr lang="zh-CN" altLang="en-US" sz="2800" dirty="0">
                  <a:solidFill>
                    <a:schemeClr val="bg1"/>
                  </a:solidFill>
                </a:rPr>
                <a:t>列表变量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íṧľîḋé">
              <a:extLst>
                <a:ext uri="{FF2B5EF4-FFF2-40B4-BE49-F238E27FC236}">
                  <a16:creationId xmlns:a16="http://schemas.microsoft.com/office/drawing/2014/main" id="{AD9B6CE3-51EC-45B8-AE17-6410101AFF1C}"/>
                </a:ext>
              </a:extLst>
            </p:cNvPr>
            <p:cNvGrpSpPr/>
            <p:nvPr/>
          </p:nvGrpSpPr>
          <p:grpSpPr>
            <a:xfrm>
              <a:off x="4851148" y="3495933"/>
              <a:ext cx="2553265" cy="1301222"/>
              <a:chOff x="403381" y="1429926"/>
              <a:chExt cx="5692603" cy="1301222"/>
            </a:xfrm>
          </p:grpSpPr>
          <p:sp>
            <p:nvSpPr>
              <p:cNvPr id="25" name="iṡľîḑé">
                <a:extLst>
                  <a:ext uri="{FF2B5EF4-FFF2-40B4-BE49-F238E27FC236}">
                    <a16:creationId xmlns:a16="http://schemas.microsoft.com/office/drawing/2014/main" id="{DFC81179-CC35-4F73-AE34-7AFEB9CCF229}"/>
                  </a:ext>
                </a:extLst>
              </p:cNvPr>
              <p:cNvSpPr/>
              <p:nvPr/>
            </p:nvSpPr>
            <p:spPr bwMode="auto">
              <a:xfrm>
                <a:off x="403381" y="1871731"/>
                <a:ext cx="5692603" cy="859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/>
                  <a:t>…</a:t>
                </a:r>
                <a:r>
                  <a:rPr lang="zh-CN" altLang="en-US" sz="1100"/>
                  <a:t> </a:t>
                </a:r>
                <a:r>
                  <a:rPr lang="en-US" altLang="zh-CN" sz="1100"/>
                  <a:t>…</a:t>
                </a:r>
                <a:endParaRPr lang="en-US" altLang="zh-CN" sz="1100" dirty="0"/>
              </a:p>
            </p:txBody>
          </p:sp>
          <p:sp>
            <p:nvSpPr>
              <p:cNvPr id="26" name="íŝľiḋe">
                <a:extLst>
                  <a:ext uri="{FF2B5EF4-FFF2-40B4-BE49-F238E27FC236}">
                    <a16:creationId xmlns:a16="http://schemas.microsoft.com/office/drawing/2014/main" id="{97D2D931-7D1D-43C0-A839-5BACA126E1DF}"/>
                  </a:ext>
                </a:extLst>
              </p:cNvPr>
              <p:cNvSpPr txBox="1"/>
              <p:nvPr/>
            </p:nvSpPr>
            <p:spPr bwMode="auto">
              <a:xfrm>
                <a:off x="403381" y="1429926"/>
                <a:ext cx="5692603" cy="44180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400" b="1" dirty="0">
                    <a:solidFill>
                      <a:schemeClr val="bg1"/>
                    </a:solidFill>
                  </a:rPr>
                  <a:t>原子向量</a:t>
                </a:r>
                <a:endParaRPr lang="en-US" altLang="zh-CN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52431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列表变量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多模式变量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73151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en-US" altLang="zh-CN" dirty="0"/>
              <a:t>list</a:t>
            </a:r>
            <a:r>
              <a:rPr lang="zh-CN" altLang="en-US" dirty="0"/>
              <a:t>变量创建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列表属性</a:t>
            </a:r>
            <a:endParaRPr dirty="0"/>
          </a:p>
        </p:txBody>
      </p:sp>
      <p:sp>
        <p:nvSpPr>
          <p:cNvPr id="153" name="数据框工具"/>
          <p:cNvSpPr txBox="1"/>
          <p:nvPr/>
        </p:nvSpPr>
        <p:spPr>
          <a:xfrm>
            <a:off x="7352515" y="5063817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列表索引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782973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18967A8-C847-E44F-92F2-9C4F9743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列表变量（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）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A5196F-D952-45CD-821F-12D984B2B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6093069" cy="6667501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zh-CN" altLang="en-US" sz="2400" dirty="0"/>
              <a:t>列表变量又称为递归向量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本质上是向量每一个元素拓展为一个变量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元素之间类型无限制，元素变量甚至可以是列表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类似于文件夹的树形结构变量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CB904B-19C4-C94F-9E02-B80010430CED}"/>
              </a:ext>
            </a:extLst>
          </p:cNvPr>
          <p:cNvSpPr txBox="1"/>
          <p:nvPr/>
        </p:nvSpPr>
        <p:spPr>
          <a:xfrm>
            <a:off x="7452946" y="8137134"/>
            <a:ext cx="52081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y,a,b,ac,cd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均为自命名的变量名称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B68925-9792-9643-B23F-C5D9216BF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15" y="5312019"/>
            <a:ext cx="1549400" cy="194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9032EF-4B3D-8845-8BF8-F9AFC4A24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434" y="2021254"/>
            <a:ext cx="4330700" cy="1244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A2EAE1-C468-584B-AE50-7BB8B1F68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934" y="3806852"/>
            <a:ext cx="4394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513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A0CAF-A5A0-1B49-923B-D81C47FA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列表的创建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AA25C4-0A75-49ED-939B-C1487006916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4864100" cy="57852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list()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元素变量类型不受限制</a:t>
            </a:r>
            <a:endParaRPr lang="en-US" altLang="zh-CN" dirty="0"/>
          </a:p>
          <a:p>
            <a:r>
              <a:rPr lang="zh-CN" altLang="en-US" dirty="0"/>
              <a:t>元素变量可以是列表</a:t>
            </a:r>
            <a:endParaRPr lang="en-US" altLang="zh-CN" dirty="0"/>
          </a:p>
          <a:p>
            <a:r>
              <a:rPr lang="zh-CN" altLang="en-US" dirty="0"/>
              <a:t>元素变量的层数不受限制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726B35-44D3-F44B-A636-9548AC9ECECA}"/>
              </a:ext>
            </a:extLst>
          </p:cNvPr>
          <p:cNvSpPr/>
          <p:nvPr/>
        </p:nvSpPr>
        <p:spPr>
          <a:xfrm>
            <a:off x="5873263" y="2199144"/>
            <a:ext cx="69459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mylist &lt;-list(</a:t>
            </a:r>
            <a:r>
              <a:rPr lang="en-US" altLang="zh-CN" sz="2400" dirty="0"/>
              <a:t>a=</a:t>
            </a:r>
            <a:r>
              <a:rPr lang="zh-CN" altLang="en-US" sz="2400" dirty="0"/>
              <a:t>c(1,3,6),</a:t>
            </a:r>
            <a:r>
              <a:rPr lang="en-US" altLang="zh-CN" sz="2400" dirty="0"/>
              <a:t> b=</a:t>
            </a:r>
            <a:r>
              <a:rPr lang="zh-CN" altLang="en-US" sz="2400" dirty="0"/>
              <a:t>letters[1:5])</a:t>
            </a:r>
          </a:p>
          <a:p>
            <a:r>
              <a:rPr lang="zh-CN" altLang="en-US" sz="2400" dirty="0"/>
              <a:t>&gt; mylist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$a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[1] 1 3 6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$b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[1] "a" "b" "c" "d" "e"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8F2E16-2E7E-FF41-AAF0-DB0BE18931C7}"/>
              </a:ext>
            </a:extLst>
          </p:cNvPr>
          <p:cNvSpPr/>
          <p:nvPr/>
        </p:nvSpPr>
        <p:spPr>
          <a:xfrm>
            <a:off x="5932854" y="5503355"/>
            <a:ext cx="70719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&gt; </a:t>
            </a:r>
            <a:r>
              <a:rPr lang="zh-CN" altLang="en-US" sz="2400" dirty="0"/>
              <a:t>newlist &lt;- list(t1=mylist,t2=1:4)</a:t>
            </a:r>
          </a:p>
        </p:txBody>
      </p:sp>
    </p:spTree>
    <p:extLst>
      <p:ext uri="{BB962C8B-B14F-4D97-AF65-F5344CB8AC3E}">
        <p14:creationId xmlns:p14="http://schemas.microsoft.com/office/powerpoint/2010/main" val="27300073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6FDDF-84D9-4362-B3FC-B3A80AEE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列表属性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5A9BFC-86C3-4DAC-9B5F-ACC660AC6F43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dirty="0"/>
              <a:t>str()</a:t>
            </a:r>
            <a:r>
              <a:rPr lang="zh-CN" altLang="en-US" dirty="0"/>
              <a:t>观察结构</a:t>
            </a:r>
            <a:endParaRPr lang="en-US" altLang="zh-CN" dirty="0"/>
          </a:p>
          <a:p>
            <a:r>
              <a:rPr lang="en-US" altLang="zh-CN" dirty="0"/>
              <a:t>length()</a:t>
            </a:r>
            <a:r>
              <a:rPr lang="zh-CN" altLang="en-US" dirty="0"/>
              <a:t>测元素数量</a:t>
            </a:r>
            <a:endParaRPr lang="en-US" altLang="zh-CN" dirty="0"/>
          </a:p>
          <a:p>
            <a:r>
              <a:rPr lang="en-US" altLang="zh-CN" dirty="0"/>
              <a:t>names()</a:t>
            </a:r>
            <a:r>
              <a:rPr lang="zh-CN" altLang="en-US" dirty="0"/>
              <a:t>调取元素名称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5E2BC1-5729-984A-85D3-6639B853284D}"/>
              </a:ext>
            </a:extLst>
          </p:cNvPr>
          <p:cNvSpPr/>
          <p:nvPr/>
        </p:nvSpPr>
        <p:spPr>
          <a:xfrm>
            <a:off x="5836138" y="1984151"/>
            <a:ext cx="71686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str(newlist)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List of 2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$ t1:List of 2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 ..$ a: num [1:3] 1 3 6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 ..$ b: chr [1:5] "a" "b" "c" "d" ...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$ t2: int [1:4] 1 2 3 4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0F29EE-E41A-5F47-ADC1-662AB31B625C}"/>
              </a:ext>
            </a:extLst>
          </p:cNvPr>
          <p:cNvSpPr txBox="1"/>
          <p:nvPr/>
        </p:nvSpPr>
        <p:spPr>
          <a:xfrm>
            <a:off x="682416" y="8037381"/>
            <a:ext cx="564257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注意：这些操作属性的函数均继承自向量</a:t>
            </a:r>
          </a:p>
        </p:txBody>
      </p:sp>
    </p:spTree>
    <p:extLst>
      <p:ext uri="{BB962C8B-B14F-4D97-AF65-F5344CB8AC3E}">
        <p14:creationId xmlns:p14="http://schemas.microsoft.com/office/powerpoint/2010/main" val="55072017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8387D-017C-DF46-8A80-AA5C9381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列表索引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6DF473-5054-804B-82B8-4A9A35B181E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299" y="1984151"/>
            <a:ext cx="5257799" cy="578529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方式</a:t>
            </a:r>
            <a:r>
              <a:rPr kumimoji="1" lang="en-US" altLang="zh-CN" dirty="0"/>
              <a:t>1:[[</a:t>
            </a:r>
            <a:r>
              <a:rPr kumimoji="1" lang="zh-CN" altLang="en-US" dirty="0"/>
              <a:t>编号</a:t>
            </a:r>
            <a:r>
              <a:rPr kumimoji="1" lang="en-US" altLang="zh-CN" dirty="0"/>
              <a:t> ]]</a:t>
            </a:r>
            <a:r>
              <a:rPr kumimoji="1" lang="zh-CN" altLang="en-US" dirty="0"/>
              <a:t> 取元素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方式</a:t>
            </a:r>
            <a:r>
              <a:rPr kumimoji="1" lang="en-US" altLang="zh-CN" dirty="0"/>
              <a:t>2:$</a:t>
            </a:r>
            <a:r>
              <a:rPr kumimoji="1" lang="zh-CN" altLang="en-US" dirty="0"/>
              <a:t> 按名称取元素变量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方式</a:t>
            </a:r>
            <a:r>
              <a:rPr kumimoji="1" lang="en-US" altLang="zh-CN" dirty="0"/>
              <a:t>3:[‘</a:t>
            </a:r>
            <a:r>
              <a:rPr kumimoji="1" lang="zh-CN" altLang="en-US" dirty="0"/>
              <a:t>元素名</a:t>
            </a:r>
            <a:r>
              <a:rPr kumimoji="1" lang="en-US" altLang="zh-CN" dirty="0"/>
              <a:t>’]</a:t>
            </a:r>
            <a:r>
              <a:rPr kumimoji="1" lang="zh-CN" altLang="en-US" dirty="0"/>
              <a:t> 取元素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8949A4-DFD3-D341-9757-C68E624FCB11}"/>
              </a:ext>
            </a:extLst>
          </p:cNvPr>
          <p:cNvSpPr/>
          <p:nvPr/>
        </p:nvSpPr>
        <p:spPr>
          <a:xfrm>
            <a:off x="6091974" y="1984151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newlist[[2]]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1 2 3 4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EDD919-33D8-2444-AA4F-5182A68C8DC4}"/>
              </a:ext>
            </a:extLst>
          </p:cNvPr>
          <p:cNvSpPr/>
          <p:nvPr/>
        </p:nvSpPr>
        <p:spPr>
          <a:xfrm>
            <a:off x="6091974" y="2903544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newlist$t2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1 2 3 4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5255E5-1471-6541-AAB5-282614866D87}"/>
              </a:ext>
            </a:extLst>
          </p:cNvPr>
          <p:cNvSpPr txBox="1"/>
          <p:nvPr/>
        </p:nvSpPr>
        <p:spPr>
          <a:xfrm>
            <a:off x="5880099" y="6805082"/>
            <a:ext cx="6502401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rgbClr val="FF0000"/>
                </a:solidFill>
              </a:rPr>
              <a:t>问题：</a:t>
            </a:r>
            <a:r>
              <a:rPr lang="en-US" altLang="zh-CN" sz="2800" dirty="0" err="1">
                <a:solidFill>
                  <a:srgbClr val="FF0000"/>
                </a:solidFill>
              </a:rPr>
              <a:t>newlist</a:t>
            </a:r>
            <a:r>
              <a:rPr lang="zh-CN" altLang="en-US" sz="2800" dirty="0">
                <a:solidFill>
                  <a:srgbClr val="FF0000"/>
                </a:solidFill>
              </a:rPr>
              <a:t>的第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个元素下的第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>
                <a:solidFill>
                  <a:srgbClr val="FF0000"/>
                </a:solidFill>
              </a:rPr>
              <a:t>个元素怎么取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906169-DBFD-5947-905C-3C0090CD87EE}"/>
              </a:ext>
            </a:extLst>
          </p:cNvPr>
          <p:cNvSpPr/>
          <p:nvPr/>
        </p:nvSpPr>
        <p:spPr>
          <a:xfrm>
            <a:off x="6091974" y="3803760"/>
            <a:ext cx="65024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newlist['t2']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$t2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1 2 3 4</a:t>
            </a:r>
          </a:p>
        </p:txBody>
      </p:sp>
    </p:spTree>
    <p:extLst>
      <p:ext uri="{BB962C8B-B14F-4D97-AF65-F5344CB8AC3E}">
        <p14:creationId xmlns:p14="http://schemas.microsoft.com/office/powerpoint/2010/main" val="22900651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data.frame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多模式变量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339195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dirty="0" err="1"/>
              <a:t>data.frame</a:t>
            </a:r>
            <a:r>
              <a:rPr lang="en-US" dirty="0" err="1"/>
              <a:t>结构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03700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t>变量操作</a:t>
            </a:r>
          </a:p>
        </p:txBody>
      </p:sp>
      <p:sp>
        <p:nvSpPr>
          <p:cNvPr id="153" name="数据框工具"/>
          <p:cNvSpPr txBox="1"/>
          <p:nvPr/>
        </p:nvSpPr>
        <p:spPr>
          <a:xfrm>
            <a:off x="7352515" y="5024784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t>数据框工具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19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8407"/>
</p:tagLst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1475</Words>
  <Application>Microsoft Macintosh PowerPoint</Application>
  <PresentationFormat>自定义</PresentationFormat>
  <Paragraphs>321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宋体</vt:lpstr>
      <vt:lpstr>Arial</vt:lpstr>
      <vt:lpstr>Helvetica</vt:lpstr>
      <vt:lpstr>Helvetica Neue</vt:lpstr>
      <vt:lpstr>Helvetica Neue Light</vt:lpstr>
      <vt:lpstr>Helvetica Neue Medium</vt:lpstr>
      <vt:lpstr>Impact</vt:lpstr>
      <vt:lpstr>Monaco</vt:lpstr>
      <vt:lpstr>ModernPortfolio</vt:lpstr>
      <vt:lpstr>数据分析与处理技术</vt:lpstr>
      <vt:lpstr>混合数据类型的问题</vt:lpstr>
      <vt:lpstr>变量结构的拓展</vt:lpstr>
      <vt:lpstr>列表变量</vt:lpstr>
      <vt:lpstr>列表变量（List）</vt:lpstr>
      <vt:lpstr>列表的创建</vt:lpstr>
      <vt:lpstr>列表属性</vt:lpstr>
      <vt:lpstr>列表索引</vt:lpstr>
      <vt:lpstr>data.frame</vt:lpstr>
      <vt:lpstr>学生档案数据用什么工具处理</vt:lpstr>
      <vt:lpstr>什么是数据框变量？</vt:lpstr>
      <vt:lpstr>数据框对接什么类型数据来源</vt:lpstr>
      <vt:lpstr>data.frame</vt:lpstr>
      <vt:lpstr>数据框组织数据的原理</vt:lpstr>
      <vt:lpstr>data.frame</vt:lpstr>
      <vt:lpstr>data.frame</vt:lpstr>
      <vt:lpstr>PowerPoint 演示文稿</vt:lpstr>
      <vt:lpstr>dplyr工具</vt:lpstr>
      <vt:lpstr>数据框工具dplyr</vt:lpstr>
      <vt:lpstr>data.frame</vt:lpstr>
      <vt:lpstr>PowerPoint 演示文稿</vt:lpstr>
      <vt:lpstr>PowerPoint 演示文稿</vt:lpstr>
      <vt:lpstr>PowerPoint 演示文稿</vt:lpstr>
      <vt:lpstr>总结：变量关系</vt:lpstr>
      <vt:lpstr>变量间关系</vt:lpstr>
      <vt:lpstr>类型判断与转换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绪论-数据分析概述</dc:title>
  <dc:creator>Administrator</dc:creator>
  <cp:lastModifiedBy>Xu Ning</cp:lastModifiedBy>
  <cp:revision>38</cp:revision>
  <dcterms:modified xsi:type="dcterms:W3CDTF">2019-10-06T11:11:52Z</dcterms:modified>
</cp:coreProperties>
</file>