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6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109C4-FB88-DA40-B77B-9C4A9248690C}" v="1736" dt="2020-12-03T05:01:00.36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p:scale>
          <a:sx n="99" d="100"/>
          <a:sy n="99" d="100"/>
        </p:scale>
        <p:origin x="105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Ning" userId="4b16d4e24b5f2f9c" providerId="LiveId" clId="{58090F4A-5918-2A4E-A29A-53EE14AC4CE4}"/>
    <pc:docChg chg="custSel modSld">
      <pc:chgData name="Xu Ning" userId="4b16d4e24b5f2f9c" providerId="LiveId" clId="{58090F4A-5918-2A4E-A29A-53EE14AC4CE4}" dt="2020-06-08T05:06:15.020" v="1" actId="27636"/>
      <pc:docMkLst>
        <pc:docMk/>
      </pc:docMkLst>
      <pc:sldChg chg="addSp modSp">
        <pc:chgData name="Xu Ning" userId="4b16d4e24b5f2f9c" providerId="LiveId" clId="{58090F4A-5918-2A4E-A29A-53EE14AC4CE4}" dt="2020-06-08T05:06:15.020" v="1" actId="27636"/>
        <pc:sldMkLst>
          <pc:docMk/>
          <pc:sldMk cId="6080330" sldId="256"/>
        </pc:sldMkLst>
        <pc:spChg chg="mod">
          <ac:chgData name="Xu Ning" userId="4b16d4e24b5f2f9c" providerId="LiveId" clId="{58090F4A-5918-2A4E-A29A-53EE14AC4CE4}" dt="2020-06-08T05:06:15.020" v="1" actId="27636"/>
          <ac:spMkLst>
            <pc:docMk/>
            <pc:sldMk cId="6080330" sldId="256"/>
            <ac:spMk id="3" creationId="{00000000-0000-0000-0000-000000000000}"/>
          </ac:spMkLst>
        </pc:spChg>
        <pc:picChg chg="add">
          <ac:chgData name="Xu Ning" userId="4b16d4e24b5f2f9c" providerId="LiveId" clId="{58090F4A-5918-2A4E-A29A-53EE14AC4CE4}" dt="2020-06-08T05:06:14.021" v="0"/>
          <ac:picMkLst>
            <pc:docMk/>
            <pc:sldMk cId="6080330" sldId="256"/>
            <ac:picMk id="6" creationId="{4D009C06-5760-504A-BEC2-E156D5B7CEBC}"/>
          </ac:picMkLst>
        </pc:picChg>
      </pc:sldChg>
    </pc:docChg>
  </pc:docChgLst>
  <pc:docChgLst>
    <pc:chgData name="Xu Ning" userId="4b16d4e24b5f2f9c" providerId="LiveId" clId="{380ED3CA-E0E4-0549-9BA8-274F9307C74B}"/>
    <pc:docChg chg="custSel addSld delSld modSld">
      <pc:chgData name="Xu Ning" userId="4b16d4e24b5f2f9c" providerId="LiveId" clId="{380ED3CA-E0E4-0549-9BA8-274F9307C74B}" dt="2020-11-05T08:39:54.437" v="35" actId="20577"/>
      <pc:docMkLst>
        <pc:docMk/>
      </pc:docMkLst>
      <pc:sldChg chg="modSp mod">
        <pc:chgData name="Xu Ning" userId="4b16d4e24b5f2f9c" providerId="LiveId" clId="{380ED3CA-E0E4-0549-9BA8-274F9307C74B}" dt="2020-11-05T08:32:51.440" v="7" actId="20577"/>
        <pc:sldMkLst>
          <pc:docMk/>
          <pc:sldMk cId="6080330" sldId="256"/>
        </pc:sldMkLst>
        <pc:spChg chg="mod">
          <ac:chgData name="Xu Ning" userId="4b16d4e24b5f2f9c" providerId="LiveId" clId="{380ED3CA-E0E4-0549-9BA8-274F9307C74B}" dt="2020-11-05T08:32:43.438" v="1" actId="20577"/>
          <ac:spMkLst>
            <pc:docMk/>
            <pc:sldMk cId="6080330" sldId="256"/>
            <ac:spMk id="2" creationId="{00000000-0000-0000-0000-000000000000}"/>
          </ac:spMkLst>
        </pc:spChg>
        <pc:spChg chg="mod">
          <ac:chgData name="Xu Ning" userId="4b16d4e24b5f2f9c" providerId="LiveId" clId="{380ED3CA-E0E4-0549-9BA8-274F9307C74B}" dt="2020-11-05T08:32:51.440" v="7" actId="20577"/>
          <ac:spMkLst>
            <pc:docMk/>
            <pc:sldMk cId="6080330" sldId="256"/>
            <ac:spMk id="3" creationId="{00000000-0000-0000-0000-000000000000}"/>
          </ac:spMkLst>
        </pc:spChg>
      </pc:sldChg>
      <pc:sldChg chg="modSp mod">
        <pc:chgData name="Xu Ning" userId="4b16d4e24b5f2f9c" providerId="LiveId" clId="{380ED3CA-E0E4-0549-9BA8-274F9307C74B}" dt="2020-11-05T08:36:01.266" v="19" actId="20577"/>
        <pc:sldMkLst>
          <pc:docMk/>
          <pc:sldMk cId="899070397" sldId="257"/>
        </pc:sldMkLst>
        <pc:spChg chg="mod">
          <ac:chgData name="Xu Ning" userId="4b16d4e24b5f2f9c" providerId="LiveId" clId="{380ED3CA-E0E4-0549-9BA8-274F9307C74B}" dt="2020-11-05T08:36:01.266" v="19" actId="20577"/>
          <ac:spMkLst>
            <pc:docMk/>
            <pc:sldMk cId="899070397" sldId="257"/>
            <ac:spMk id="3" creationId="{00000000-0000-0000-0000-000000000000}"/>
          </ac:spMkLst>
        </pc:spChg>
      </pc:sldChg>
      <pc:sldChg chg="del">
        <pc:chgData name="Xu Ning" userId="4b16d4e24b5f2f9c" providerId="LiveId" clId="{380ED3CA-E0E4-0549-9BA8-274F9307C74B}" dt="2020-11-05T08:38:34.607" v="25" actId="2696"/>
        <pc:sldMkLst>
          <pc:docMk/>
          <pc:sldMk cId="2277534031" sldId="259"/>
        </pc:sldMkLst>
      </pc:sldChg>
      <pc:sldChg chg="del">
        <pc:chgData name="Xu Ning" userId="4b16d4e24b5f2f9c" providerId="LiveId" clId="{380ED3CA-E0E4-0549-9BA8-274F9307C74B}" dt="2020-11-05T08:33:26.189" v="10" actId="2696"/>
        <pc:sldMkLst>
          <pc:docMk/>
          <pc:sldMk cId="509430104" sldId="260"/>
        </pc:sldMkLst>
      </pc:sldChg>
      <pc:sldChg chg="modSp new mod">
        <pc:chgData name="Xu Ning" userId="4b16d4e24b5f2f9c" providerId="LiveId" clId="{380ED3CA-E0E4-0549-9BA8-274F9307C74B}" dt="2020-11-05T08:39:54.437" v="35" actId="20577"/>
        <pc:sldMkLst>
          <pc:docMk/>
          <pc:sldMk cId="3199807828" sldId="261"/>
        </pc:sldMkLst>
        <pc:spChg chg="mod">
          <ac:chgData name="Xu Ning" userId="4b16d4e24b5f2f9c" providerId="LiveId" clId="{380ED3CA-E0E4-0549-9BA8-274F9307C74B}" dt="2020-11-05T08:39:54.437" v="35" actId="20577"/>
          <ac:spMkLst>
            <pc:docMk/>
            <pc:sldMk cId="3199807828" sldId="261"/>
            <ac:spMk id="2" creationId="{E70D6736-410D-184A-9248-93548486889A}"/>
          </ac:spMkLst>
        </pc:spChg>
        <pc:spChg chg="mod">
          <ac:chgData name="Xu Ning" userId="4b16d4e24b5f2f9c" providerId="LiveId" clId="{380ED3CA-E0E4-0549-9BA8-274F9307C74B}" dt="2020-11-05T08:33:20.088" v="9"/>
          <ac:spMkLst>
            <pc:docMk/>
            <pc:sldMk cId="3199807828" sldId="261"/>
            <ac:spMk id="3" creationId="{55E883B8-6024-334E-BAE8-C0DF68E702B6}"/>
          </ac:spMkLst>
        </pc:spChg>
      </pc:sldChg>
      <pc:sldChg chg="modSp new mod">
        <pc:chgData name="Xu Ning" userId="4b16d4e24b5f2f9c" providerId="LiveId" clId="{380ED3CA-E0E4-0549-9BA8-274F9307C74B}" dt="2020-11-05T08:38:31.675" v="24" actId="20577"/>
        <pc:sldMkLst>
          <pc:docMk/>
          <pc:sldMk cId="2632774054" sldId="262"/>
        </pc:sldMkLst>
        <pc:spChg chg="mod">
          <ac:chgData name="Xu Ning" userId="4b16d4e24b5f2f9c" providerId="LiveId" clId="{380ED3CA-E0E4-0549-9BA8-274F9307C74B}" dt="2020-11-05T08:38:31.675" v="24" actId="20577"/>
          <ac:spMkLst>
            <pc:docMk/>
            <pc:sldMk cId="2632774054" sldId="262"/>
            <ac:spMk id="2" creationId="{7AD8DE44-A02D-9748-831E-3FD29C7AFCE6}"/>
          </ac:spMkLst>
        </pc:spChg>
        <pc:spChg chg="mod">
          <ac:chgData name="Xu Ning" userId="4b16d4e24b5f2f9c" providerId="LiveId" clId="{380ED3CA-E0E4-0549-9BA8-274F9307C74B}" dt="2020-11-05T08:38:30.003" v="23" actId="20577"/>
          <ac:spMkLst>
            <pc:docMk/>
            <pc:sldMk cId="2632774054" sldId="262"/>
            <ac:spMk id="3" creationId="{9863FE1D-37C6-EF49-9380-1D99DDF404B4}"/>
          </ac:spMkLst>
        </pc:spChg>
      </pc:sldChg>
      <pc:sldChg chg="modSp new mod">
        <pc:chgData name="Xu Ning" userId="4b16d4e24b5f2f9c" providerId="LiveId" clId="{380ED3CA-E0E4-0549-9BA8-274F9307C74B}" dt="2020-11-05T08:39:50.351" v="33" actId="20577"/>
        <pc:sldMkLst>
          <pc:docMk/>
          <pc:sldMk cId="2767123740" sldId="263"/>
        </pc:sldMkLst>
        <pc:spChg chg="mod">
          <ac:chgData name="Xu Ning" userId="4b16d4e24b5f2f9c" providerId="LiveId" clId="{380ED3CA-E0E4-0549-9BA8-274F9307C74B}" dt="2020-11-05T08:39:50.351" v="33" actId="20577"/>
          <ac:spMkLst>
            <pc:docMk/>
            <pc:sldMk cId="2767123740" sldId="263"/>
            <ac:spMk id="2" creationId="{7D763613-A0E8-984A-A0DC-104B6E07ACE2}"/>
          </ac:spMkLst>
        </pc:spChg>
        <pc:spChg chg="mod">
          <ac:chgData name="Xu Ning" userId="4b16d4e24b5f2f9c" providerId="LiveId" clId="{380ED3CA-E0E4-0549-9BA8-274F9307C74B}" dt="2020-11-05T08:39:47.198" v="31" actId="20577"/>
          <ac:spMkLst>
            <pc:docMk/>
            <pc:sldMk cId="2767123740" sldId="263"/>
            <ac:spMk id="3" creationId="{D7D01127-BBFE-5B41-AA4A-4FEDB7BB0D84}"/>
          </ac:spMkLst>
        </pc:spChg>
      </pc:sldChg>
    </pc:docChg>
  </pc:docChgLst>
  <pc:docChgLst>
    <pc:chgData name="Xu Ning" userId="4b16d4e24b5f2f9c" providerId="LiveId" clId="{4A3546C2-04FA-0141-B67A-6B1F664B1DFE}"/>
    <pc:docChg chg="custSel addSld delSld modSld sldOrd">
      <pc:chgData name="Xu Ning" userId="4b16d4e24b5f2f9c" providerId="LiveId" clId="{4A3546C2-04FA-0141-B67A-6B1F664B1DFE}" dt="2020-11-25T16:18:35.797" v="461" actId="1076"/>
      <pc:docMkLst>
        <pc:docMk/>
      </pc:docMkLst>
      <pc:sldChg chg="addSp modSp mod">
        <pc:chgData name="Xu Ning" userId="4b16d4e24b5f2f9c" providerId="LiveId" clId="{4A3546C2-04FA-0141-B67A-6B1F664B1DFE}" dt="2020-11-25T16:18:16.265" v="460" actId="20577"/>
        <pc:sldMkLst>
          <pc:docMk/>
          <pc:sldMk cId="6080330" sldId="256"/>
        </pc:sldMkLst>
        <pc:spChg chg="mod">
          <ac:chgData name="Xu Ning" userId="4b16d4e24b5f2f9c" providerId="LiveId" clId="{4A3546C2-04FA-0141-B67A-6B1F664B1DFE}" dt="2020-11-25T16:18:16.265" v="460" actId="20577"/>
          <ac:spMkLst>
            <pc:docMk/>
            <pc:sldMk cId="6080330" sldId="256"/>
            <ac:spMk id="2" creationId="{00000000-0000-0000-0000-000000000000}"/>
          </ac:spMkLst>
        </pc:spChg>
        <pc:spChg chg="mod">
          <ac:chgData name="Xu Ning" userId="4b16d4e24b5f2f9c" providerId="LiveId" clId="{4A3546C2-04FA-0141-B67A-6B1F664B1DFE}" dt="2020-11-25T16:04:01.927" v="4" actId="20577"/>
          <ac:spMkLst>
            <pc:docMk/>
            <pc:sldMk cId="6080330" sldId="256"/>
            <ac:spMk id="3" creationId="{00000000-0000-0000-0000-000000000000}"/>
          </ac:spMkLst>
        </pc:spChg>
        <pc:picChg chg="add">
          <ac:chgData name="Xu Ning" userId="4b16d4e24b5f2f9c" providerId="LiveId" clId="{4A3546C2-04FA-0141-B67A-6B1F664B1DFE}" dt="2020-11-25T16:03:52.755" v="0"/>
          <ac:picMkLst>
            <pc:docMk/>
            <pc:sldMk cId="6080330" sldId="256"/>
            <ac:picMk id="9" creationId="{FC87EEAE-A02F-8948-8738-8565D34D8565}"/>
          </ac:picMkLst>
        </pc:picChg>
      </pc:sldChg>
      <pc:sldChg chg="modSp mod">
        <pc:chgData name="Xu Ning" userId="4b16d4e24b5f2f9c" providerId="LiveId" clId="{4A3546C2-04FA-0141-B67A-6B1F664B1DFE}" dt="2020-11-25T16:04:26.800" v="31" actId="20577"/>
        <pc:sldMkLst>
          <pc:docMk/>
          <pc:sldMk cId="899070397" sldId="257"/>
        </pc:sldMkLst>
        <pc:spChg chg="mod">
          <ac:chgData name="Xu Ning" userId="4b16d4e24b5f2f9c" providerId="LiveId" clId="{4A3546C2-04FA-0141-B67A-6B1F664B1DFE}" dt="2020-11-25T16:04:26.800" v="31" actId="20577"/>
          <ac:spMkLst>
            <pc:docMk/>
            <pc:sldMk cId="899070397" sldId="257"/>
            <ac:spMk id="3" creationId="{00000000-0000-0000-0000-000000000000}"/>
          </ac:spMkLst>
        </pc:spChg>
      </pc:sldChg>
      <pc:sldChg chg="del">
        <pc:chgData name="Xu Ning" userId="4b16d4e24b5f2f9c" providerId="LiveId" clId="{4A3546C2-04FA-0141-B67A-6B1F664B1DFE}" dt="2020-11-25T16:04:39.098" v="32" actId="2696"/>
        <pc:sldMkLst>
          <pc:docMk/>
          <pc:sldMk cId="3199807828" sldId="261"/>
        </pc:sldMkLst>
      </pc:sldChg>
      <pc:sldChg chg="del">
        <pc:chgData name="Xu Ning" userId="4b16d4e24b5f2f9c" providerId="LiveId" clId="{4A3546C2-04FA-0141-B67A-6B1F664B1DFE}" dt="2020-11-25T16:07:26.131" v="63" actId="2696"/>
        <pc:sldMkLst>
          <pc:docMk/>
          <pc:sldMk cId="2632774054" sldId="262"/>
        </pc:sldMkLst>
      </pc:sldChg>
      <pc:sldChg chg="del">
        <pc:chgData name="Xu Ning" userId="4b16d4e24b5f2f9c" providerId="LiveId" clId="{4A3546C2-04FA-0141-B67A-6B1F664B1DFE}" dt="2020-11-25T16:07:21.124" v="61" actId="2696"/>
        <pc:sldMkLst>
          <pc:docMk/>
          <pc:sldMk cId="2767123740" sldId="263"/>
        </pc:sldMkLst>
      </pc:sldChg>
      <pc:sldChg chg="addSp delSp modSp new mod">
        <pc:chgData name="Xu Ning" userId="4b16d4e24b5f2f9c" providerId="LiveId" clId="{4A3546C2-04FA-0141-B67A-6B1F664B1DFE}" dt="2020-11-25T16:15:39.107" v="364" actId="20577"/>
        <pc:sldMkLst>
          <pc:docMk/>
          <pc:sldMk cId="3230290385" sldId="264"/>
        </pc:sldMkLst>
        <pc:spChg chg="mod">
          <ac:chgData name="Xu Ning" userId="4b16d4e24b5f2f9c" providerId="LiveId" clId="{4A3546C2-04FA-0141-B67A-6B1F664B1DFE}" dt="2020-11-25T16:06:30.039" v="40" actId="20577"/>
          <ac:spMkLst>
            <pc:docMk/>
            <pc:sldMk cId="3230290385" sldId="264"/>
            <ac:spMk id="2" creationId="{3D047E08-0A9B-D04F-A708-C8C70D7878ED}"/>
          </ac:spMkLst>
        </pc:spChg>
        <pc:spChg chg="del">
          <ac:chgData name="Xu Ning" userId="4b16d4e24b5f2f9c" providerId="LiveId" clId="{4A3546C2-04FA-0141-B67A-6B1F664B1DFE}" dt="2020-11-25T16:06:03.818" v="34" actId="478"/>
          <ac:spMkLst>
            <pc:docMk/>
            <pc:sldMk cId="3230290385" sldId="264"/>
            <ac:spMk id="3" creationId="{1A5D49A5-64AE-544C-9E27-C1719C287BB5}"/>
          </ac:spMkLst>
        </pc:spChg>
        <pc:spChg chg="add del mod">
          <ac:chgData name="Xu Ning" userId="4b16d4e24b5f2f9c" providerId="LiveId" clId="{4A3546C2-04FA-0141-B67A-6B1F664B1DFE}" dt="2020-11-25T16:06:40.358" v="57"/>
          <ac:spMkLst>
            <pc:docMk/>
            <pc:sldMk cId="3230290385" sldId="264"/>
            <ac:spMk id="5" creationId="{AC388030-66B5-9E48-BD25-3C875AC72DA6}"/>
          </ac:spMkLst>
        </pc:spChg>
        <pc:spChg chg="add mod">
          <ac:chgData name="Xu Ning" userId="4b16d4e24b5f2f9c" providerId="LiveId" clId="{4A3546C2-04FA-0141-B67A-6B1F664B1DFE}" dt="2020-11-25T16:15:39.107" v="364" actId="20577"/>
          <ac:spMkLst>
            <pc:docMk/>
            <pc:sldMk cId="3230290385" sldId="264"/>
            <ac:spMk id="6" creationId="{13BE7B74-B694-9F47-9A0C-77ECE33F6260}"/>
          </ac:spMkLst>
        </pc:spChg>
        <pc:picChg chg="add mod">
          <ac:chgData name="Xu Ning" userId="4b16d4e24b5f2f9c" providerId="LiveId" clId="{4A3546C2-04FA-0141-B67A-6B1F664B1DFE}" dt="2020-11-25T16:06:09.101" v="36" actId="1076"/>
          <ac:picMkLst>
            <pc:docMk/>
            <pc:sldMk cId="3230290385" sldId="264"/>
            <ac:picMk id="4" creationId="{0C00F168-07D0-174E-AF9D-260E39E48DFE}"/>
          </ac:picMkLst>
        </pc:picChg>
      </pc:sldChg>
      <pc:sldChg chg="addSp delSp modSp new mod ord">
        <pc:chgData name="Xu Ning" userId="4b16d4e24b5f2f9c" providerId="LiveId" clId="{4A3546C2-04FA-0141-B67A-6B1F664B1DFE}" dt="2020-11-25T16:18:35.797" v="461" actId="1076"/>
        <pc:sldMkLst>
          <pc:docMk/>
          <pc:sldMk cId="2819440864" sldId="265"/>
        </pc:sldMkLst>
        <pc:spChg chg="mod">
          <ac:chgData name="Xu Ning" userId="4b16d4e24b5f2f9c" providerId="LiveId" clId="{4A3546C2-04FA-0141-B67A-6B1F664B1DFE}" dt="2020-11-25T16:08:14.461" v="69" actId="20577"/>
          <ac:spMkLst>
            <pc:docMk/>
            <pc:sldMk cId="2819440864" sldId="265"/>
            <ac:spMk id="2" creationId="{63900FDB-C646-E040-9C32-E5C558335778}"/>
          </ac:spMkLst>
        </pc:spChg>
        <pc:spChg chg="del">
          <ac:chgData name="Xu Ning" userId="4b16d4e24b5f2f9c" providerId="LiveId" clId="{4A3546C2-04FA-0141-B67A-6B1F664B1DFE}" dt="2020-11-25T16:08:17.681" v="70" actId="478"/>
          <ac:spMkLst>
            <pc:docMk/>
            <pc:sldMk cId="2819440864" sldId="265"/>
            <ac:spMk id="3" creationId="{72F2136A-BC75-864E-9E60-AC7441E463A7}"/>
          </ac:spMkLst>
        </pc:spChg>
        <pc:spChg chg="add mod">
          <ac:chgData name="Xu Ning" userId="4b16d4e24b5f2f9c" providerId="LiveId" clId="{4A3546C2-04FA-0141-B67A-6B1F664B1DFE}" dt="2020-11-25T16:17:52.370" v="457" actId="20577"/>
          <ac:spMkLst>
            <pc:docMk/>
            <pc:sldMk cId="2819440864" sldId="265"/>
            <ac:spMk id="4" creationId="{56325B3B-99C2-9E44-A11B-9714F5560858}"/>
          </ac:spMkLst>
        </pc:spChg>
        <pc:spChg chg="add mod">
          <ac:chgData name="Xu Ning" userId="4b16d4e24b5f2f9c" providerId="LiveId" clId="{4A3546C2-04FA-0141-B67A-6B1F664B1DFE}" dt="2020-11-25T16:18:35.797" v="461" actId="1076"/>
          <ac:spMkLst>
            <pc:docMk/>
            <pc:sldMk cId="2819440864" sldId="265"/>
            <ac:spMk id="5" creationId="{A324FE2F-B98B-6F4D-B793-A6812670A569}"/>
          </ac:spMkLst>
        </pc:spChg>
      </pc:sldChg>
    </pc:docChg>
  </pc:docChgLst>
  <pc:docChgLst>
    <pc:chgData name="Xu Ning" userId="4b16d4e24b5f2f9c" providerId="LiveId" clId="{0D1109C4-FB88-DA40-B77B-9C4A9248690C}"/>
    <pc:docChg chg="undo custSel addSld delSld modSld sldOrd">
      <pc:chgData name="Xu Ning" userId="4b16d4e24b5f2f9c" providerId="LiveId" clId="{0D1109C4-FB88-DA40-B77B-9C4A9248690C}" dt="2020-12-03T05:07:29.242" v="5442" actId="20577"/>
      <pc:docMkLst>
        <pc:docMk/>
      </pc:docMkLst>
      <pc:sldChg chg="addSp modSp mod">
        <pc:chgData name="Xu Ning" userId="4b16d4e24b5f2f9c" providerId="LiveId" clId="{0D1109C4-FB88-DA40-B77B-9C4A9248690C}" dt="2020-12-03T05:07:29.242" v="5442" actId="20577"/>
        <pc:sldMkLst>
          <pc:docMk/>
          <pc:sldMk cId="6080330" sldId="256"/>
        </pc:sldMkLst>
        <pc:spChg chg="mod">
          <ac:chgData name="Xu Ning" userId="4b16d4e24b5f2f9c" providerId="LiveId" clId="{0D1109C4-FB88-DA40-B77B-9C4A9248690C}" dt="2020-11-25T16:19:57.732" v="1" actId="20577"/>
          <ac:spMkLst>
            <pc:docMk/>
            <pc:sldMk cId="6080330" sldId="256"/>
            <ac:spMk id="2" creationId="{00000000-0000-0000-0000-000000000000}"/>
          </ac:spMkLst>
        </pc:spChg>
        <pc:spChg chg="mod">
          <ac:chgData name="Xu Ning" userId="4b16d4e24b5f2f9c" providerId="LiveId" clId="{0D1109C4-FB88-DA40-B77B-9C4A9248690C}" dt="2020-12-03T05:07:29.242" v="5442" actId="20577"/>
          <ac:spMkLst>
            <pc:docMk/>
            <pc:sldMk cId="6080330" sldId="256"/>
            <ac:spMk id="3" creationId="{00000000-0000-0000-0000-000000000000}"/>
          </ac:spMkLst>
        </pc:spChg>
        <pc:picChg chg="add">
          <ac:chgData name="Xu Ning" userId="4b16d4e24b5f2f9c" providerId="LiveId" clId="{0D1109C4-FB88-DA40-B77B-9C4A9248690C}" dt="2020-12-03T02:41:10.507" v="1084"/>
          <ac:picMkLst>
            <pc:docMk/>
            <pc:sldMk cId="6080330" sldId="256"/>
            <ac:picMk id="10" creationId="{28050964-FC3A-D64D-ADDE-26193ED5DE1B}"/>
          </ac:picMkLst>
        </pc:picChg>
      </pc:sldChg>
      <pc:sldChg chg="modSp mod">
        <pc:chgData name="Xu Ning" userId="4b16d4e24b5f2f9c" providerId="LiveId" clId="{0D1109C4-FB88-DA40-B77B-9C4A9248690C}" dt="2020-12-03T05:06:46.020" v="5436" actId="20577"/>
        <pc:sldMkLst>
          <pc:docMk/>
          <pc:sldMk cId="899070397" sldId="257"/>
        </pc:sldMkLst>
        <pc:spChg chg="mod">
          <ac:chgData name="Xu Ning" userId="4b16d4e24b5f2f9c" providerId="LiveId" clId="{0D1109C4-FB88-DA40-B77B-9C4A9248690C}" dt="2020-12-03T05:06:46.020" v="5436" actId="20577"/>
          <ac:spMkLst>
            <pc:docMk/>
            <pc:sldMk cId="899070397" sldId="257"/>
            <ac:spMk id="3" creationId="{00000000-0000-0000-0000-000000000000}"/>
          </ac:spMkLst>
        </pc:spChg>
      </pc:sldChg>
      <pc:sldChg chg="addSp delSp modSp del mod">
        <pc:chgData name="Xu Ning" userId="4b16d4e24b5f2f9c" providerId="LiveId" clId="{0D1109C4-FB88-DA40-B77B-9C4A9248690C}" dt="2020-12-03T04:57:12.806" v="4908" actId="2696"/>
        <pc:sldMkLst>
          <pc:docMk/>
          <pc:sldMk cId="3230290385" sldId="264"/>
        </pc:sldMkLst>
        <pc:spChg chg="add del mod">
          <ac:chgData name="Xu Ning" userId="4b16d4e24b5f2f9c" providerId="LiveId" clId="{0D1109C4-FB88-DA40-B77B-9C4A9248690C}" dt="2020-11-25T16:21:24.025" v="9"/>
          <ac:spMkLst>
            <pc:docMk/>
            <pc:sldMk cId="3230290385" sldId="264"/>
            <ac:spMk id="5" creationId="{DB544E8F-14CE-5F4E-876C-85B30E69C7B2}"/>
          </ac:spMkLst>
        </pc:spChg>
        <pc:spChg chg="del">
          <ac:chgData name="Xu Ning" userId="4b16d4e24b5f2f9c" providerId="LiveId" clId="{0D1109C4-FB88-DA40-B77B-9C4A9248690C}" dt="2020-11-25T16:20:07.313" v="5" actId="478"/>
          <ac:spMkLst>
            <pc:docMk/>
            <pc:sldMk cId="3230290385" sldId="264"/>
            <ac:spMk id="6" creationId="{13BE7B74-B694-9F47-9A0C-77ECE33F6260}"/>
          </ac:spMkLst>
        </pc:spChg>
        <pc:spChg chg="add del mod">
          <ac:chgData name="Xu Ning" userId="4b16d4e24b5f2f9c" providerId="LiveId" clId="{0D1109C4-FB88-DA40-B77B-9C4A9248690C}" dt="2020-11-25T16:21:24.025" v="9"/>
          <ac:spMkLst>
            <pc:docMk/>
            <pc:sldMk cId="3230290385" sldId="264"/>
            <ac:spMk id="7" creationId="{D4E1C922-33AC-1849-BBC6-AABEC9E425FA}"/>
          </ac:spMkLst>
        </pc:spChg>
        <pc:spChg chg="add del mod">
          <ac:chgData name="Xu Ning" userId="4b16d4e24b5f2f9c" providerId="LiveId" clId="{0D1109C4-FB88-DA40-B77B-9C4A9248690C}" dt="2020-11-25T16:21:24.025" v="9"/>
          <ac:spMkLst>
            <pc:docMk/>
            <pc:sldMk cId="3230290385" sldId="264"/>
            <ac:spMk id="8" creationId="{CA51EE13-185A-214A-B55E-D5FB32B39E8D}"/>
          </ac:spMkLst>
        </pc:spChg>
        <pc:spChg chg="add del mod">
          <ac:chgData name="Xu Ning" userId="4b16d4e24b5f2f9c" providerId="LiveId" clId="{0D1109C4-FB88-DA40-B77B-9C4A9248690C}" dt="2020-11-25T16:21:24.025" v="9"/>
          <ac:spMkLst>
            <pc:docMk/>
            <pc:sldMk cId="3230290385" sldId="264"/>
            <ac:spMk id="9" creationId="{72CA739D-A7FE-4746-9A12-0FF788BC7A6F}"/>
          </ac:spMkLst>
        </pc:spChg>
        <pc:spChg chg="add mod">
          <ac:chgData name="Xu Ning" userId="4b16d4e24b5f2f9c" providerId="LiveId" clId="{0D1109C4-FB88-DA40-B77B-9C4A9248690C}" dt="2020-11-25T16:24:26.999" v="48" actId="1076"/>
          <ac:spMkLst>
            <pc:docMk/>
            <pc:sldMk cId="3230290385" sldId="264"/>
            <ac:spMk id="10" creationId="{CBFB68C9-4277-DC4C-8871-1A42439E0EE9}"/>
          </ac:spMkLst>
        </pc:spChg>
        <pc:spChg chg="add del mod">
          <ac:chgData name="Xu Ning" userId="4b16d4e24b5f2f9c" providerId="LiveId" clId="{0D1109C4-FB88-DA40-B77B-9C4A9248690C}" dt="2020-11-25T16:21:57.563" v="16"/>
          <ac:spMkLst>
            <pc:docMk/>
            <pc:sldMk cId="3230290385" sldId="264"/>
            <ac:spMk id="11" creationId="{9719101A-764E-9441-9795-888CC7E96427}"/>
          </ac:spMkLst>
        </pc:spChg>
        <pc:spChg chg="add del mod">
          <ac:chgData name="Xu Ning" userId="4b16d4e24b5f2f9c" providerId="LiveId" clId="{0D1109C4-FB88-DA40-B77B-9C4A9248690C}" dt="2020-11-25T16:21:57.431" v="14"/>
          <ac:spMkLst>
            <pc:docMk/>
            <pc:sldMk cId="3230290385" sldId="264"/>
            <ac:spMk id="13" creationId="{C3F13E68-5EE4-D54C-8DD9-68F569D55273}"/>
          </ac:spMkLst>
        </pc:spChg>
        <pc:spChg chg="add del mod">
          <ac:chgData name="Xu Ning" userId="4b16d4e24b5f2f9c" providerId="LiveId" clId="{0D1109C4-FB88-DA40-B77B-9C4A9248690C}" dt="2020-11-25T16:21:57.431" v="14"/>
          <ac:spMkLst>
            <pc:docMk/>
            <pc:sldMk cId="3230290385" sldId="264"/>
            <ac:spMk id="14" creationId="{419A3BA1-689D-C84E-8FF6-1727212F3393}"/>
          </ac:spMkLst>
        </pc:spChg>
        <pc:spChg chg="add mod">
          <ac:chgData name="Xu Ning" userId="4b16d4e24b5f2f9c" providerId="LiveId" clId="{0D1109C4-FB88-DA40-B77B-9C4A9248690C}" dt="2020-11-25T16:23:14.143" v="23" actId="1076"/>
          <ac:spMkLst>
            <pc:docMk/>
            <pc:sldMk cId="3230290385" sldId="264"/>
            <ac:spMk id="16" creationId="{C3AC2D65-D332-6040-A019-2EDDA04A06D4}"/>
          </ac:spMkLst>
        </pc:spChg>
        <pc:spChg chg="add mod">
          <ac:chgData name="Xu Ning" userId="4b16d4e24b5f2f9c" providerId="LiveId" clId="{0D1109C4-FB88-DA40-B77B-9C4A9248690C}" dt="2020-11-25T16:23:27.392" v="25" actId="1076"/>
          <ac:spMkLst>
            <pc:docMk/>
            <pc:sldMk cId="3230290385" sldId="264"/>
            <ac:spMk id="17" creationId="{BDDC6CC2-7DFF-AA4F-89BF-B68D6CDE5BB4}"/>
          </ac:spMkLst>
        </pc:spChg>
        <pc:spChg chg="add mod">
          <ac:chgData name="Xu Ning" userId="4b16d4e24b5f2f9c" providerId="LiveId" clId="{0D1109C4-FB88-DA40-B77B-9C4A9248690C}" dt="2020-11-25T16:28:23.712" v="196" actId="403"/>
          <ac:spMkLst>
            <pc:docMk/>
            <pc:sldMk cId="3230290385" sldId="264"/>
            <ac:spMk id="18" creationId="{F921E250-E316-234B-9772-EE9B0EB43DCA}"/>
          </ac:spMkLst>
        </pc:spChg>
        <pc:graphicFrameChg chg="add del mod">
          <ac:chgData name="Xu Ning" userId="4b16d4e24b5f2f9c" providerId="LiveId" clId="{0D1109C4-FB88-DA40-B77B-9C4A9248690C}" dt="2020-11-25T16:21:24.025" v="9"/>
          <ac:graphicFrameMkLst>
            <pc:docMk/>
            <pc:sldMk cId="3230290385" sldId="264"/>
            <ac:graphicFrameMk id="3" creationId="{49FE357A-40BB-784F-9ED2-3315ECC1E933}"/>
          </ac:graphicFrameMkLst>
        </pc:graphicFrameChg>
        <pc:graphicFrameChg chg="add del mod">
          <ac:chgData name="Xu Ning" userId="4b16d4e24b5f2f9c" providerId="LiveId" clId="{0D1109C4-FB88-DA40-B77B-9C4A9248690C}" dt="2020-11-25T16:21:57.431" v="14"/>
          <ac:graphicFrameMkLst>
            <pc:docMk/>
            <pc:sldMk cId="3230290385" sldId="264"/>
            <ac:graphicFrameMk id="12" creationId="{8F5FF877-5DB8-CC42-B297-005E2CDBCAA6}"/>
          </ac:graphicFrameMkLst>
        </pc:graphicFrameChg>
        <pc:graphicFrameChg chg="add mod modGraphic">
          <ac:chgData name="Xu Ning" userId="4b16d4e24b5f2f9c" providerId="LiveId" clId="{0D1109C4-FB88-DA40-B77B-9C4A9248690C}" dt="2020-11-25T16:23:21.300" v="24" actId="20577"/>
          <ac:graphicFrameMkLst>
            <pc:docMk/>
            <pc:sldMk cId="3230290385" sldId="264"/>
            <ac:graphicFrameMk id="15" creationId="{94C9E430-15E0-E14B-ADF8-FD4D7BC315C2}"/>
          </ac:graphicFrameMkLst>
        </pc:graphicFrameChg>
        <pc:picChg chg="del">
          <ac:chgData name="Xu Ning" userId="4b16d4e24b5f2f9c" providerId="LiveId" clId="{0D1109C4-FB88-DA40-B77B-9C4A9248690C}" dt="2020-11-25T16:20:05.596" v="4" actId="478"/>
          <ac:picMkLst>
            <pc:docMk/>
            <pc:sldMk cId="3230290385" sldId="264"/>
            <ac:picMk id="4" creationId="{0C00F168-07D0-174E-AF9D-260E39E48DFE}"/>
          </ac:picMkLst>
        </pc:picChg>
      </pc:sldChg>
      <pc:sldChg chg="addSp delSp modSp mod">
        <pc:chgData name="Xu Ning" userId="4b16d4e24b5f2f9c" providerId="LiveId" clId="{0D1109C4-FB88-DA40-B77B-9C4A9248690C}" dt="2020-12-03T05:01:13.555" v="5080" actId="1076"/>
        <pc:sldMkLst>
          <pc:docMk/>
          <pc:sldMk cId="2819440864" sldId="265"/>
        </pc:sldMkLst>
        <pc:spChg chg="mod">
          <ac:chgData name="Xu Ning" userId="4b16d4e24b5f2f9c" providerId="LiveId" clId="{0D1109C4-FB88-DA40-B77B-9C4A9248690C}" dt="2020-12-03T04:58:51.645" v="4974" actId="20577"/>
          <ac:spMkLst>
            <pc:docMk/>
            <pc:sldMk cId="2819440864" sldId="265"/>
            <ac:spMk id="2" creationId="{63900FDB-C646-E040-9C32-E5C558335778}"/>
          </ac:spMkLst>
        </pc:spChg>
        <pc:spChg chg="del">
          <ac:chgData name="Xu Ning" userId="4b16d4e24b5f2f9c" providerId="LiveId" clId="{0D1109C4-FB88-DA40-B77B-9C4A9248690C}" dt="2020-11-25T16:20:11.107" v="6" actId="478"/>
          <ac:spMkLst>
            <pc:docMk/>
            <pc:sldMk cId="2819440864" sldId="265"/>
            <ac:spMk id="4" creationId="{56325B3B-99C2-9E44-A11B-9714F5560858}"/>
          </ac:spMkLst>
        </pc:spChg>
        <pc:spChg chg="del">
          <ac:chgData name="Xu Ning" userId="4b16d4e24b5f2f9c" providerId="LiveId" clId="{0D1109C4-FB88-DA40-B77B-9C4A9248690C}" dt="2020-11-25T16:20:13.331" v="7" actId="478"/>
          <ac:spMkLst>
            <pc:docMk/>
            <pc:sldMk cId="2819440864" sldId="265"/>
            <ac:spMk id="5" creationId="{A324FE2F-B98B-6F4D-B793-A6812670A569}"/>
          </ac:spMkLst>
        </pc:spChg>
        <pc:spChg chg="add mod">
          <ac:chgData name="Xu Ning" userId="4b16d4e24b5f2f9c" providerId="LiveId" clId="{0D1109C4-FB88-DA40-B77B-9C4A9248690C}" dt="2020-12-03T05:01:13.555" v="5080" actId="1076"/>
          <ac:spMkLst>
            <pc:docMk/>
            <pc:sldMk cId="2819440864" sldId="265"/>
            <ac:spMk id="7" creationId="{AFCDA732-84F4-564C-A553-9467AB653A89}"/>
          </ac:spMkLst>
        </pc:spChg>
        <pc:spChg chg="add mod">
          <ac:chgData name="Xu Ning" userId="4b16d4e24b5f2f9c" providerId="LiveId" clId="{0D1109C4-FB88-DA40-B77B-9C4A9248690C}" dt="2020-12-03T05:01:10.635" v="5079" actId="1076"/>
          <ac:spMkLst>
            <pc:docMk/>
            <pc:sldMk cId="2819440864" sldId="265"/>
            <ac:spMk id="8" creationId="{9587FA29-9016-C54F-8EC9-F6ECC0C28D01}"/>
          </ac:spMkLst>
        </pc:spChg>
        <pc:spChg chg="add del mod">
          <ac:chgData name="Xu Ning" userId="4b16d4e24b5f2f9c" providerId="LiveId" clId="{0D1109C4-FB88-DA40-B77B-9C4A9248690C}" dt="2020-11-25T17:00:19.249" v="830" actId="478"/>
          <ac:spMkLst>
            <pc:docMk/>
            <pc:sldMk cId="2819440864" sldId="265"/>
            <ac:spMk id="14" creationId="{D8498CA6-8C88-EE4B-B7FB-23A2D3799A28}"/>
          </ac:spMkLst>
        </pc:spChg>
        <pc:spChg chg="add mod">
          <ac:chgData name="Xu Ning" userId="4b16d4e24b5f2f9c" providerId="LiveId" clId="{0D1109C4-FB88-DA40-B77B-9C4A9248690C}" dt="2020-12-03T04:59:00.876" v="4975" actId="1076"/>
          <ac:spMkLst>
            <pc:docMk/>
            <pc:sldMk cId="2819440864" sldId="265"/>
            <ac:spMk id="15" creationId="{4FC0DB8A-AC07-114A-B291-D9E105696338}"/>
          </ac:spMkLst>
        </pc:spChg>
        <pc:picChg chg="add del mod">
          <ac:chgData name="Xu Ning" userId="4b16d4e24b5f2f9c" providerId="LiveId" clId="{0D1109C4-FB88-DA40-B77B-9C4A9248690C}" dt="2020-11-25T16:42:38.563" v="199" actId="478"/>
          <ac:picMkLst>
            <pc:docMk/>
            <pc:sldMk cId="2819440864" sldId="265"/>
            <ac:picMk id="3" creationId="{0232E839-8955-564A-B65D-1D095EBD573D}"/>
          </ac:picMkLst>
        </pc:picChg>
        <pc:picChg chg="add del mod">
          <ac:chgData name="Xu Ning" userId="4b16d4e24b5f2f9c" providerId="LiveId" clId="{0D1109C4-FB88-DA40-B77B-9C4A9248690C}" dt="2020-12-03T02:43:18.444" v="1136" actId="478"/>
          <ac:picMkLst>
            <pc:docMk/>
            <pc:sldMk cId="2819440864" sldId="265"/>
            <ac:picMk id="3" creationId="{03A5F31A-F37B-F642-AFB1-A68C1A6CB640}"/>
          </ac:picMkLst>
        </pc:picChg>
        <pc:picChg chg="add del mod">
          <ac:chgData name="Xu Ning" userId="4b16d4e24b5f2f9c" providerId="LiveId" clId="{0D1109C4-FB88-DA40-B77B-9C4A9248690C}" dt="2020-12-03T02:49:06.944" v="1484" actId="478"/>
          <ac:picMkLst>
            <pc:docMk/>
            <pc:sldMk cId="2819440864" sldId="265"/>
            <ac:picMk id="6" creationId="{71BD01C7-B175-C642-95FE-980A0F6783D0}"/>
          </ac:picMkLst>
        </pc:picChg>
        <pc:picChg chg="add del mod">
          <ac:chgData name="Xu Ning" userId="4b16d4e24b5f2f9c" providerId="LiveId" clId="{0D1109C4-FB88-DA40-B77B-9C4A9248690C}" dt="2020-12-03T02:56:09.160" v="1671" actId="478"/>
          <ac:picMkLst>
            <pc:docMk/>
            <pc:sldMk cId="2819440864" sldId="265"/>
            <ac:picMk id="9" creationId="{BA4F244A-AB51-B94E-8D19-9BA81BB61F9D}"/>
          </ac:picMkLst>
        </pc:picChg>
        <pc:picChg chg="add del mod">
          <ac:chgData name="Xu Ning" userId="4b16d4e24b5f2f9c" providerId="LiveId" clId="{0D1109C4-FB88-DA40-B77B-9C4A9248690C}" dt="2020-12-03T02:56:11.739" v="1672" actId="478"/>
          <ac:picMkLst>
            <pc:docMk/>
            <pc:sldMk cId="2819440864" sldId="265"/>
            <ac:picMk id="10" creationId="{FA39BFC3-AD42-C74B-86E9-136F2C76EE15}"/>
          </ac:picMkLst>
        </pc:picChg>
        <pc:picChg chg="add del mod">
          <ac:chgData name="Xu Ning" userId="4b16d4e24b5f2f9c" providerId="LiveId" clId="{0D1109C4-FB88-DA40-B77B-9C4A9248690C}" dt="2020-11-25T16:59:43.339" v="800" actId="478"/>
          <ac:picMkLst>
            <pc:docMk/>
            <pc:sldMk cId="2819440864" sldId="265"/>
            <ac:picMk id="11" creationId="{928CA6D4-4948-414D-BD85-D0486E628437}"/>
          </ac:picMkLst>
        </pc:picChg>
        <pc:picChg chg="add del mod">
          <ac:chgData name="Xu Ning" userId="4b16d4e24b5f2f9c" providerId="LiveId" clId="{0D1109C4-FB88-DA40-B77B-9C4A9248690C}" dt="2020-12-03T04:26:32.573" v="2877" actId="478"/>
          <ac:picMkLst>
            <pc:docMk/>
            <pc:sldMk cId="2819440864" sldId="265"/>
            <ac:picMk id="12" creationId="{8743753A-3013-FA45-993A-C81D07931C49}"/>
          </ac:picMkLst>
        </pc:picChg>
        <pc:picChg chg="add del mod">
          <ac:chgData name="Xu Ning" userId="4b16d4e24b5f2f9c" providerId="LiveId" clId="{0D1109C4-FB88-DA40-B77B-9C4A9248690C}" dt="2020-12-03T04:26:34.607" v="2878" actId="478"/>
          <ac:picMkLst>
            <pc:docMk/>
            <pc:sldMk cId="2819440864" sldId="265"/>
            <ac:picMk id="13" creationId="{0A249B96-49CC-B14E-B873-AC5068645410}"/>
          </ac:picMkLst>
        </pc:picChg>
      </pc:sldChg>
      <pc:sldChg chg="addSp delSp modSp new mod ord modClrScheme chgLayout">
        <pc:chgData name="Xu Ning" userId="4b16d4e24b5f2f9c" providerId="LiveId" clId="{0D1109C4-FB88-DA40-B77B-9C4A9248690C}" dt="2020-12-03T05:04:48.336" v="5305" actId="20577"/>
        <pc:sldMkLst>
          <pc:docMk/>
          <pc:sldMk cId="3036448863" sldId="266"/>
        </pc:sldMkLst>
        <pc:spChg chg="mod ord">
          <ac:chgData name="Xu Ning" userId="4b16d4e24b5f2f9c" providerId="LiveId" clId="{0D1109C4-FB88-DA40-B77B-9C4A9248690C}" dt="2020-12-03T05:02:53.780" v="5166" actId="20577"/>
          <ac:spMkLst>
            <pc:docMk/>
            <pc:sldMk cId="3036448863" sldId="266"/>
            <ac:spMk id="2" creationId="{25F4E994-6D60-5A4F-993B-D8778C5A7ADE}"/>
          </ac:spMkLst>
        </pc:spChg>
        <pc:spChg chg="del">
          <ac:chgData name="Xu Ning" userId="4b16d4e24b5f2f9c" providerId="LiveId" clId="{0D1109C4-FB88-DA40-B77B-9C4A9248690C}" dt="2020-12-03T02:44:55.605" v="1160" actId="478"/>
          <ac:spMkLst>
            <pc:docMk/>
            <pc:sldMk cId="3036448863" sldId="266"/>
            <ac:spMk id="3" creationId="{8DD7C265-E9EE-CB40-A16F-39CC5DA407DF}"/>
          </ac:spMkLst>
        </pc:spChg>
        <pc:spChg chg="add del mod ord">
          <ac:chgData name="Xu Ning" userId="4b16d4e24b5f2f9c" providerId="LiveId" clId="{0D1109C4-FB88-DA40-B77B-9C4A9248690C}" dt="2020-12-03T04:32:46.822" v="3301" actId="700"/>
          <ac:spMkLst>
            <pc:docMk/>
            <pc:sldMk cId="3036448863" sldId="266"/>
            <ac:spMk id="4" creationId="{99A3639A-1387-5747-AA0E-89AA4FE09674}"/>
          </ac:spMkLst>
        </pc:spChg>
        <pc:spChg chg="add mod">
          <ac:chgData name="Xu Ning" userId="4b16d4e24b5f2f9c" providerId="LiveId" clId="{0D1109C4-FB88-DA40-B77B-9C4A9248690C}" dt="2020-12-03T05:04:48.336" v="5305" actId="20577"/>
          <ac:spMkLst>
            <pc:docMk/>
            <pc:sldMk cId="3036448863" sldId="266"/>
            <ac:spMk id="5" creationId="{82882068-28ED-4B4D-880A-5EB571BD2875}"/>
          </ac:spMkLst>
        </pc:spChg>
        <pc:spChg chg="add del mod">
          <ac:chgData name="Xu Ning" userId="4b16d4e24b5f2f9c" providerId="LiveId" clId="{0D1109C4-FB88-DA40-B77B-9C4A9248690C}" dt="2020-12-03T04:39:27.773" v="4189"/>
          <ac:spMkLst>
            <pc:docMk/>
            <pc:sldMk cId="3036448863" sldId="266"/>
            <ac:spMk id="7" creationId="{99A2BA48-89E3-EB4E-88E4-626C13450081}"/>
          </ac:spMkLst>
        </pc:spChg>
        <pc:spChg chg="add del mod">
          <ac:chgData name="Xu Ning" userId="4b16d4e24b5f2f9c" providerId="LiveId" clId="{0D1109C4-FB88-DA40-B77B-9C4A9248690C}" dt="2020-12-03T04:39:27.773" v="4189"/>
          <ac:spMkLst>
            <pc:docMk/>
            <pc:sldMk cId="3036448863" sldId="266"/>
            <ac:spMk id="8" creationId="{8B253E59-5AD2-B24F-AA69-41E5412D58E6}"/>
          </ac:spMkLst>
        </pc:spChg>
        <pc:spChg chg="add del mod">
          <ac:chgData name="Xu Ning" userId="4b16d4e24b5f2f9c" providerId="LiveId" clId="{0D1109C4-FB88-DA40-B77B-9C4A9248690C}" dt="2020-12-03T04:39:27.773" v="4189"/>
          <ac:spMkLst>
            <pc:docMk/>
            <pc:sldMk cId="3036448863" sldId="266"/>
            <ac:spMk id="9" creationId="{3C883F73-5C88-D94E-888D-7D4519F4327C}"/>
          </ac:spMkLst>
        </pc:spChg>
        <pc:picChg chg="add del mod">
          <ac:chgData name="Xu Ning" userId="4b16d4e24b5f2f9c" providerId="LiveId" clId="{0D1109C4-FB88-DA40-B77B-9C4A9248690C}" dt="2020-12-03T04:39:27.773" v="4189"/>
          <ac:picMkLst>
            <pc:docMk/>
            <pc:sldMk cId="3036448863" sldId="266"/>
            <ac:picMk id="6" creationId="{2E2EC5B8-83D9-244F-A7ED-1418E79EEBA3}"/>
          </ac:picMkLst>
        </pc:picChg>
      </pc:sldChg>
      <pc:sldChg chg="addSp delSp modSp add mod ord">
        <pc:chgData name="Xu Ning" userId="4b16d4e24b5f2f9c" providerId="LiveId" clId="{0D1109C4-FB88-DA40-B77B-9C4A9248690C}" dt="2020-12-03T05:05:30.186" v="5309" actId="1076"/>
        <pc:sldMkLst>
          <pc:docMk/>
          <pc:sldMk cId="1104402934" sldId="267"/>
        </pc:sldMkLst>
        <pc:spChg chg="mod">
          <ac:chgData name="Xu Ning" userId="4b16d4e24b5f2f9c" providerId="LiveId" clId="{0D1109C4-FB88-DA40-B77B-9C4A9248690C}" dt="2020-12-03T04:58:07.850" v="4929" actId="20577"/>
          <ac:spMkLst>
            <pc:docMk/>
            <pc:sldMk cId="1104402934" sldId="267"/>
            <ac:spMk id="2" creationId="{63900FDB-C646-E040-9C32-E5C558335778}"/>
          </ac:spMkLst>
        </pc:spChg>
        <pc:spChg chg="add del mod">
          <ac:chgData name="Xu Ning" userId="4b16d4e24b5f2f9c" providerId="LiveId" clId="{0D1109C4-FB88-DA40-B77B-9C4A9248690C}" dt="2020-12-03T05:05:11.113" v="5306" actId="478"/>
          <ac:spMkLst>
            <pc:docMk/>
            <pc:sldMk cId="1104402934" sldId="267"/>
            <ac:spMk id="3" creationId="{7E68E6F7-A930-D145-9CDB-5F3A040DA09D}"/>
          </ac:spMkLst>
        </pc:spChg>
        <pc:spChg chg="add del mod">
          <ac:chgData name="Xu Ning" userId="4b16d4e24b5f2f9c" providerId="LiveId" clId="{0D1109C4-FB88-DA40-B77B-9C4A9248690C}" dt="2020-12-03T04:58:13.713" v="4930" actId="478"/>
          <ac:spMkLst>
            <pc:docMk/>
            <pc:sldMk cId="1104402934" sldId="267"/>
            <ac:spMk id="4" creationId="{538577D7-600A-D246-9EAC-EB804669B18B}"/>
          </ac:spMkLst>
        </pc:spChg>
        <pc:spChg chg="add mod">
          <ac:chgData name="Xu Ning" userId="4b16d4e24b5f2f9c" providerId="LiveId" clId="{0D1109C4-FB88-DA40-B77B-9C4A9248690C}" dt="2020-12-03T05:05:25.689" v="5308" actId="1076"/>
          <ac:spMkLst>
            <pc:docMk/>
            <pc:sldMk cId="1104402934" sldId="267"/>
            <ac:spMk id="5" creationId="{4E8645A7-CFFB-0946-AB5F-BBAE7EAD7BF3}"/>
          </ac:spMkLst>
        </pc:spChg>
        <pc:spChg chg="del">
          <ac:chgData name="Xu Ning" userId="4b16d4e24b5f2f9c" providerId="LiveId" clId="{0D1109C4-FB88-DA40-B77B-9C4A9248690C}" dt="2020-12-03T02:46:53.316" v="1287" actId="478"/>
          <ac:spMkLst>
            <pc:docMk/>
            <pc:sldMk cId="1104402934" sldId="267"/>
            <ac:spMk id="7" creationId="{AFCDA732-84F4-564C-A553-9467AB653A89}"/>
          </ac:spMkLst>
        </pc:spChg>
        <pc:spChg chg="del">
          <ac:chgData name="Xu Ning" userId="4b16d4e24b5f2f9c" providerId="LiveId" clId="{0D1109C4-FB88-DA40-B77B-9C4A9248690C}" dt="2020-12-03T02:46:48.386" v="1285" actId="478"/>
          <ac:spMkLst>
            <pc:docMk/>
            <pc:sldMk cId="1104402934" sldId="267"/>
            <ac:spMk id="8" creationId="{9587FA29-9016-C54F-8EC9-F6ECC0C28D01}"/>
          </ac:spMkLst>
        </pc:spChg>
        <pc:spChg chg="add del mod">
          <ac:chgData name="Xu Ning" userId="4b16d4e24b5f2f9c" providerId="LiveId" clId="{0D1109C4-FB88-DA40-B77B-9C4A9248690C}" dt="2020-12-03T05:05:25.689" v="5308" actId="1076"/>
          <ac:spMkLst>
            <pc:docMk/>
            <pc:sldMk cId="1104402934" sldId="267"/>
            <ac:spMk id="15" creationId="{4FC0DB8A-AC07-114A-B291-D9E105696338}"/>
          </ac:spMkLst>
        </pc:spChg>
        <pc:picChg chg="add del mod">
          <ac:chgData name="Xu Ning" userId="4b16d4e24b5f2f9c" providerId="LiveId" clId="{0D1109C4-FB88-DA40-B77B-9C4A9248690C}" dt="2020-12-03T05:05:30.186" v="5309" actId="1076"/>
          <ac:picMkLst>
            <pc:docMk/>
            <pc:sldMk cId="1104402934" sldId="267"/>
            <ac:picMk id="6" creationId="{71BD01C7-B175-C642-95FE-980A0F6783D0}"/>
          </ac:picMkLst>
        </pc:picChg>
        <pc:picChg chg="del">
          <ac:chgData name="Xu Ning" userId="4b16d4e24b5f2f9c" providerId="LiveId" clId="{0D1109C4-FB88-DA40-B77B-9C4A9248690C}" dt="2020-12-03T02:46:54.533" v="1288" actId="478"/>
          <ac:picMkLst>
            <pc:docMk/>
            <pc:sldMk cId="1104402934" sldId="267"/>
            <ac:picMk id="9" creationId="{BA4F244A-AB51-B94E-8D19-9BA81BB61F9D}"/>
          </ac:picMkLst>
        </pc:picChg>
        <pc:picChg chg="del">
          <ac:chgData name="Xu Ning" userId="4b16d4e24b5f2f9c" providerId="LiveId" clId="{0D1109C4-FB88-DA40-B77B-9C4A9248690C}" dt="2020-12-03T02:46:56.172" v="1289" actId="478"/>
          <ac:picMkLst>
            <pc:docMk/>
            <pc:sldMk cId="1104402934" sldId="267"/>
            <ac:picMk id="10" creationId="{FA39BFC3-AD42-C74B-86E9-136F2C76EE15}"/>
          </ac:picMkLst>
        </pc:picChg>
        <pc:picChg chg="add del mod">
          <ac:chgData name="Xu Ning" userId="4b16d4e24b5f2f9c" providerId="LiveId" clId="{0D1109C4-FB88-DA40-B77B-9C4A9248690C}" dt="2020-12-03T04:54:03.889" v="4825" actId="21"/>
          <ac:picMkLst>
            <pc:docMk/>
            <pc:sldMk cId="1104402934" sldId="267"/>
            <ac:picMk id="11" creationId="{92A190C4-BD4E-4F47-8EB3-B5672CE80648}"/>
          </ac:picMkLst>
        </pc:picChg>
        <pc:picChg chg="del">
          <ac:chgData name="Xu Ning" userId="4b16d4e24b5f2f9c" providerId="LiveId" clId="{0D1109C4-FB88-DA40-B77B-9C4A9248690C}" dt="2020-12-03T02:46:50.902" v="1286" actId="478"/>
          <ac:picMkLst>
            <pc:docMk/>
            <pc:sldMk cId="1104402934" sldId="267"/>
            <ac:picMk id="12" creationId="{8743753A-3013-FA45-993A-C81D07931C49}"/>
          </ac:picMkLst>
        </pc:picChg>
        <pc:picChg chg="del">
          <ac:chgData name="Xu Ning" userId="4b16d4e24b5f2f9c" providerId="LiveId" clId="{0D1109C4-FB88-DA40-B77B-9C4A9248690C}" dt="2020-12-03T02:46:50.902" v="1286" actId="478"/>
          <ac:picMkLst>
            <pc:docMk/>
            <pc:sldMk cId="1104402934" sldId="267"/>
            <ac:picMk id="13" creationId="{0A249B96-49CC-B14E-B873-AC5068645410}"/>
          </ac:picMkLst>
        </pc:picChg>
        <pc:picChg chg="add del mod">
          <ac:chgData name="Xu Ning" userId="4b16d4e24b5f2f9c" providerId="LiveId" clId="{0D1109C4-FB88-DA40-B77B-9C4A9248690C}" dt="2020-12-03T04:54:08.873" v="4827" actId="21"/>
          <ac:picMkLst>
            <pc:docMk/>
            <pc:sldMk cId="1104402934" sldId="267"/>
            <ac:picMk id="14" creationId="{8B888BBE-C8CE-2E42-9102-B1109524D902}"/>
          </ac:picMkLst>
        </pc:picChg>
      </pc:sldChg>
      <pc:sldChg chg="addSp delSp modSp new mod">
        <pc:chgData name="Xu Ning" userId="4b16d4e24b5f2f9c" providerId="LiveId" clId="{0D1109C4-FB88-DA40-B77B-9C4A9248690C}" dt="2020-12-03T04:58:29.462" v="4947" actId="20577"/>
        <pc:sldMkLst>
          <pc:docMk/>
          <pc:sldMk cId="2190085446" sldId="268"/>
        </pc:sldMkLst>
        <pc:spChg chg="mod">
          <ac:chgData name="Xu Ning" userId="4b16d4e24b5f2f9c" providerId="LiveId" clId="{0D1109C4-FB88-DA40-B77B-9C4A9248690C}" dt="2020-12-03T04:58:29.462" v="4947" actId="20577"/>
          <ac:spMkLst>
            <pc:docMk/>
            <pc:sldMk cId="2190085446" sldId="268"/>
            <ac:spMk id="2" creationId="{7E7BB7A7-814F-3A48-A0AC-98AD8CD9FA7A}"/>
          </ac:spMkLst>
        </pc:spChg>
        <pc:spChg chg="del">
          <ac:chgData name="Xu Ning" userId="4b16d4e24b5f2f9c" providerId="LiveId" clId="{0D1109C4-FB88-DA40-B77B-9C4A9248690C}" dt="2020-12-03T04:53:32.921" v="4792" actId="478"/>
          <ac:spMkLst>
            <pc:docMk/>
            <pc:sldMk cId="2190085446" sldId="268"/>
            <ac:spMk id="3" creationId="{98ACB10D-93A8-7849-BEEF-FC95F7D45895}"/>
          </ac:spMkLst>
        </pc:spChg>
        <pc:spChg chg="add mod">
          <ac:chgData name="Xu Ning" userId="4b16d4e24b5f2f9c" providerId="LiveId" clId="{0D1109C4-FB88-DA40-B77B-9C4A9248690C}" dt="2020-12-03T04:56:06.545" v="4897" actId="404"/>
          <ac:spMkLst>
            <pc:docMk/>
            <pc:sldMk cId="2190085446" sldId="268"/>
            <ac:spMk id="4" creationId="{4D4D9837-F671-3148-99A7-B70DB55BA738}"/>
          </ac:spMkLst>
        </pc:spChg>
        <pc:spChg chg="add mod">
          <ac:chgData name="Xu Ning" userId="4b16d4e24b5f2f9c" providerId="LiveId" clId="{0D1109C4-FB88-DA40-B77B-9C4A9248690C}" dt="2020-12-03T04:55:58.943" v="4894" actId="2711"/>
          <ac:spMkLst>
            <pc:docMk/>
            <pc:sldMk cId="2190085446" sldId="268"/>
            <ac:spMk id="7" creationId="{2BEAFA6F-984E-434B-AFA2-BBAE8E4DE938}"/>
          </ac:spMkLst>
        </pc:spChg>
        <pc:spChg chg="add mod">
          <ac:chgData name="Xu Ning" userId="4b16d4e24b5f2f9c" providerId="LiveId" clId="{0D1109C4-FB88-DA40-B77B-9C4A9248690C}" dt="2020-12-03T04:55:51.588" v="4893" actId="2711"/>
          <ac:spMkLst>
            <pc:docMk/>
            <pc:sldMk cId="2190085446" sldId="268"/>
            <ac:spMk id="8" creationId="{83A7E176-F49D-1444-A24C-C62E4AAC066E}"/>
          </ac:spMkLst>
        </pc:spChg>
        <pc:picChg chg="add mod">
          <ac:chgData name="Xu Ning" userId="4b16d4e24b5f2f9c" providerId="LiveId" clId="{0D1109C4-FB88-DA40-B77B-9C4A9248690C}" dt="2020-12-03T04:56:12.259" v="4899" actId="1076"/>
          <ac:picMkLst>
            <pc:docMk/>
            <pc:sldMk cId="2190085446" sldId="268"/>
            <ac:picMk id="5" creationId="{B1D081D0-6300-C34C-9446-FD90162C0D36}"/>
          </ac:picMkLst>
        </pc:picChg>
        <pc:picChg chg="add mod">
          <ac:chgData name="Xu Ning" userId="4b16d4e24b5f2f9c" providerId="LiveId" clId="{0D1109C4-FB88-DA40-B77B-9C4A9248690C}" dt="2020-12-03T04:56:10.189" v="4898" actId="1076"/>
          <ac:picMkLst>
            <pc:docMk/>
            <pc:sldMk cId="2190085446" sldId="268"/>
            <ac:picMk id="6" creationId="{E17CF6E2-0C28-1546-A9CA-A3A4CF54C8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93059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401386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71540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21157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90410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368743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78021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27795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37887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328942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7CB648-7F11-4C5A-91DB-973347A2A8FB}" type="datetimeFigureOut">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115937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648-7F11-4C5A-91DB-973347A2A8FB}" type="datetimeFigureOut">
              <a:rPr lang="zh-CN" altLang="en-US" smtClean="0"/>
              <a:t>2020/12/3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47710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file:////var/folders/0p/28fhj7kx57q1s1fdls53n2v80000gn/T/com.microsoft.Powerpoint/converted_emf.em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作业</a:t>
            </a:r>
            <a:r>
              <a:rPr lang="en-US" altLang="zh-CN" dirty="0"/>
              <a:t>4</a:t>
            </a:r>
            <a:endParaRPr lang="zh-CN" altLang="en-US" dirty="0"/>
          </a:p>
        </p:txBody>
      </p:sp>
      <p:sp>
        <p:nvSpPr>
          <p:cNvPr id="3" name="副标题 2"/>
          <p:cNvSpPr>
            <a:spLocks noGrp="1"/>
          </p:cNvSpPr>
          <p:nvPr>
            <p:ph type="subTitle" idx="1"/>
          </p:nvPr>
        </p:nvSpPr>
        <p:spPr>
          <a:xfrm>
            <a:off x="8932127" y="5069851"/>
            <a:ext cx="1735873" cy="384717"/>
          </a:xfrm>
        </p:spPr>
        <p:txBody>
          <a:bodyPr>
            <a:normAutofit fontScale="92500" lnSpcReduction="10000"/>
          </a:bodyPr>
          <a:lstStyle/>
          <a:p>
            <a:r>
              <a:rPr lang="en-US" altLang="zh-CN" dirty="0"/>
              <a:t>2020.12.03</a:t>
            </a:r>
            <a:endParaRPr lang="zh-CN" altLang="en-US" dirty="0"/>
          </a:p>
        </p:txBody>
      </p:sp>
      <p:sp>
        <p:nvSpPr>
          <p:cNvPr id="4" name="副标题 4"/>
          <p:cNvSpPr txBox="1">
            <a:spLocks/>
          </p:cNvSpPr>
          <p:nvPr/>
        </p:nvSpPr>
        <p:spPr>
          <a:xfrm>
            <a:off x="351263" y="1271240"/>
            <a:ext cx="6651703" cy="8920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数据分析与处理技术</a:t>
            </a:r>
            <a:r>
              <a:rPr lang="en-US" altLang="zh-CN" sz="1800" dirty="0">
                <a:latin typeface="仿宋" panose="02010609060101010101" pitchFamily="49" charset="-122"/>
                <a:ea typeface="仿宋" panose="02010609060101010101" pitchFamily="49" charset="-122"/>
              </a:rPr>
              <a:t>》</a:t>
            </a:r>
          </a:p>
          <a:p>
            <a:pPr algn="just"/>
            <a:r>
              <a:rPr lang="zh-CN" altLang="en-US" sz="1800" dirty="0">
                <a:latin typeface="仿宋" panose="02010609060101010101" pitchFamily="49" charset="-122"/>
                <a:ea typeface="仿宋" panose="02010609060101010101" pitchFamily="49" charset="-122"/>
              </a:rPr>
              <a:t>南京审计大学</a:t>
            </a:r>
            <a:r>
              <a:rPr lang="en-US" altLang="zh-CN" sz="1800" dirty="0">
                <a:latin typeface="仿宋" panose="02010609060101010101" pitchFamily="49" charset="-122"/>
                <a:ea typeface="仿宋" panose="02010609060101010101" pitchFamily="49" charset="-122"/>
              </a:rPr>
              <a:t>2018</a:t>
            </a:r>
            <a:r>
              <a:rPr lang="zh-CN" altLang="en-US" sz="1800" dirty="0">
                <a:latin typeface="仿宋" panose="02010609060101010101" pitchFamily="49" charset="-122"/>
                <a:ea typeface="仿宋" panose="02010609060101010101" pitchFamily="49" charset="-122"/>
              </a:rPr>
              <a:t>级物流管理专业</a:t>
            </a:r>
          </a:p>
        </p:txBody>
      </p:sp>
      <p:pic>
        <p:nvPicPr>
          <p:cNvPr id="6" name="图片 5">
            <a:extLst>
              <a:ext uri="{FF2B5EF4-FFF2-40B4-BE49-F238E27FC236}">
                <a16:creationId xmlns:a16="http://schemas.microsoft.com/office/drawing/2014/main" id="{4D009C06-5760-504A-BEC2-E156D5B7CEBC}"/>
              </a:ext>
            </a:extLst>
          </p:cNvPr>
          <p:cNvPicPr>
            <a:picLocks noChangeAspect="1"/>
          </p:cNvPicPr>
          <p:nvPr/>
        </p:nvPicPr>
        <p:blipFill>
          <a:blip r:link="rId2"/>
          <a:stretch>
            <a:fillRect/>
          </a:stretch>
        </p:blipFill>
        <p:spPr>
          <a:xfrm>
            <a:off x="1270000" y="1270000"/>
            <a:ext cx="63500" cy="76200"/>
          </a:xfrm>
          <a:prstGeom prst="rect">
            <a:avLst/>
          </a:prstGeom>
        </p:spPr>
      </p:pic>
      <p:pic>
        <p:nvPicPr>
          <p:cNvPr id="7" name="图片 6">
            <a:extLst>
              <a:ext uri="{FF2B5EF4-FFF2-40B4-BE49-F238E27FC236}">
                <a16:creationId xmlns:a16="http://schemas.microsoft.com/office/drawing/2014/main" id="{7757A68D-F94B-6E47-B2B1-3017CA57E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8" name="图片 7">
            <a:extLst>
              <a:ext uri="{FF2B5EF4-FFF2-40B4-BE49-F238E27FC236}">
                <a16:creationId xmlns:a16="http://schemas.microsoft.com/office/drawing/2014/main" id="{064821E7-446D-6343-89E9-CB7356FB2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9" name="图片 8">
            <a:extLst>
              <a:ext uri="{FF2B5EF4-FFF2-40B4-BE49-F238E27FC236}">
                <a16:creationId xmlns:a16="http://schemas.microsoft.com/office/drawing/2014/main" id="{FC87EEAE-A02F-8948-8738-8565D34D8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pic>
        <p:nvPicPr>
          <p:cNvPr id="10" name="图片 9">
            <a:extLst>
              <a:ext uri="{FF2B5EF4-FFF2-40B4-BE49-F238E27FC236}">
                <a16:creationId xmlns:a16="http://schemas.microsoft.com/office/drawing/2014/main" id="{28050964-FC3A-D64D-ADDE-26193ED5D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spTree>
    <p:extLst>
      <p:ext uri="{BB962C8B-B14F-4D97-AF65-F5344CB8AC3E}">
        <p14:creationId xmlns:p14="http://schemas.microsoft.com/office/powerpoint/2010/main" val="608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p:txBody>
          <a:bodyPr>
            <a:normAutofit/>
          </a:bodyPr>
          <a:lstStyle/>
          <a:p>
            <a:r>
              <a:rPr lang="zh-CN" altLang="en-US" dirty="0"/>
              <a:t>本次作业请将程序写入</a:t>
            </a:r>
            <a:r>
              <a:rPr lang="en-US" altLang="zh-CN" dirty="0"/>
              <a:t>R</a:t>
            </a:r>
            <a:r>
              <a:rPr lang="zh-CN" altLang="en-US" dirty="0"/>
              <a:t>的脚本文件提交</a:t>
            </a:r>
            <a:endParaRPr lang="en-US" altLang="zh-CN" dirty="0"/>
          </a:p>
          <a:p>
            <a:r>
              <a:rPr lang="zh-CN" altLang="en-US" dirty="0"/>
              <a:t>提交方式：</a:t>
            </a:r>
            <a:r>
              <a:rPr lang="en-US" altLang="zh-CN" dirty="0" err="1"/>
              <a:t>xuning@nau.edu.cn</a:t>
            </a:r>
            <a:endParaRPr lang="en-US" altLang="zh-CN" dirty="0"/>
          </a:p>
          <a:p>
            <a:r>
              <a:rPr lang="zh-CN" altLang="en-US" dirty="0"/>
              <a:t>文件命名</a:t>
            </a:r>
            <a:r>
              <a:rPr lang="zh-CN" altLang="en-US" dirty="0">
                <a:solidFill>
                  <a:srgbClr val="FF0000"/>
                </a:solidFill>
              </a:rPr>
              <a:t>规范</a:t>
            </a:r>
            <a:r>
              <a:rPr lang="zh-CN" altLang="en-US" dirty="0"/>
              <a:t>：学号</a:t>
            </a:r>
            <a:r>
              <a:rPr lang="en-US" altLang="zh-CN" dirty="0"/>
              <a:t>_</a:t>
            </a:r>
            <a:r>
              <a:rPr lang="zh-CN" altLang="en-US" dirty="0"/>
              <a:t>姓名</a:t>
            </a:r>
            <a:r>
              <a:rPr lang="en-US" altLang="zh-CN" dirty="0"/>
              <a:t>.r</a:t>
            </a:r>
          </a:p>
          <a:p>
            <a:r>
              <a:rPr lang="zh-CN" altLang="en-US" dirty="0"/>
              <a:t>邮件标题命名</a:t>
            </a:r>
            <a:r>
              <a:rPr lang="zh-CN" altLang="en-US" dirty="0">
                <a:solidFill>
                  <a:srgbClr val="FF0000"/>
                </a:solidFill>
              </a:rPr>
              <a:t>规范</a:t>
            </a:r>
            <a:r>
              <a:rPr lang="zh-CN" altLang="en-US" dirty="0"/>
              <a:t>：第</a:t>
            </a:r>
            <a:r>
              <a:rPr lang="en-US" altLang="zh-CN" dirty="0"/>
              <a:t>4</a:t>
            </a:r>
            <a:r>
              <a:rPr lang="zh-CN" altLang="en-US" dirty="0"/>
              <a:t>次作业</a:t>
            </a:r>
            <a:r>
              <a:rPr lang="en-US" altLang="zh-CN" dirty="0"/>
              <a:t>_</a:t>
            </a:r>
            <a:r>
              <a:rPr lang="zh-CN" altLang="en-US" dirty="0"/>
              <a:t>学号</a:t>
            </a:r>
            <a:r>
              <a:rPr lang="en-US" altLang="zh-CN" dirty="0"/>
              <a:t>_</a:t>
            </a:r>
            <a:r>
              <a:rPr lang="zh-CN" altLang="en-US" dirty="0"/>
              <a:t>姓名</a:t>
            </a:r>
            <a:endParaRPr lang="en-US" altLang="zh-CN" dirty="0"/>
          </a:p>
          <a:p>
            <a:r>
              <a:rPr lang="en-US" altLang="zh-CN" dirty="0"/>
              <a:t>Deadline:</a:t>
            </a:r>
            <a:r>
              <a:rPr lang="zh-CN" altLang="en-US" dirty="0"/>
              <a:t>每周四</a:t>
            </a:r>
            <a:r>
              <a:rPr lang="en-US" altLang="zh-CN" dirty="0"/>
              <a:t>24:00</a:t>
            </a:r>
          </a:p>
          <a:p>
            <a:endParaRPr lang="zh-CN" altLang="en-US" dirty="0"/>
          </a:p>
        </p:txBody>
      </p:sp>
    </p:spTree>
    <p:extLst>
      <p:ext uri="{BB962C8B-B14F-4D97-AF65-F5344CB8AC3E}">
        <p14:creationId xmlns:p14="http://schemas.microsoft.com/office/powerpoint/2010/main" val="89907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4E994-6D60-5A4F-993B-D8778C5A7ADE}"/>
              </a:ext>
            </a:extLst>
          </p:cNvPr>
          <p:cNvSpPr>
            <a:spLocks noGrp="1"/>
          </p:cNvSpPr>
          <p:nvPr>
            <p:ph type="title"/>
          </p:nvPr>
        </p:nvSpPr>
        <p:spPr>
          <a:xfrm>
            <a:off x="838200" y="365126"/>
            <a:ext cx="10515600" cy="1095540"/>
          </a:xfrm>
        </p:spPr>
        <p:txBody>
          <a:bodyPr/>
          <a:lstStyle/>
          <a:p>
            <a:r>
              <a:rPr kumimoji="1" lang="zh-CN" altLang="en-US" dirty="0"/>
              <a:t>群体智能算法</a:t>
            </a:r>
          </a:p>
        </p:txBody>
      </p:sp>
      <p:sp>
        <p:nvSpPr>
          <p:cNvPr id="5" name="文本框 4">
            <a:extLst>
              <a:ext uri="{FF2B5EF4-FFF2-40B4-BE49-F238E27FC236}">
                <a16:creationId xmlns:a16="http://schemas.microsoft.com/office/drawing/2014/main" id="{82882068-28ED-4B4D-880A-5EB571BD2875}"/>
              </a:ext>
            </a:extLst>
          </p:cNvPr>
          <p:cNvSpPr txBox="1"/>
          <p:nvPr/>
        </p:nvSpPr>
        <p:spPr>
          <a:xfrm>
            <a:off x="838200" y="1741967"/>
            <a:ext cx="10331533" cy="37895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t>粒子群算法</a:t>
            </a:r>
            <a:r>
              <a:rPr kumimoji="1" lang="en-US" altLang="zh-CN" dirty="0"/>
              <a:t>(particle swarm optimization </a:t>
            </a:r>
            <a:r>
              <a:rPr kumimoji="1" lang="zh-CN" altLang="en-US" dirty="0"/>
              <a:t>简称</a:t>
            </a:r>
            <a:r>
              <a:rPr kumimoji="1" lang="en-US" altLang="zh-CN" dirty="0"/>
              <a:t>PSO)</a:t>
            </a:r>
            <a:r>
              <a:rPr kumimoji="1" lang="zh-CN" altLang="en-US" dirty="0"/>
              <a:t>是群体智能算法的一种经典算法，其核心思想是模仿自然界中生物个体组成的种群表现出的群体智慧，用以解决寻找函数最优值的问题。该类算法以随机搜索方式逐步逼近函数最优值位置，避免直接处理函数的具体形式，可以处理复杂的函数求极值问题，并且能控制计算时间。</a:t>
            </a:r>
            <a:endParaRPr kumimoji="1" lang="en-US" altLang="zh-CN" dirty="0"/>
          </a:p>
          <a:p>
            <a:pPr marL="285750" indent="-285750">
              <a:lnSpc>
                <a:spcPct val="150000"/>
              </a:lnSpc>
              <a:buFont typeface="Arial" panose="020B0604020202020204" pitchFamily="34" charset="0"/>
              <a:buChar char="•"/>
            </a:pPr>
            <a:r>
              <a:rPr kumimoji="1" lang="zh-CN" altLang="en-US" dirty="0"/>
              <a:t>但该算法也存在一些问题，例如容易陷入局部极值，在靠近最优值附近时搜索效率下降。类似</a:t>
            </a:r>
            <a:r>
              <a:rPr kumimoji="1" lang="en-US" altLang="zh-CN" dirty="0"/>
              <a:t>PSO</a:t>
            </a:r>
            <a:r>
              <a:rPr kumimoji="1" lang="zh-CN" altLang="en-US" dirty="0"/>
              <a:t>的新型算法或对</a:t>
            </a:r>
            <a:r>
              <a:rPr kumimoji="1" lang="en-US" altLang="zh-CN" dirty="0"/>
              <a:t>PSO</a:t>
            </a:r>
            <a:r>
              <a:rPr kumimoji="1" lang="zh-CN" altLang="en-US" dirty="0"/>
              <a:t>的改进算法已经有了很多，例如差分进化算法、萤火虫算法、布谷鸟算法等。其原理均为以不同随机搜索的方式逼近最优值。</a:t>
            </a:r>
            <a:endParaRPr kumimoji="1" lang="en-US" altLang="zh-CN" dirty="0"/>
          </a:p>
          <a:p>
            <a:pPr marL="285750" indent="-285750">
              <a:lnSpc>
                <a:spcPct val="150000"/>
              </a:lnSpc>
              <a:buFont typeface="Arial" panose="020B0604020202020204" pitchFamily="34" charset="0"/>
              <a:buChar char="•"/>
            </a:pPr>
            <a:r>
              <a:rPr kumimoji="1" lang="zh-CN" altLang="en-US" dirty="0"/>
              <a:t>本次作业给出</a:t>
            </a:r>
            <a:r>
              <a:rPr kumimoji="1" lang="en-US" altLang="zh-CN" dirty="0"/>
              <a:t>PSO</a:t>
            </a:r>
            <a:r>
              <a:rPr kumimoji="1" lang="zh-CN" altLang="en-US" dirty="0"/>
              <a:t>算法基本流程，可以自行查阅网络资料或学术论文编写能够解决同类问题的群体智能算法，以解决函数的最小值搜索问题为目标。</a:t>
            </a:r>
          </a:p>
        </p:txBody>
      </p:sp>
    </p:spTree>
    <p:extLst>
      <p:ext uri="{BB962C8B-B14F-4D97-AF65-F5344CB8AC3E}">
        <p14:creationId xmlns:p14="http://schemas.microsoft.com/office/powerpoint/2010/main" val="303644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00FDB-C646-E040-9C32-E5C558335778}"/>
              </a:ext>
            </a:extLst>
          </p:cNvPr>
          <p:cNvSpPr>
            <a:spLocks noGrp="1"/>
          </p:cNvSpPr>
          <p:nvPr>
            <p:ph type="title"/>
          </p:nvPr>
        </p:nvSpPr>
        <p:spPr>
          <a:xfrm>
            <a:off x="413197" y="155811"/>
            <a:ext cx="10515600" cy="1325563"/>
          </a:xfrm>
        </p:spPr>
        <p:txBody>
          <a:bodyPr/>
          <a:lstStyle/>
          <a:p>
            <a:r>
              <a:rPr kumimoji="1" lang="zh-CN" altLang="en-US" dirty="0"/>
              <a:t>任务：搜索函数最小值位置</a:t>
            </a:r>
          </a:p>
        </p:txBody>
      </p:sp>
      <p:pic>
        <p:nvPicPr>
          <p:cNvPr id="6" name="图片 5">
            <a:extLst>
              <a:ext uri="{FF2B5EF4-FFF2-40B4-BE49-F238E27FC236}">
                <a16:creationId xmlns:a16="http://schemas.microsoft.com/office/drawing/2014/main" id="{71BD01C7-B175-C642-95FE-980A0F6783D0}"/>
              </a:ext>
            </a:extLst>
          </p:cNvPr>
          <p:cNvPicPr>
            <a:picLocks noChangeAspect="1"/>
          </p:cNvPicPr>
          <p:nvPr/>
        </p:nvPicPr>
        <p:blipFill>
          <a:blip r:embed="rId2"/>
          <a:stretch>
            <a:fillRect/>
          </a:stretch>
        </p:blipFill>
        <p:spPr>
          <a:xfrm>
            <a:off x="2528463" y="1890284"/>
            <a:ext cx="6388100" cy="419100"/>
          </a:xfrm>
          <a:prstGeom prst="rect">
            <a:avLst/>
          </a:prstGeom>
        </p:spPr>
      </p:pic>
      <p:sp>
        <p:nvSpPr>
          <p:cNvPr id="15" name="文本框 14">
            <a:extLst>
              <a:ext uri="{FF2B5EF4-FFF2-40B4-BE49-F238E27FC236}">
                <a16:creationId xmlns:a16="http://schemas.microsoft.com/office/drawing/2014/main" id="{4FC0DB8A-AC07-114A-B291-D9E105696338}"/>
              </a:ext>
            </a:extLst>
          </p:cNvPr>
          <p:cNvSpPr txBox="1"/>
          <p:nvPr/>
        </p:nvSpPr>
        <p:spPr>
          <a:xfrm>
            <a:off x="960385" y="3556495"/>
            <a:ext cx="6647974" cy="369332"/>
          </a:xfrm>
          <a:prstGeom prst="rect">
            <a:avLst/>
          </a:prstGeom>
          <a:noFill/>
        </p:spPr>
        <p:txBody>
          <a:bodyPr wrap="none" rtlCol="0">
            <a:spAutoFit/>
          </a:bodyPr>
          <a:lstStyle/>
          <a:p>
            <a:r>
              <a:rPr kumimoji="1" lang="zh-CN" altLang="en-US" dirty="0"/>
              <a:t>利用函数的方法编写粒子群算法，搜索函数最小值取值和位置。</a:t>
            </a:r>
          </a:p>
        </p:txBody>
      </p:sp>
      <p:sp>
        <p:nvSpPr>
          <p:cNvPr id="5" name="文本框 4">
            <a:extLst>
              <a:ext uri="{FF2B5EF4-FFF2-40B4-BE49-F238E27FC236}">
                <a16:creationId xmlns:a16="http://schemas.microsoft.com/office/drawing/2014/main" id="{4E8645A7-CFFB-0946-AB5F-BBAE7EAD7BF3}"/>
              </a:ext>
            </a:extLst>
          </p:cNvPr>
          <p:cNvSpPr txBox="1"/>
          <p:nvPr/>
        </p:nvSpPr>
        <p:spPr>
          <a:xfrm>
            <a:off x="960385" y="2957257"/>
            <a:ext cx="3974165" cy="369332"/>
          </a:xfrm>
          <a:prstGeom prst="rect">
            <a:avLst/>
          </a:prstGeom>
          <a:noFill/>
        </p:spPr>
        <p:txBody>
          <a:bodyPr wrap="none" rtlCol="0">
            <a:spAutoFit/>
          </a:bodyPr>
          <a:lstStyle/>
          <a:p>
            <a:r>
              <a:rPr kumimoji="1" lang="zh-CN" altLang="en-US" dirty="0"/>
              <a:t>两个变量的搜索范围均设定为</a:t>
            </a:r>
            <a:r>
              <a:rPr kumimoji="1" lang="en-US" altLang="zh-CN" dirty="0"/>
              <a:t>[-10,10]</a:t>
            </a:r>
            <a:endParaRPr kumimoji="1" lang="zh-CN" altLang="en-US" dirty="0"/>
          </a:p>
        </p:txBody>
      </p:sp>
    </p:spTree>
    <p:extLst>
      <p:ext uri="{BB962C8B-B14F-4D97-AF65-F5344CB8AC3E}">
        <p14:creationId xmlns:p14="http://schemas.microsoft.com/office/powerpoint/2010/main" val="110440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BB7A7-814F-3A48-A0AC-98AD8CD9FA7A}"/>
              </a:ext>
            </a:extLst>
          </p:cNvPr>
          <p:cNvSpPr>
            <a:spLocks noGrp="1"/>
          </p:cNvSpPr>
          <p:nvPr>
            <p:ph type="title"/>
          </p:nvPr>
        </p:nvSpPr>
        <p:spPr/>
        <p:txBody>
          <a:bodyPr/>
          <a:lstStyle/>
          <a:p>
            <a:r>
              <a:rPr kumimoji="1" lang="zh-CN" altLang="en-US" dirty="0"/>
              <a:t>其他测试函数</a:t>
            </a:r>
            <a:r>
              <a:rPr kumimoji="1" lang="en-US" altLang="zh-CN" dirty="0"/>
              <a:t>(</a:t>
            </a:r>
            <a:r>
              <a:rPr kumimoji="1" lang="zh-CN" altLang="en-US" dirty="0"/>
              <a:t>选用</a:t>
            </a:r>
            <a:r>
              <a:rPr kumimoji="1" lang="en-US" altLang="zh-CN" dirty="0"/>
              <a:t>)</a:t>
            </a:r>
            <a:endParaRPr kumimoji="1"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D4D9837-F671-3148-99A7-B70DB55BA738}"/>
                  </a:ext>
                </a:extLst>
              </p:cNvPr>
              <p:cNvSpPr txBox="1"/>
              <p:nvPr/>
            </p:nvSpPr>
            <p:spPr>
              <a:xfrm>
                <a:off x="985213" y="1472718"/>
                <a:ext cx="1762919" cy="400110"/>
              </a:xfrm>
              <a:prstGeom prst="rect">
                <a:avLst/>
              </a:prstGeom>
              <a:noFill/>
            </p:spPr>
            <p:txBody>
              <a:bodyPr wrap="none" rtlCol="0">
                <a:spAutoFit/>
              </a:bodyPr>
              <a:lstStyle/>
              <a:p>
                <a:r>
                  <a:rPr kumimoji="1" lang="zh-CN" altLang="en-US" sz="2000" dirty="0"/>
                  <a:t>设</a:t>
                </a:r>
                <a14:m>
                  <m:oMath xmlns:m="http://schemas.openxmlformats.org/officeDocument/2006/math">
                    <m:r>
                      <a:rPr kumimoji="1" lang="en-US" altLang="zh-CN" sz="2000" b="0" i="1" smtClean="0">
                        <a:latin typeface="Cambria Math" panose="02040503050406030204" pitchFamily="18" charset="0"/>
                      </a:rPr>
                      <m:t>𝑥</m:t>
                    </m:r>
                  </m:oMath>
                </a14:m>
                <a:r>
                  <a:rPr kumimoji="1" lang="zh-CN" altLang="en-US" sz="2000" dirty="0"/>
                  <a:t>为</a:t>
                </a:r>
                <a14:m>
                  <m:oMath xmlns:m="http://schemas.openxmlformats.org/officeDocument/2006/math">
                    <m:r>
                      <a:rPr kumimoji="1" lang="en-US" altLang="zh-CN" sz="2000" b="0" i="1" dirty="0" smtClean="0">
                        <a:latin typeface="Cambria Math" panose="02040503050406030204" pitchFamily="18" charset="0"/>
                      </a:rPr>
                      <m:t>𝑛</m:t>
                    </m:r>
                  </m:oMath>
                </a14:m>
                <a:r>
                  <a:rPr kumimoji="1" lang="zh-CN" altLang="en-US" sz="2000" dirty="0"/>
                  <a:t>维向量</a:t>
                </a:r>
              </a:p>
            </p:txBody>
          </p:sp>
        </mc:Choice>
        <mc:Fallback>
          <p:sp>
            <p:nvSpPr>
              <p:cNvPr id="4" name="文本框 3">
                <a:extLst>
                  <a:ext uri="{FF2B5EF4-FFF2-40B4-BE49-F238E27FC236}">
                    <a16:creationId xmlns:a16="http://schemas.microsoft.com/office/drawing/2014/main" id="{4D4D9837-F671-3148-99A7-B70DB55BA738}"/>
                  </a:ext>
                </a:extLst>
              </p:cNvPr>
              <p:cNvSpPr txBox="1">
                <a:spLocks noRot="1" noChangeAspect="1" noMove="1" noResize="1" noEditPoints="1" noAdjustHandles="1" noChangeArrowheads="1" noChangeShapeType="1" noTextEdit="1"/>
              </p:cNvSpPr>
              <p:nvPr/>
            </p:nvSpPr>
            <p:spPr>
              <a:xfrm>
                <a:off x="985213" y="1472718"/>
                <a:ext cx="1762919" cy="400110"/>
              </a:xfrm>
              <a:prstGeom prst="rect">
                <a:avLst/>
              </a:prstGeom>
              <a:blipFill>
                <a:blip r:embed="rId2"/>
                <a:stretch>
                  <a:fillRect l="-3571" t="-9375" r="-2857" b="-2500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1D081D0-6300-C34C-9446-FD90162C0D36}"/>
              </a:ext>
            </a:extLst>
          </p:cNvPr>
          <p:cNvPicPr>
            <a:picLocks noChangeAspect="1"/>
          </p:cNvPicPr>
          <p:nvPr/>
        </p:nvPicPr>
        <p:blipFill>
          <a:blip r:embed="rId3"/>
          <a:stretch>
            <a:fillRect/>
          </a:stretch>
        </p:blipFill>
        <p:spPr>
          <a:xfrm>
            <a:off x="1959197" y="4737822"/>
            <a:ext cx="8813800" cy="1079500"/>
          </a:xfrm>
          <a:prstGeom prst="rect">
            <a:avLst/>
          </a:prstGeom>
        </p:spPr>
      </p:pic>
      <p:pic>
        <p:nvPicPr>
          <p:cNvPr id="6" name="图片 5">
            <a:extLst>
              <a:ext uri="{FF2B5EF4-FFF2-40B4-BE49-F238E27FC236}">
                <a16:creationId xmlns:a16="http://schemas.microsoft.com/office/drawing/2014/main" id="{E17CF6E2-0C28-1546-A9CA-A3A4CF54C8CF}"/>
              </a:ext>
            </a:extLst>
          </p:cNvPr>
          <p:cNvPicPr>
            <a:picLocks noChangeAspect="1"/>
          </p:cNvPicPr>
          <p:nvPr/>
        </p:nvPicPr>
        <p:blipFill>
          <a:blip r:embed="rId4"/>
          <a:stretch>
            <a:fillRect/>
          </a:stretch>
        </p:blipFill>
        <p:spPr>
          <a:xfrm>
            <a:off x="2530678" y="2560804"/>
            <a:ext cx="6642100" cy="1003300"/>
          </a:xfrm>
          <a:prstGeom prst="rect">
            <a:avLst/>
          </a:prstGeom>
        </p:spPr>
      </p:pic>
      <p:sp>
        <p:nvSpPr>
          <p:cNvPr id="7" name="文本框 6">
            <a:extLst>
              <a:ext uri="{FF2B5EF4-FFF2-40B4-BE49-F238E27FC236}">
                <a16:creationId xmlns:a16="http://schemas.microsoft.com/office/drawing/2014/main" id="{2BEAFA6F-984E-434B-AFA2-BBAE8E4DE938}"/>
              </a:ext>
            </a:extLst>
          </p:cNvPr>
          <p:cNvSpPr txBox="1"/>
          <p:nvPr/>
        </p:nvSpPr>
        <p:spPr>
          <a:xfrm>
            <a:off x="985213" y="4075958"/>
            <a:ext cx="1947969" cy="369332"/>
          </a:xfrm>
          <a:prstGeom prst="rect">
            <a:avLst/>
          </a:prstGeom>
          <a:noFill/>
        </p:spPr>
        <p:txBody>
          <a:bodyPr wrap="none" rtlCol="0">
            <a:spAutoFit/>
          </a:bodyPr>
          <a:lstStyle/>
          <a:p>
            <a:r>
              <a:rPr kumimoji="1" lang="en-US" altLang="zh-CN" dirty="0" err="1">
                <a:latin typeface="Times New Roman" panose="02020603050405020304" pitchFamily="18" charset="0"/>
                <a:cs typeface="Times New Roman" panose="02020603050405020304" pitchFamily="18" charset="0"/>
              </a:rPr>
              <a:t>HappyCat</a:t>
            </a:r>
            <a:r>
              <a:rPr kumimoji="1" lang="en-US" altLang="zh-CN" dirty="0">
                <a:latin typeface="Times New Roman" panose="02020603050405020304" pitchFamily="18" charset="0"/>
                <a:cs typeface="Times New Roman" panose="02020603050405020304" pitchFamily="18" charset="0"/>
              </a:rPr>
              <a:t> function</a:t>
            </a:r>
            <a:endParaRPr kumimoji="1"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83A7E176-F49D-1444-A24C-C62E4AAC066E}"/>
              </a:ext>
            </a:extLst>
          </p:cNvPr>
          <p:cNvSpPr txBox="1"/>
          <p:nvPr/>
        </p:nvSpPr>
        <p:spPr>
          <a:xfrm>
            <a:off x="985213" y="1993158"/>
            <a:ext cx="1832618"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Ackley’s </a:t>
            </a:r>
            <a:r>
              <a:rPr kumimoji="1" lang="en-US" altLang="zh-CN" dirty="0" err="1">
                <a:latin typeface="Times New Roman" panose="02020603050405020304" pitchFamily="18" charset="0"/>
                <a:cs typeface="Times New Roman" panose="02020603050405020304" pitchFamily="18" charset="0"/>
              </a:rPr>
              <a:t>fucntion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08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00FDB-C646-E040-9C32-E5C558335778}"/>
              </a:ext>
            </a:extLst>
          </p:cNvPr>
          <p:cNvSpPr>
            <a:spLocks noGrp="1"/>
          </p:cNvSpPr>
          <p:nvPr>
            <p:ph type="title"/>
          </p:nvPr>
        </p:nvSpPr>
        <p:spPr/>
        <p:txBody>
          <a:bodyPr/>
          <a:lstStyle/>
          <a:p>
            <a:r>
              <a:rPr kumimoji="1" lang="zh-CN" altLang="en-US" dirty="0"/>
              <a:t>粒子群算法流程</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FCDA732-84F4-564C-A553-9467AB653A89}"/>
                  </a:ext>
                </a:extLst>
              </p:cNvPr>
              <p:cNvSpPr txBox="1"/>
              <p:nvPr/>
            </p:nvSpPr>
            <p:spPr>
              <a:xfrm>
                <a:off x="838200" y="2744110"/>
                <a:ext cx="10253967" cy="3693319"/>
              </a:xfrm>
              <a:prstGeom prst="rect">
                <a:avLst/>
              </a:prstGeom>
              <a:noFill/>
            </p:spPr>
            <p:txBody>
              <a:bodyPr wrap="square" rtlCol="0">
                <a:spAutoFit/>
              </a:bodyPr>
              <a:lstStyle/>
              <a:p>
                <a:r>
                  <a:rPr kumimoji="1" lang="zh-CN" altLang="en-US" dirty="0"/>
                  <a:t>第一步：初始化，利用随机数随机生成</a:t>
                </a:r>
                <a14:m>
                  <m:oMath xmlns:m="http://schemas.openxmlformats.org/officeDocument/2006/math">
                    <m:r>
                      <a:rPr kumimoji="1" lang="en-US" altLang="zh-CN" b="0" i="1" smtClean="0">
                        <a:latin typeface="Cambria Math" panose="02040503050406030204" pitchFamily="18" charset="0"/>
                      </a:rPr>
                      <m:t>𝑁𝑃</m:t>
                    </m:r>
                  </m:oMath>
                </a14:m>
                <a:r>
                  <a:rPr kumimoji="1" lang="zh-CN" altLang="en-US" dirty="0"/>
                  <a:t>个粒子，设置迭代搜索次数</a:t>
                </a:r>
                <a14:m>
                  <m:oMath xmlns:m="http://schemas.openxmlformats.org/officeDocument/2006/math">
                    <m:r>
                      <a:rPr kumimoji="1" lang="en-US" altLang="zh-CN" b="0" i="1" dirty="0" smtClean="0">
                        <a:latin typeface="Cambria Math" panose="02040503050406030204" pitchFamily="18" charset="0"/>
                      </a:rPr>
                      <m:t>𝑀</m:t>
                    </m:r>
                  </m:oMath>
                </a14:m>
                <a:endParaRPr kumimoji="1" lang="en-US" altLang="zh-CN" dirty="0"/>
              </a:p>
              <a:p>
                <a:r>
                  <a:rPr kumimoji="1" lang="zh-CN" altLang="en-US" dirty="0"/>
                  <a:t>第二步：计算所有粒子适应度函数</a:t>
                </a:r>
                <a14:m>
                  <m:oMath xmlns:m="http://schemas.openxmlformats.org/officeDocument/2006/math">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b="0" i="1" smtClean="0">
                                <a:latin typeface="Cambria Math" panose="02040503050406030204" pitchFamily="18" charset="0"/>
                              </a:rPr>
                              <m:t>𝑖</m:t>
                            </m:r>
                          </m:sub>
                        </m:sSub>
                      </m:e>
                    </m:d>
                  </m:oMath>
                </a14:m>
                <a:r>
                  <a:rPr kumimoji="1" lang="zh-CN" altLang="en-US" dirty="0"/>
                  <a:t>，并记录下本次搜索中最小适应度的粒子位置</a:t>
                </a:r>
                <a:r>
                  <a:rPr kumimoji="1" lang="en-US" altLang="zh-CN" dirty="0" err="1"/>
                  <a:t>Pbest</a:t>
                </a:r>
                <a:r>
                  <a:rPr kumimoji="1" lang="zh-CN" altLang="en-US" dirty="0"/>
                  <a:t>，对比历</a:t>
                </a:r>
                <a:r>
                  <a:rPr kumimoji="1" lang="en-US" altLang="zh-CN" dirty="0"/>
                  <a:t>	</a:t>
                </a:r>
                <a:r>
                  <a:rPr kumimoji="1" lang="zh-CN" altLang="en-US" dirty="0"/>
                  <a:t>次搜索最小适应度位置</a:t>
                </a:r>
                <a:r>
                  <a:rPr kumimoji="1" lang="en-US" altLang="zh-CN" dirty="0" err="1"/>
                  <a:t>Gbest</a:t>
                </a:r>
                <a:r>
                  <a:rPr kumimoji="1" lang="zh-CN" altLang="en-US" dirty="0"/>
                  <a:t>，若</a:t>
                </a:r>
                <a14:m>
                  <m:oMath xmlns:m="http://schemas.openxmlformats.org/officeDocument/2006/math">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𝑃𝑏𝑒𝑠𝑡</m:t>
                        </m:r>
                      </m:e>
                    </m:d>
                    <m:r>
                      <a:rPr kumimoji="1" lang="en-US" altLang="zh-CN" b="0" i="1" smtClean="0">
                        <a:latin typeface="Cambria Math" panose="02040503050406030204" pitchFamily="18" charset="0"/>
                      </a:rPr>
                      <m:t>&lt;</m:t>
                    </m:r>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b="0" i="1" smtClean="0">
                            <a:latin typeface="Cambria Math" panose="02040503050406030204" pitchFamily="18" charset="0"/>
                          </a:rPr>
                          <m:t>𝐺𝑏𝑒𝑠𝑡</m:t>
                        </m:r>
                      </m:e>
                    </m:d>
                  </m:oMath>
                </a14:m>
                <a:r>
                  <a:rPr kumimoji="1" lang="en-US" altLang="zh-CN" dirty="0"/>
                  <a:t>,</a:t>
                </a:r>
                <a:r>
                  <a:rPr kumimoji="1" lang="zh-CN" altLang="en-US" dirty="0"/>
                  <a:t>则令</a:t>
                </a:r>
                <a:r>
                  <a:rPr kumimoji="1" lang="en-US" altLang="zh-CN" dirty="0" err="1"/>
                  <a:t>Gbest</a:t>
                </a:r>
                <a:r>
                  <a:rPr kumimoji="1" lang="zh-CN" altLang="en-US" dirty="0"/>
                  <a:t>更换为</a:t>
                </a:r>
                <a:r>
                  <a:rPr kumimoji="1" lang="en-US" altLang="zh-CN" dirty="0" err="1"/>
                  <a:t>Pbest</a:t>
                </a:r>
                <a:r>
                  <a:rPr kumimoji="1" lang="zh-CN" altLang="en-US" dirty="0"/>
                  <a:t>。</a:t>
                </a:r>
                <a:endParaRPr kumimoji="1" lang="en-US" altLang="zh-CN" dirty="0"/>
              </a:p>
              <a:p>
                <a:r>
                  <a:rPr kumimoji="1" lang="zh-CN" altLang="en-US" dirty="0"/>
                  <a:t>第三步：改变粒子位置，计算粒子</a:t>
                </a:r>
                <a14:m>
                  <m:oMath xmlns:m="http://schemas.openxmlformats.org/officeDocument/2006/math">
                    <m:r>
                      <a:rPr kumimoji="1" lang="en-US" altLang="zh-CN" b="0" i="1" smtClean="0">
                        <a:latin typeface="Cambria Math" panose="02040503050406030204" pitchFamily="18" charset="0"/>
                      </a:rPr>
                      <m:t>𝑖</m:t>
                    </m:r>
                  </m:oMath>
                </a14:m>
                <a:r>
                  <a:rPr kumimoji="1" lang="zh-CN" altLang="en-US" dirty="0"/>
                  <a:t>的运动速度</a:t>
                </a:r>
                <a:r>
                  <a:rPr kumimoji="1" lang="en-US" altLang="zh-CN" dirty="0"/>
                  <a:t>:</a:t>
                </a:r>
              </a:p>
              <a:p>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𝑣</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𝛼</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𝐺𝑏𝑒𝑠𝑡</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𝑋</m:t>
                              </m:r>
                            </m:e>
                            <m:sub>
                              <m:r>
                                <a:rPr kumimoji="1" lang="en-US" altLang="zh-CN" b="0" i="1" smtClean="0">
                                  <a:latin typeface="Cambria Math" panose="02040503050406030204" pitchFamily="18" charset="0"/>
                                  <a:ea typeface="Cambria Math" panose="02040503050406030204" pitchFamily="18" charset="0"/>
                                </a:rPr>
                                <m:t>𝑖</m:t>
                              </m:r>
                            </m:sub>
                          </m:sSub>
                        </m:e>
                      </m:d>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𝛽</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𝑃𝑏𝑒𝑠𝑡</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𝑋</m:t>
                              </m:r>
                            </m:e>
                            <m:sub>
                              <m:r>
                                <a:rPr kumimoji="1" lang="en-US" altLang="zh-CN" b="0" i="1" smtClean="0">
                                  <a:latin typeface="Cambria Math" panose="02040503050406030204" pitchFamily="18" charset="0"/>
                                  <a:ea typeface="Cambria Math" panose="02040503050406030204" pitchFamily="18" charset="0"/>
                                </a:rPr>
                                <m:t>𝑖</m:t>
                              </m:r>
                            </m:sub>
                          </m:sSub>
                        </m:e>
                      </m:d>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𝛾</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𝑅</m:t>
                          </m:r>
                        </m:e>
                        <m:sub>
                          <m:r>
                            <a:rPr kumimoji="1" lang="en-US" altLang="zh-CN" b="0" i="1" smtClean="0">
                              <a:latin typeface="Cambria Math" panose="02040503050406030204" pitchFamily="18" charset="0"/>
                              <a:ea typeface="Cambria Math" panose="02040503050406030204" pitchFamily="18" charset="0"/>
                            </a:rPr>
                            <m:t>𝑖</m:t>
                          </m:r>
                        </m:sub>
                      </m:sSub>
                    </m:oMath>
                  </m:oMathPara>
                </a14:m>
                <a:endParaRPr kumimoji="1" lang="en-US" altLang="zh-CN" dirty="0"/>
              </a:p>
              <a:p>
                <a:r>
                  <a:rPr kumimoji="1" lang="en-US" altLang="zh-CN" dirty="0"/>
                  <a:t>	</a:t>
                </a:r>
                <a:r>
                  <a:rPr kumimoji="1" lang="zh-CN" altLang="en-US" dirty="0"/>
                  <a:t>其中</a:t>
                </a:r>
                <a14:m>
                  <m:oMath xmlns:m="http://schemas.openxmlformats.org/officeDocument/2006/math">
                    <m:r>
                      <a:rPr kumimoji="1" lang="en-US" altLang="zh-CN" i="1">
                        <a:latin typeface="Cambria Math" panose="02040503050406030204" pitchFamily="18" charset="0"/>
                        <a:ea typeface="Cambria Math" panose="02040503050406030204" pitchFamily="18" charset="0"/>
                      </a:rPr>
                      <m:t>𝛼</m:t>
                    </m:r>
                  </m:oMath>
                </a14:m>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𝛽</m:t>
                    </m:r>
                  </m:oMath>
                </a14:m>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𝛾</m:t>
                    </m:r>
                  </m:oMath>
                </a14:m>
                <a:r>
                  <a:rPr kumimoji="1" lang="zh-CN" altLang="en-US" dirty="0"/>
                  <a:t>为自行设定的参数，用于调节速率，通常设置范围为</a:t>
                </a:r>
                <a14:m>
                  <m:oMath xmlns:m="http://schemas.openxmlformats.org/officeDocument/2006/math">
                    <m:r>
                      <a:rPr kumimoji="1" lang="en-US" altLang="zh-CN" b="0" i="1" smtClean="0">
                        <a:latin typeface="Cambria Math" panose="02040503050406030204" pitchFamily="18" charset="0"/>
                      </a:rPr>
                      <m:t>(0,1]</m:t>
                    </m:r>
                  </m:oMath>
                </a14:m>
                <a:r>
                  <a:rPr kumimoji="1" lang="en-US" altLang="zh-CN" dirty="0"/>
                  <a:t>,</a:t>
                </a:r>
                <a:r>
                  <a:rPr kumimoji="1" lang="en-US" altLang="zh-CN" dirty="0">
                    <a:ea typeface="Cambria Math" panose="02040503050406030204" pitchFamily="18" charset="0"/>
                  </a:rPr>
                  <a:t>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𝑅</m:t>
                        </m:r>
                      </m:e>
                      <m:sub>
                        <m:r>
                          <a:rPr kumimoji="1" lang="en-US" altLang="zh-CN" i="1">
                            <a:latin typeface="Cambria Math" panose="02040503050406030204" pitchFamily="18" charset="0"/>
                            <a:ea typeface="Cambria Math" panose="02040503050406030204" pitchFamily="18" charset="0"/>
                          </a:rPr>
                          <m:t>𝑖</m:t>
                        </m:r>
                      </m:sub>
                    </m:sSub>
                  </m:oMath>
                </a14:m>
                <a:r>
                  <a:rPr kumimoji="1" lang="zh-CN" altLang="en-US" dirty="0"/>
                  <a:t>为</a:t>
                </a:r>
                <a14:m>
                  <m:oMath xmlns:m="http://schemas.openxmlformats.org/officeDocument/2006/math">
                    <m:r>
                      <a:rPr kumimoji="1" lang="en-US" altLang="zh-CN" b="0" i="1" dirty="0" smtClean="0">
                        <a:latin typeface="Cambria Math" panose="02040503050406030204" pitchFamily="18" charset="0"/>
                      </a:rPr>
                      <m:t>𝐷</m:t>
                    </m:r>
                  </m:oMath>
                </a14:m>
                <a:r>
                  <a:rPr kumimoji="1" lang="zh-CN" altLang="en-US" dirty="0"/>
                  <a:t>维随机数。利用</a:t>
                </a:r>
                <a:r>
                  <a:rPr kumimoji="1" lang="en-US" altLang="zh-CN" dirty="0"/>
                  <a:t>	</a:t>
                </a:r>
                <a:r>
                  <a:rPr kumimoji="1" lang="zh-CN" altLang="en-US" dirty="0"/>
                  <a:t>速度</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𝑣</m:t>
                        </m:r>
                      </m:e>
                      <m:sub>
                        <m:r>
                          <a:rPr kumimoji="1" lang="en-US" altLang="zh-CN" i="1">
                            <a:latin typeface="Cambria Math" panose="02040503050406030204" pitchFamily="18" charset="0"/>
                          </a:rPr>
                          <m:t>𝑖</m:t>
                        </m:r>
                      </m:sub>
                    </m:sSub>
                  </m:oMath>
                </a14:m>
                <a:r>
                  <a:rPr kumimoji="1" lang="zh-CN" altLang="en-US" dirty="0"/>
                  <a:t>对粒子位置更新：</a:t>
                </a:r>
                <a:endParaRPr kumimoji="1" lang="en-US" altLang="zh-CN" dirty="0"/>
              </a:p>
              <a:p>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r>
                        <a:rPr kumimoji="1" lang="en-US" altLang="zh-CN" i="1" smtClean="0">
                          <a:latin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𝑣</m:t>
                          </m:r>
                        </m:e>
                        <m:sub>
                          <m:r>
                            <a:rPr kumimoji="1" lang="en-US" altLang="zh-CN" b="0" i="1" smtClean="0">
                              <a:latin typeface="Cambria Math" panose="02040503050406030204" pitchFamily="18" charset="0"/>
                            </a:rPr>
                            <m:t>𝑖</m:t>
                          </m:r>
                        </m:sub>
                      </m:sSub>
                    </m:oMath>
                  </m:oMathPara>
                </a14:m>
                <a:endParaRPr kumimoji="1" lang="en-US" altLang="zh-CN" dirty="0"/>
              </a:p>
              <a:p>
                <a:r>
                  <a:rPr kumimoji="1" lang="zh-CN" altLang="en-US" dirty="0"/>
                  <a:t>第四步：所有粒子位置更新后返回第二步，开始新一轮搜索，并再次记录和比较</a:t>
                </a:r>
                <a14:m>
                  <m:oMath xmlns:m="http://schemas.openxmlformats.org/officeDocument/2006/math">
                    <m:r>
                      <a:rPr kumimoji="1" lang="en-US" altLang="zh-CN" b="0" i="1" smtClean="0">
                        <a:latin typeface="Cambria Math" panose="02040503050406030204" pitchFamily="18" charset="0"/>
                      </a:rPr>
                      <m:t>𝑃𝑏𝑒𝑠𝑡</m:t>
                    </m:r>
                  </m:oMath>
                </a14:m>
                <a:r>
                  <a:rPr kumimoji="1" lang="zh-CN" altLang="en-US" dirty="0"/>
                  <a:t>和</a:t>
                </a:r>
                <a14:m>
                  <m:oMath xmlns:m="http://schemas.openxmlformats.org/officeDocument/2006/math">
                    <m:r>
                      <a:rPr kumimoji="1" lang="en-US" altLang="zh-CN" b="0" i="1" dirty="0" smtClean="0">
                        <a:latin typeface="Cambria Math" panose="02040503050406030204" pitchFamily="18" charset="0"/>
                      </a:rPr>
                      <m:t>𝐺𝑏𝑒𝑠𝑡</m:t>
                    </m:r>
                  </m:oMath>
                </a14:m>
                <a:r>
                  <a:rPr kumimoji="1" lang="zh-CN" altLang="en-US" dirty="0"/>
                  <a:t>取</a:t>
                </a:r>
                <a:r>
                  <a:rPr kumimoji="1" lang="en-US" altLang="zh-CN" dirty="0"/>
                  <a:t>	</a:t>
                </a:r>
                <a:r>
                  <a:rPr kumimoji="1" lang="zh-CN" altLang="en-US" dirty="0"/>
                  <a:t>值。若达到最大搜索次数</a:t>
                </a:r>
                <a14:m>
                  <m:oMath xmlns:m="http://schemas.openxmlformats.org/officeDocument/2006/math">
                    <m:r>
                      <a:rPr kumimoji="1" lang="en-US" altLang="zh-CN" i="1" dirty="0">
                        <a:latin typeface="Cambria Math" panose="02040503050406030204" pitchFamily="18" charset="0"/>
                      </a:rPr>
                      <m:t>𝑀</m:t>
                    </m:r>
                    <m:r>
                      <a:rPr kumimoji="1" lang="en-US" altLang="zh-CN" i="1" dirty="0">
                        <a:latin typeface="Cambria Math" panose="02040503050406030204" pitchFamily="18" charset="0"/>
                      </a:rPr>
                      <m:t> </m:t>
                    </m:r>
                  </m:oMath>
                </a14:m>
                <a:r>
                  <a:rPr kumimoji="1" lang="zh-CN" altLang="en-US" dirty="0"/>
                  <a:t>，则输出最优解的</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𝐺𝑏𝑒𝑠𝑡</m:t>
                        </m:r>
                      </m:sub>
                    </m:sSub>
                  </m:oMath>
                </a14:m>
                <a:r>
                  <a:rPr kumimoji="1" lang="zh-CN" altLang="en-US" dirty="0"/>
                  <a:t>和极值</a:t>
                </a:r>
                <a14:m>
                  <m:oMath xmlns:m="http://schemas.openxmlformats.org/officeDocument/2006/math">
                    <m:r>
                      <a:rPr kumimoji="1" lang="en-US" altLang="zh-CN" b="0" i="1" smtClean="0">
                        <a:latin typeface="Cambria Math" panose="02040503050406030204" pitchFamily="18" charset="0"/>
                      </a:rPr>
                      <m:t>𝑓</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𝐺𝑏𝑒𝑠𝑡</m:t>
                        </m:r>
                      </m:sub>
                    </m:sSub>
                    <m:r>
                      <a:rPr kumimoji="1" lang="en-US" altLang="zh-CN" b="0" i="1" smtClean="0">
                        <a:latin typeface="Cambria Math" panose="02040503050406030204" pitchFamily="18" charset="0"/>
                      </a:rPr>
                      <m:t>)</m:t>
                    </m:r>
                  </m:oMath>
                </a14:m>
                <a:r>
                  <a:rPr kumimoji="1" lang="zh-CN" altLang="en-US" dirty="0"/>
                  <a:t> 。</a:t>
                </a:r>
                <a:endParaRPr kumimoji="1" lang="en-US" altLang="zh-CN" dirty="0"/>
              </a:p>
              <a:p>
                <a:r>
                  <a:rPr kumimoji="1" lang="zh-CN" altLang="en-US" dirty="0"/>
                  <a:t>最后：    尝试画出适应度函数</a:t>
                </a:r>
                <a14:m>
                  <m:oMath xmlns:m="http://schemas.openxmlformats.org/officeDocument/2006/math">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i="1">
                                <a:latin typeface="Cambria Math" panose="02040503050406030204" pitchFamily="18" charset="0"/>
                              </a:rPr>
                              <m:t>𝐺𝑏𝑒𝑠𝑡</m:t>
                            </m:r>
                          </m:sub>
                        </m:sSub>
                      </m:e>
                    </m:d>
                  </m:oMath>
                </a14:m>
                <a:r>
                  <a:rPr kumimoji="1" lang="zh-CN" altLang="en-US" dirty="0"/>
                  <a:t>在历次搜索中的演变过程以观察搜索进化的过程。</a:t>
                </a:r>
                <a:endParaRPr kumimoji="1" lang="en-US" altLang="zh-CN" dirty="0"/>
              </a:p>
              <a:p>
                <a:endParaRPr kumimoji="1" lang="en-US" altLang="zh-CN" dirty="0"/>
              </a:p>
              <a:p>
                <a:endParaRPr kumimoji="1" lang="zh-CN" altLang="en-US" dirty="0"/>
              </a:p>
            </p:txBody>
          </p:sp>
        </mc:Choice>
        <mc:Fallback>
          <p:sp>
            <p:nvSpPr>
              <p:cNvPr id="7" name="文本框 6">
                <a:extLst>
                  <a:ext uri="{FF2B5EF4-FFF2-40B4-BE49-F238E27FC236}">
                    <a16:creationId xmlns:a16="http://schemas.microsoft.com/office/drawing/2014/main" id="{AFCDA732-84F4-564C-A553-9467AB653A89}"/>
                  </a:ext>
                </a:extLst>
              </p:cNvPr>
              <p:cNvSpPr txBox="1">
                <a:spLocks noRot="1" noChangeAspect="1" noMove="1" noResize="1" noEditPoints="1" noAdjustHandles="1" noChangeArrowheads="1" noChangeShapeType="1" noTextEdit="1"/>
              </p:cNvSpPr>
              <p:nvPr/>
            </p:nvSpPr>
            <p:spPr>
              <a:xfrm>
                <a:off x="838200" y="2744110"/>
                <a:ext cx="10253967" cy="3693319"/>
              </a:xfrm>
              <a:prstGeom prst="rect">
                <a:avLst/>
              </a:prstGeom>
              <a:blipFill>
                <a:blip r:embed="rId2"/>
                <a:stretch>
                  <a:fillRect l="-619" t="-6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9587FA29-9016-C54F-8EC9-F6ECC0C28D01}"/>
                  </a:ext>
                </a:extLst>
              </p:cNvPr>
              <p:cNvSpPr txBox="1"/>
              <p:nvPr/>
            </p:nvSpPr>
            <p:spPr>
              <a:xfrm>
                <a:off x="838200" y="2035633"/>
                <a:ext cx="10253967" cy="646331"/>
              </a:xfrm>
              <a:prstGeom prst="rect">
                <a:avLst/>
              </a:prstGeom>
              <a:noFill/>
            </p:spPr>
            <p:txBody>
              <a:bodyPr wrap="square" rtlCol="0">
                <a:spAutoFit/>
              </a:bodyPr>
              <a:lstStyle/>
              <a:p>
                <a:r>
                  <a:rPr kumimoji="1" lang="zh-CN" altLang="en-US" dirty="0"/>
                  <a:t>设置种群数量为</a:t>
                </a:r>
                <a14:m>
                  <m:oMath xmlns:m="http://schemas.openxmlformats.org/officeDocument/2006/math">
                    <m:r>
                      <a:rPr kumimoji="1" lang="en-US" altLang="zh-CN" b="0" i="1" smtClean="0">
                        <a:latin typeface="Cambria Math" panose="02040503050406030204" pitchFamily="18" charset="0"/>
                      </a:rPr>
                      <m:t>𝑁𝑃</m:t>
                    </m:r>
                  </m:oMath>
                </a14:m>
                <a:r>
                  <a:rPr kumimoji="1" lang="zh-CN" altLang="en-US" dirty="0"/>
                  <a:t>，即</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b="0" i="1" smtClean="0">
                            <a:latin typeface="Cambria Math" panose="02040503050406030204" pitchFamily="18" charset="0"/>
                          </a:rPr>
                          <m:t>2</m:t>
                        </m:r>
                      </m:sub>
                    </m:sSub>
                  </m:oMath>
                </a14:m>
                <a:r>
                  <a:rPr kumimoji="1" lang="en-US" altLang="zh-CN" dirty="0"/>
                  <a: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b="0" i="1" smtClean="0">
                            <a:latin typeface="Cambria Math" panose="02040503050406030204" pitchFamily="18" charset="0"/>
                          </a:rPr>
                          <m:t>3</m:t>
                        </m:r>
                      </m:sub>
                    </m:sSub>
                    <m:r>
                      <a:rPr kumimoji="1" lang="en-US" altLang="zh-CN" i="1" smtClean="0">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𝑋</m:t>
                        </m:r>
                      </m:e>
                      <m:sub>
                        <m:r>
                          <a:rPr kumimoji="1" lang="en-US" altLang="zh-CN" b="0" i="1" smtClean="0">
                            <a:latin typeface="Cambria Math" panose="02040503050406030204" pitchFamily="18" charset="0"/>
                          </a:rPr>
                          <m:t>𝑁𝑃</m:t>
                        </m:r>
                      </m:sub>
                    </m:sSub>
                  </m:oMath>
                </a14:m>
                <a:r>
                  <a:rPr kumimoji="1" lang="zh-CN" altLang="en-US" dirty="0"/>
                  <a:t>，其中第</a:t>
                </a:r>
                <a14:m>
                  <m:oMath xmlns:m="http://schemas.openxmlformats.org/officeDocument/2006/math">
                    <m:r>
                      <a:rPr kumimoji="1" lang="en-US" altLang="zh-CN" b="0" i="1" smtClean="0">
                        <a:latin typeface="Cambria Math" panose="02040503050406030204" pitchFamily="18" charset="0"/>
                      </a:rPr>
                      <m:t>𝑖</m:t>
                    </m:r>
                  </m:oMath>
                </a14:m>
                <a:r>
                  <a:rPr kumimoji="1" lang="zh-CN" altLang="en-US" dirty="0"/>
                  <a:t>个粒子为</a:t>
                </a:r>
                <a14:m>
                  <m:oMath xmlns:m="http://schemas.openxmlformats.org/officeDocument/2006/math">
                    <m:sSub>
                      <m:sSubPr>
                        <m:ctrlPr>
                          <a:rPr kumimoji="1" lang="en-US" altLang="zh-CN" i="1" dirty="0" smtClean="0">
                            <a:latin typeface="Cambria Math" panose="02040503050406030204" pitchFamily="18" charset="0"/>
                          </a:rPr>
                        </m:ctrlPr>
                      </m:sSubPr>
                      <m:e>
                        <m:r>
                          <a:rPr kumimoji="1" lang="en-US" altLang="zh-CN" b="0" i="1" dirty="0" smtClean="0">
                            <a:latin typeface="Cambria Math" panose="02040503050406030204" pitchFamily="18" charset="0"/>
                          </a:rPr>
                          <m:t>𝑋</m:t>
                        </m:r>
                      </m:e>
                      <m:sub>
                        <m:r>
                          <a:rPr kumimoji="1" lang="en-US" altLang="zh-CN" b="0" i="1" dirty="0" smtClean="0">
                            <a:latin typeface="Cambria Math" panose="02040503050406030204" pitchFamily="18" charset="0"/>
                          </a:rPr>
                          <m:t>𝑖</m:t>
                        </m:r>
                      </m:sub>
                    </m:sSub>
                    <m:r>
                      <a:rPr kumimoji="1" lang="en-US" altLang="zh-CN" b="0" i="1" dirty="0" smtClean="0">
                        <a:latin typeface="Cambria Math" panose="02040503050406030204" pitchFamily="18" charset="0"/>
                      </a:rPr>
                      <m:t>=(</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𝑥</m:t>
                        </m:r>
                      </m:e>
                      <m:sub>
                        <m:r>
                          <a:rPr kumimoji="1" lang="en-US" altLang="zh-CN" b="0" i="1" dirty="0" smtClean="0">
                            <a:latin typeface="Cambria Math" panose="02040503050406030204" pitchFamily="18" charset="0"/>
                          </a:rPr>
                          <m:t>1</m:t>
                        </m:r>
                        <m:r>
                          <a:rPr kumimoji="1" lang="en-US" altLang="zh-CN" b="0" i="1" dirty="0" smtClean="0">
                            <a:latin typeface="Cambria Math" panose="02040503050406030204" pitchFamily="18" charset="0"/>
                          </a:rPr>
                          <m:t>𝑖</m:t>
                        </m:r>
                      </m:sub>
                    </m:sSub>
                    <m:r>
                      <a:rPr kumimoji="1" lang="en-US" altLang="zh-CN" b="0" i="1" dirty="0" smtClean="0">
                        <a:latin typeface="Cambria Math" panose="02040503050406030204" pitchFamily="18" charset="0"/>
                      </a:rPr>
                      <m:t>,</m:t>
                    </m:r>
                    <m:sSub>
                      <m:sSubPr>
                        <m:ctrlPr>
                          <a:rPr kumimoji="1" lang="en-US" altLang="zh-CN" b="0" i="1" dirty="0" smtClean="0">
                            <a:latin typeface="Cambria Math" panose="02040503050406030204" pitchFamily="18" charset="0"/>
                          </a:rPr>
                        </m:ctrlPr>
                      </m:sSubPr>
                      <m:e>
                        <m:r>
                          <a:rPr kumimoji="1" lang="en-US" altLang="zh-CN" b="0" i="1" dirty="0" smtClean="0">
                            <a:latin typeface="Cambria Math" panose="02040503050406030204" pitchFamily="18" charset="0"/>
                          </a:rPr>
                          <m:t>𝑥</m:t>
                        </m:r>
                      </m:e>
                      <m:sub>
                        <m:r>
                          <a:rPr kumimoji="1" lang="en-US" altLang="zh-CN" b="0" i="1" dirty="0" smtClean="0">
                            <a:latin typeface="Cambria Math" panose="02040503050406030204" pitchFamily="18" charset="0"/>
                          </a:rPr>
                          <m:t>2</m:t>
                        </m:r>
                        <m:r>
                          <a:rPr kumimoji="1" lang="en-US" altLang="zh-CN" b="0" i="1" dirty="0" smtClean="0">
                            <a:latin typeface="Cambria Math" panose="02040503050406030204" pitchFamily="18" charset="0"/>
                          </a:rPr>
                          <m:t>𝑖</m:t>
                        </m:r>
                      </m:sub>
                    </m:sSub>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m:t>
                    </m:r>
                    <m:sSub>
                      <m:sSubPr>
                        <m:ctrlPr>
                          <a:rPr kumimoji="1" lang="en-US" altLang="zh-CN" b="0" i="1" dirty="0" smtClean="0">
                            <a:latin typeface="Cambria Math" panose="02040503050406030204" pitchFamily="18" charset="0"/>
                            <a:ea typeface="Cambria Math" panose="02040503050406030204" pitchFamily="18" charset="0"/>
                          </a:rPr>
                        </m:ctrlPr>
                      </m:sSubPr>
                      <m:e>
                        <m:r>
                          <a:rPr kumimoji="1" lang="en-US" altLang="zh-CN" b="0" i="1" dirty="0" smtClean="0">
                            <a:latin typeface="Cambria Math" panose="02040503050406030204" pitchFamily="18" charset="0"/>
                            <a:ea typeface="Cambria Math" panose="02040503050406030204" pitchFamily="18" charset="0"/>
                          </a:rPr>
                          <m:t>𝑥</m:t>
                        </m:r>
                      </m:e>
                      <m:sub>
                        <m:r>
                          <a:rPr kumimoji="1" lang="en-US" altLang="zh-CN" b="0" i="1" dirty="0" smtClean="0">
                            <a:latin typeface="Cambria Math" panose="02040503050406030204" pitchFamily="18" charset="0"/>
                            <a:ea typeface="Cambria Math" panose="02040503050406030204" pitchFamily="18" charset="0"/>
                          </a:rPr>
                          <m:t>𝐷𝑖</m:t>
                        </m:r>
                      </m:sub>
                    </m:sSub>
                    <m:r>
                      <a:rPr kumimoji="1" lang="en-US" altLang="zh-CN" b="0" i="1" dirty="0" smtClean="0">
                        <a:latin typeface="Cambria Math" panose="02040503050406030204" pitchFamily="18" charset="0"/>
                      </a:rPr>
                      <m:t>)</m:t>
                    </m:r>
                  </m:oMath>
                </a14:m>
                <a:r>
                  <a:rPr kumimoji="1" lang="zh-CN" altLang="en-US" dirty="0"/>
                  <a:t> ，粒子群算法按照以下步骤循环</a:t>
                </a:r>
              </a:p>
            </p:txBody>
          </p:sp>
        </mc:Choice>
        <mc:Fallback>
          <p:sp>
            <p:nvSpPr>
              <p:cNvPr id="8" name="文本框 7">
                <a:extLst>
                  <a:ext uri="{FF2B5EF4-FFF2-40B4-BE49-F238E27FC236}">
                    <a16:creationId xmlns:a16="http://schemas.microsoft.com/office/drawing/2014/main" id="{9587FA29-9016-C54F-8EC9-F6ECC0C28D01}"/>
                  </a:ext>
                </a:extLst>
              </p:cNvPr>
              <p:cNvSpPr txBox="1">
                <a:spLocks noRot="1" noChangeAspect="1" noMove="1" noResize="1" noEditPoints="1" noAdjustHandles="1" noChangeArrowheads="1" noChangeShapeType="1" noTextEdit="1"/>
              </p:cNvSpPr>
              <p:nvPr/>
            </p:nvSpPr>
            <p:spPr>
              <a:xfrm>
                <a:off x="838200" y="2035633"/>
                <a:ext cx="10253967" cy="646331"/>
              </a:xfrm>
              <a:prstGeom prst="rect">
                <a:avLst/>
              </a:prstGeom>
              <a:blipFill>
                <a:blip r:embed="rId3"/>
                <a:stretch>
                  <a:fillRect l="-619" t="-5769" b="-115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4FC0DB8A-AC07-114A-B291-D9E105696338}"/>
                  </a:ext>
                </a:extLst>
              </p:cNvPr>
              <p:cNvSpPr txBox="1"/>
              <p:nvPr/>
            </p:nvSpPr>
            <p:spPr>
              <a:xfrm>
                <a:off x="838200" y="1418547"/>
                <a:ext cx="10515600" cy="646331"/>
              </a:xfrm>
              <a:prstGeom prst="rect">
                <a:avLst/>
              </a:prstGeom>
              <a:noFill/>
            </p:spPr>
            <p:txBody>
              <a:bodyPr wrap="square" rtlCol="0">
                <a:spAutoFit/>
              </a:bodyPr>
              <a:lstStyle/>
              <a:p>
                <a:r>
                  <a:rPr kumimoji="1" lang="zh-CN" altLang="en-US" dirty="0"/>
                  <a:t>对于</a:t>
                </a:r>
                <a:r>
                  <a:rPr kumimoji="1" lang="en-US" altLang="zh-CN" dirty="0"/>
                  <a:t>D</a:t>
                </a:r>
                <a:r>
                  <a:rPr kumimoji="1" lang="zh-CN" altLang="en-US" dirty="0"/>
                  <a:t>维向量</a:t>
                </a:r>
                <a:r>
                  <a:rPr kumimoji="1" lang="en-US" altLang="zh-CN" dirty="0"/>
                  <a:t>: </a:t>
                </a:r>
                <a14:m>
                  <m:oMath xmlns:m="http://schemas.openxmlformats.org/officeDocument/2006/math">
                    <m:r>
                      <m:rPr>
                        <m:sty m:val="p"/>
                      </m:rPr>
                      <a:rPr kumimoji="1" lang="en-US" altLang="zh-CN" b="0" i="0" dirty="0" smtClean="0">
                        <a:latin typeface="Cambria Math" panose="02040503050406030204" pitchFamily="18" charset="0"/>
                      </a:rPr>
                      <m:t>X</m:t>
                    </m:r>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𝑥</m:t>
                        </m:r>
                      </m:e>
                      <m:sub>
                        <m:r>
                          <a:rPr kumimoji="1" lang="en-US" altLang="zh-CN" i="1" dirty="0">
                            <a:latin typeface="Cambria Math" panose="02040503050406030204" pitchFamily="18" charset="0"/>
                          </a:rPr>
                          <m:t>1</m:t>
                        </m:r>
                      </m:sub>
                    </m:sSub>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𝑥</m:t>
                        </m:r>
                      </m:e>
                      <m:sub>
                        <m:r>
                          <a:rPr kumimoji="1" lang="en-US" altLang="zh-CN" i="1" dirty="0">
                            <a:latin typeface="Cambria Math" panose="02040503050406030204" pitchFamily="18" charset="0"/>
                          </a:rPr>
                          <m:t>2</m:t>
                        </m:r>
                      </m:sub>
                    </m:sSub>
                    <m:r>
                      <a:rPr kumimoji="1" lang="en-US" altLang="zh-CN" i="1" dirty="0">
                        <a:latin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𝑥</m:t>
                        </m:r>
                      </m:e>
                      <m:sub>
                        <m:r>
                          <a:rPr kumimoji="1" lang="en-US" altLang="zh-CN" b="0" i="1" dirty="0" smtClean="0">
                            <a:latin typeface="Cambria Math" panose="02040503050406030204" pitchFamily="18" charset="0"/>
                            <a:ea typeface="Cambria Math" panose="02040503050406030204" pitchFamily="18" charset="0"/>
                          </a:rPr>
                          <m:t>𝐷</m:t>
                        </m:r>
                      </m:sub>
                    </m:sSub>
                    <m:r>
                      <a:rPr kumimoji="1" lang="en-US" altLang="zh-CN" i="1" dirty="0">
                        <a:latin typeface="Cambria Math" panose="02040503050406030204" pitchFamily="18" charset="0"/>
                      </a:rPr>
                      <m:t>)</m:t>
                    </m:r>
                  </m:oMath>
                </a14:m>
                <a:r>
                  <a:rPr kumimoji="1" lang="zh-CN" altLang="en-US" dirty="0"/>
                  <a:t>  ，通常会给</a:t>
                </a:r>
                <a14:m>
                  <m:oMath xmlns:m="http://schemas.openxmlformats.org/officeDocument/2006/math">
                    <m:r>
                      <a:rPr kumimoji="1" lang="en-US" altLang="zh-CN" b="0" i="1" smtClean="0">
                        <a:latin typeface="Cambria Math" panose="02040503050406030204" pitchFamily="18" charset="0"/>
                      </a:rPr>
                      <m:t>𝑋</m:t>
                    </m:r>
                  </m:oMath>
                </a14:m>
                <a:r>
                  <a:rPr kumimoji="1" lang="zh-CN" altLang="en-US" dirty="0"/>
                  <a:t>设置一个搜索范围上下限，设上限为</a:t>
                </a:r>
                <a14:m>
                  <m:oMath xmlns:m="http://schemas.openxmlformats.org/officeDocument/2006/math">
                    <m:r>
                      <a:rPr kumimoji="1" lang="en-US" altLang="zh-CN" i="1" dirty="0">
                        <a:latin typeface="Cambria Math" panose="02040503050406030204" pitchFamily="18" charset="0"/>
                      </a:rPr>
                      <m:t>𝑈</m:t>
                    </m:r>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𝑢</m:t>
                        </m:r>
                      </m:e>
                      <m:sub>
                        <m:r>
                          <a:rPr kumimoji="1" lang="en-US" altLang="zh-CN" i="1" dirty="0">
                            <a:latin typeface="Cambria Math" panose="02040503050406030204" pitchFamily="18" charset="0"/>
                          </a:rPr>
                          <m:t>1</m:t>
                        </m:r>
                      </m:sub>
                    </m:sSub>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𝑢</m:t>
                        </m:r>
                      </m:e>
                      <m:sub>
                        <m:r>
                          <a:rPr kumimoji="1" lang="en-US" altLang="zh-CN" i="1" dirty="0">
                            <a:latin typeface="Cambria Math" panose="02040503050406030204" pitchFamily="18" charset="0"/>
                          </a:rPr>
                          <m:t>2</m:t>
                        </m:r>
                      </m:sub>
                    </m:sSub>
                    <m:r>
                      <a:rPr kumimoji="1" lang="en-US" altLang="zh-CN" i="1" dirty="0">
                        <a:latin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𝑢</m:t>
                        </m:r>
                      </m:e>
                      <m:sub>
                        <m:r>
                          <a:rPr kumimoji="1" lang="en-US" altLang="zh-CN" i="1" dirty="0">
                            <a:latin typeface="Cambria Math" panose="02040503050406030204" pitchFamily="18" charset="0"/>
                            <a:ea typeface="Cambria Math" panose="02040503050406030204" pitchFamily="18" charset="0"/>
                          </a:rPr>
                          <m:t>𝐷</m:t>
                        </m:r>
                      </m:sub>
                    </m:sSub>
                    <m:r>
                      <a:rPr kumimoji="1" lang="en-US" altLang="zh-CN" i="1" dirty="0">
                        <a:latin typeface="Cambria Math" panose="02040503050406030204" pitchFamily="18" charset="0"/>
                      </a:rPr>
                      <m:t>)</m:t>
                    </m:r>
                  </m:oMath>
                </a14:m>
                <a:r>
                  <a:rPr kumimoji="1" lang="en-US" altLang="zh-CN" dirty="0"/>
                  <a:t>,</a:t>
                </a:r>
                <a:r>
                  <a:rPr kumimoji="1" lang="zh-CN" altLang="en-US" dirty="0"/>
                  <a:t>下限为</a:t>
                </a:r>
                <a14:m>
                  <m:oMath xmlns:m="http://schemas.openxmlformats.org/officeDocument/2006/math">
                    <m:r>
                      <a:rPr kumimoji="1" lang="en-US" altLang="zh-CN" i="1" dirty="0">
                        <a:latin typeface="Cambria Math" panose="02040503050406030204" pitchFamily="18" charset="0"/>
                      </a:rPr>
                      <m:t>𝐿</m:t>
                    </m:r>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𝑙</m:t>
                        </m:r>
                      </m:e>
                      <m:sub>
                        <m:r>
                          <a:rPr kumimoji="1" lang="en-US" altLang="zh-CN" i="1" dirty="0">
                            <a:latin typeface="Cambria Math" panose="02040503050406030204" pitchFamily="18" charset="0"/>
                          </a:rPr>
                          <m:t>1</m:t>
                        </m:r>
                      </m:sub>
                    </m:sSub>
                    <m:r>
                      <a:rPr kumimoji="1" lang="en-US" altLang="zh-CN" i="1" dirty="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𝑙</m:t>
                        </m:r>
                      </m:e>
                      <m:sub>
                        <m:r>
                          <a:rPr kumimoji="1" lang="en-US" altLang="zh-CN" i="1" dirty="0">
                            <a:latin typeface="Cambria Math" panose="02040503050406030204" pitchFamily="18" charset="0"/>
                          </a:rPr>
                          <m:t>2</m:t>
                        </m:r>
                      </m:sub>
                    </m:sSub>
                    <m:r>
                      <a:rPr kumimoji="1" lang="en-US" altLang="zh-CN" i="1" dirty="0">
                        <a:latin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𝑙</m:t>
                        </m:r>
                      </m:e>
                      <m:sub>
                        <m:r>
                          <a:rPr kumimoji="1" lang="en-US" altLang="zh-CN" i="1" dirty="0">
                            <a:latin typeface="Cambria Math" panose="02040503050406030204" pitchFamily="18" charset="0"/>
                            <a:ea typeface="Cambria Math" panose="02040503050406030204" pitchFamily="18" charset="0"/>
                          </a:rPr>
                          <m:t>𝐷</m:t>
                        </m:r>
                      </m:sub>
                    </m:sSub>
                    <m:r>
                      <a:rPr kumimoji="1" lang="en-US" altLang="zh-CN" i="1" dirty="0">
                        <a:latin typeface="Cambria Math" panose="02040503050406030204" pitchFamily="18" charset="0"/>
                      </a:rPr>
                      <m:t>)</m:t>
                    </m:r>
                  </m:oMath>
                </a14:m>
                <a:r>
                  <a:rPr kumimoji="1" lang="zh-CN" altLang="en-US" dirty="0"/>
                  <a:t>，适应度函数设置为：</a:t>
                </a:r>
                <a14:m>
                  <m:oMath xmlns:m="http://schemas.openxmlformats.org/officeDocument/2006/math">
                    <m:r>
                      <a:rPr kumimoji="1" lang="en-US" altLang="zh-CN" b="0" i="1" dirty="0" smtClean="0">
                        <a:latin typeface="Cambria Math" panose="02040503050406030204" pitchFamily="18" charset="0"/>
                      </a:rPr>
                      <m:t>𝑓</m:t>
                    </m:r>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𝑋</m:t>
                    </m:r>
                    <m:r>
                      <a:rPr kumimoji="1" lang="en-US" altLang="zh-CN" b="0" i="1" dirty="0" smtClean="0">
                        <a:latin typeface="Cambria Math" panose="02040503050406030204" pitchFamily="18" charset="0"/>
                      </a:rPr>
                      <m:t>) </m:t>
                    </m:r>
                  </m:oMath>
                </a14:m>
                <a:r>
                  <a:rPr kumimoji="1" lang="zh-CN" altLang="en-US" dirty="0"/>
                  <a:t>，</a:t>
                </a:r>
              </a:p>
            </p:txBody>
          </p:sp>
        </mc:Choice>
        <mc:Fallback>
          <p:sp>
            <p:nvSpPr>
              <p:cNvPr id="15" name="文本框 14">
                <a:extLst>
                  <a:ext uri="{FF2B5EF4-FFF2-40B4-BE49-F238E27FC236}">
                    <a16:creationId xmlns:a16="http://schemas.microsoft.com/office/drawing/2014/main" id="{4FC0DB8A-AC07-114A-B291-D9E105696338}"/>
                  </a:ext>
                </a:extLst>
              </p:cNvPr>
              <p:cNvSpPr txBox="1">
                <a:spLocks noRot="1" noChangeAspect="1" noMove="1" noResize="1" noEditPoints="1" noAdjustHandles="1" noChangeArrowheads="1" noChangeShapeType="1" noTextEdit="1"/>
              </p:cNvSpPr>
              <p:nvPr/>
            </p:nvSpPr>
            <p:spPr>
              <a:xfrm>
                <a:off x="838200" y="1418547"/>
                <a:ext cx="10515600" cy="646331"/>
              </a:xfrm>
              <a:prstGeom prst="rect">
                <a:avLst/>
              </a:prstGeom>
              <a:blipFill>
                <a:blip r:embed="rId4"/>
                <a:stretch>
                  <a:fillRect l="-603" t="-3846" b="-13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94408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631</Words>
  <Application>Microsoft Macintosh PowerPoint</Application>
  <PresentationFormat>宽屏</PresentationFormat>
  <Paragraphs>32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仿宋</vt:lpstr>
      <vt:lpstr>Arial</vt:lpstr>
      <vt:lpstr>Cambria Math</vt:lpstr>
      <vt:lpstr>Times New Roman</vt:lpstr>
      <vt:lpstr>Office 主题​​</vt:lpstr>
      <vt:lpstr>作业4</vt:lpstr>
      <vt:lpstr>作业要求</vt:lpstr>
      <vt:lpstr>群体智能算法</vt:lpstr>
      <vt:lpstr>任务：搜索函数最小值位置</vt:lpstr>
      <vt:lpstr>其他测试函数(选用)</vt:lpstr>
      <vt:lpstr>粒子群算法流程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Xu Ning</cp:lastModifiedBy>
  <cp:revision>20</cp:revision>
  <dcterms:created xsi:type="dcterms:W3CDTF">2017-09-05T12:55:02Z</dcterms:created>
  <dcterms:modified xsi:type="dcterms:W3CDTF">2020-12-03T05:07:34Z</dcterms:modified>
</cp:coreProperties>
</file>