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109C4-FB88-DA40-B77B-9C4A9248690C}" v="1635" dt="2020-12-03T04:56:06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4" d="100"/>
          <a:sy n="84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58090F4A-5918-2A4E-A29A-53EE14AC4CE4}"/>
    <pc:docChg chg="custSel modSld">
      <pc:chgData name="Xu Ning" userId="4b16d4e24b5f2f9c" providerId="LiveId" clId="{58090F4A-5918-2A4E-A29A-53EE14AC4CE4}" dt="2020-06-08T05:06:15.020" v="1" actId="27636"/>
      <pc:docMkLst>
        <pc:docMk/>
      </pc:docMkLst>
      <pc:sldChg chg="addSp modSp">
        <pc:chgData name="Xu Ning" userId="4b16d4e24b5f2f9c" providerId="LiveId" clId="{58090F4A-5918-2A4E-A29A-53EE14AC4CE4}" dt="2020-06-08T05:06:15.020" v="1" actId="27636"/>
        <pc:sldMkLst>
          <pc:docMk/>
          <pc:sldMk cId="6080330" sldId="256"/>
        </pc:sldMkLst>
        <pc:spChg chg="mod">
          <ac:chgData name="Xu Ning" userId="4b16d4e24b5f2f9c" providerId="LiveId" clId="{58090F4A-5918-2A4E-A29A-53EE14AC4CE4}" dt="2020-06-08T05:06:15.020" v="1" actId="27636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58090F4A-5918-2A4E-A29A-53EE14AC4CE4}" dt="2020-06-08T05:06:14.021" v="0"/>
          <ac:picMkLst>
            <pc:docMk/>
            <pc:sldMk cId="6080330" sldId="256"/>
            <ac:picMk id="6" creationId="{4D009C06-5760-504A-BEC2-E156D5B7CEBC}"/>
          </ac:picMkLst>
        </pc:picChg>
      </pc:sldChg>
    </pc:docChg>
  </pc:docChgLst>
  <pc:docChgLst>
    <pc:chgData name="Xu Ning" userId="4b16d4e24b5f2f9c" providerId="LiveId" clId="{E9DFE1AE-113D-A840-AECD-953EAA17A216}"/>
    <pc:docChg chg="delSld modSld">
      <pc:chgData name="Xu Ning" userId="4b16d4e24b5f2f9c" providerId="LiveId" clId="{E9DFE1AE-113D-A840-AECD-953EAA17A216}" dt="2020-12-03T04:57:06.548" v="5" actId="2696"/>
      <pc:docMkLst>
        <pc:docMk/>
      </pc:docMkLst>
      <pc:sldChg chg="modSp mod">
        <pc:chgData name="Xu Ning" userId="4b16d4e24b5f2f9c" providerId="LiveId" clId="{E9DFE1AE-113D-A840-AECD-953EAA17A216}" dt="2020-12-03T04:56:56.816" v="1" actId="20577"/>
        <pc:sldMkLst>
          <pc:docMk/>
          <pc:sldMk cId="6080330" sldId="256"/>
        </pc:sldMkLst>
        <pc:spChg chg="mod">
          <ac:chgData name="Xu Ning" userId="4b16d4e24b5f2f9c" providerId="LiveId" clId="{E9DFE1AE-113D-A840-AECD-953EAA17A216}" dt="2020-12-03T04:56:56.816" v="1" actId="20577"/>
          <ac:spMkLst>
            <pc:docMk/>
            <pc:sldMk cId="6080330" sldId="256"/>
            <ac:spMk id="2" creationId="{00000000-0000-0000-0000-000000000000}"/>
          </ac:spMkLst>
        </pc:spChg>
      </pc:sldChg>
      <pc:sldChg chg="del">
        <pc:chgData name="Xu Ning" userId="4b16d4e24b5f2f9c" providerId="LiveId" clId="{E9DFE1AE-113D-A840-AECD-953EAA17A216}" dt="2020-12-03T04:57:06.548" v="5" actId="2696"/>
        <pc:sldMkLst>
          <pc:docMk/>
          <pc:sldMk cId="2819440864" sldId="265"/>
        </pc:sldMkLst>
      </pc:sldChg>
      <pc:sldChg chg="del">
        <pc:chgData name="Xu Ning" userId="4b16d4e24b5f2f9c" providerId="LiveId" clId="{E9DFE1AE-113D-A840-AECD-953EAA17A216}" dt="2020-12-03T04:57:04.175" v="2" actId="2696"/>
        <pc:sldMkLst>
          <pc:docMk/>
          <pc:sldMk cId="3036448863" sldId="266"/>
        </pc:sldMkLst>
      </pc:sldChg>
      <pc:sldChg chg="del">
        <pc:chgData name="Xu Ning" userId="4b16d4e24b5f2f9c" providerId="LiveId" clId="{E9DFE1AE-113D-A840-AECD-953EAA17A216}" dt="2020-12-03T04:57:04.820" v="3" actId="2696"/>
        <pc:sldMkLst>
          <pc:docMk/>
          <pc:sldMk cId="1104402934" sldId="267"/>
        </pc:sldMkLst>
      </pc:sldChg>
      <pc:sldChg chg="del">
        <pc:chgData name="Xu Ning" userId="4b16d4e24b5f2f9c" providerId="LiveId" clId="{E9DFE1AE-113D-A840-AECD-953EAA17A216}" dt="2020-12-03T04:57:05.519" v="4" actId="2696"/>
        <pc:sldMkLst>
          <pc:docMk/>
          <pc:sldMk cId="2190085446" sldId="268"/>
        </pc:sldMkLst>
      </pc:sldChg>
    </pc:docChg>
  </pc:docChgLst>
  <pc:docChgLst>
    <pc:chgData name="Xu Ning" userId="4b16d4e24b5f2f9c" providerId="LiveId" clId="{380ED3CA-E0E4-0549-9BA8-274F9307C74B}"/>
    <pc:docChg chg="custSel addSld delSld modSld">
      <pc:chgData name="Xu Ning" userId="4b16d4e24b5f2f9c" providerId="LiveId" clId="{380ED3CA-E0E4-0549-9BA8-274F9307C74B}" dt="2020-11-05T08:39:54.437" v="35" actId="20577"/>
      <pc:docMkLst>
        <pc:docMk/>
      </pc:docMkLst>
      <pc:sldChg chg="modSp mod">
        <pc:chgData name="Xu Ning" userId="4b16d4e24b5f2f9c" providerId="LiveId" clId="{380ED3CA-E0E4-0549-9BA8-274F9307C74B}" dt="2020-11-05T08:32:51.440" v="7" actId="20577"/>
        <pc:sldMkLst>
          <pc:docMk/>
          <pc:sldMk cId="6080330" sldId="256"/>
        </pc:sldMkLst>
        <pc:spChg chg="mod">
          <ac:chgData name="Xu Ning" userId="4b16d4e24b5f2f9c" providerId="LiveId" clId="{380ED3CA-E0E4-0549-9BA8-274F9307C74B}" dt="2020-11-05T08:32:43.438" v="1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380ED3CA-E0E4-0549-9BA8-274F9307C74B}" dt="2020-11-05T08:32:51.440" v="7" actId="20577"/>
          <ac:spMkLst>
            <pc:docMk/>
            <pc:sldMk cId="6080330" sldId="256"/>
            <ac:spMk id="3" creationId="{00000000-0000-0000-0000-000000000000}"/>
          </ac:spMkLst>
        </pc:spChg>
      </pc:sldChg>
      <pc:sldChg chg="modSp mod">
        <pc:chgData name="Xu Ning" userId="4b16d4e24b5f2f9c" providerId="LiveId" clId="{380ED3CA-E0E4-0549-9BA8-274F9307C74B}" dt="2020-11-05T08:36:01.266" v="19" actId="20577"/>
        <pc:sldMkLst>
          <pc:docMk/>
          <pc:sldMk cId="899070397" sldId="257"/>
        </pc:sldMkLst>
        <pc:spChg chg="mod">
          <ac:chgData name="Xu Ning" userId="4b16d4e24b5f2f9c" providerId="LiveId" clId="{380ED3CA-E0E4-0549-9BA8-274F9307C74B}" dt="2020-11-05T08:36:01.266" v="19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380ED3CA-E0E4-0549-9BA8-274F9307C74B}" dt="2020-11-05T08:38:34.607" v="25" actId="2696"/>
        <pc:sldMkLst>
          <pc:docMk/>
          <pc:sldMk cId="2277534031" sldId="259"/>
        </pc:sldMkLst>
      </pc:sldChg>
      <pc:sldChg chg="del">
        <pc:chgData name="Xu Ning" userId="4b16d4e24b5f2f9c" providerId="LiveId" clId="{380ED3CA-E0E4-0549-9BA8-274F9307C74B}" dt="2020-11-05T08:33:26.189" v="10" actId="2696"/>
        <pc:sldMkLst>
          <pc:docMk/>
          <pc:sldMk cId="509430104" sldId="260"/>
        </pc:sldMkLst>
      </pc:sldChg>
      <pc:sldChg chg="modSp new mod">
        <pc:chgData name="Xu Ning" userId="4b16d4e24b5f2f9c" providerId="LiveId" clId="{380ED3CA-E0E4-0549-9BA8-274F9307C74B}" dt="2020-11-05T08:39:54.437" v="35" actId="20577"/>
        <pc:sldMkLst>
          <pc:docMk/>
          <pc:sldMk cId="3199807828" sldId="261"/>
        </pc:sldMkLst>
        <pc:spChg chg="mod">
          <ac:chgData name="Xu Ning" userId="4b16d4e24b5f2f9c" providerId="LiveId" clId="{380ED3CA-E0E4-0549-9BA8-274F9307C74B}" dt="2020-11-05T08:39:54.437" v="35" actId="20577"/>
          <ac:spMkLst>
            <pc:docMk/>
            <pc:sldMk cId="3199807828" sldId="261"/>
            <ac:spMk id="2" creationId="{E70D6736-410D-184A-9248-93548486889A}"/>
          </ac:spMkLst>
        </pc:spChg>
        <pc:spChg chg="mod">
          <ac:chgData name="Xu Ning" userId="4b16d4e24b5f2f9c" providerId="LiveId" clId="{380ED3CA-E0E4-0549-9BA8-274F9307C74B}" dt="2020-11-05T08:33:20.088" v="9"/>
          <ac:spMkLst>
            <pc:docMk/>
            <pc:sldMk cId="3199807828" sldId="261"/>
            <ac:spMk id="3" creationId="{55E883B8-6024-334E-BAE8-C0DF68E702B6}"/>
          </ac:spMkLst>
        </pc:spChg>
      </pc:sldChg>
      <pc:sldChg chg="modSp new mod">
        <pc:chgData name="Xu Ning" userId="4b16d4e24b5f2f9c" providerId="LiveId" clId="{380ED3CA-E0E4-0549-9BA8-274F9307C74B}" dt="2020-11-05T08:38:31.675" v="24" actId="20577"/>
        <pc:sldMkLst>
          <pc:docMk/>
          <pc:sldMk cId="2632774054" sldId="262"/>
        </pc:sldMkLst>
        <pc:spChg chg="mod">
          <ac:chgData name="Xu Ning" userId="4b16d4e24b5f2f9c" providerId="LiveId" clId="{380ED3CA-E0E4-0549-9BA8-274F9307C74B}" dt="2020-11-05T08:38:31.675" v="24" actId="20577"/>
          <ac:spMkLst>
            <pc:docMk/>
            <pc:sldMk cId="2632774054" sldId="262"/>
            <ac:spMk id="2" creationId="{7AD8DE44-A02D-9748-831E-3FD29C7AFCE6}"/>
          </ac:spMkLst>
        </pc:spChg>
        <pc:spChg chg="mod">
          <ac:chgData name="Xu Ning" userId="4b16d4e24b5f2f9c" providerId="LiveId" clId="{380ED3CA-E0E4-0549-9BA8-274F9307C74B}" dt="2020-11-05T08:38:30.003" v="23" actId="20577"/>
          <ac:spMkLst>
            <pc:docMk/>
            <pc:sldMk cId="2632774054" sldId="262"/>
            <ac:spMk id="3" creationId="{9863FE1D-37C6-EF49-9380-1D99DDF404B4}"/>
          </ac:spMkLst>
        </pc:spChg>
      </pc:sldChg>
      <pc:sldChg chg="modSp new mod">
        <pc:chgData name="Xu Ning" userId="4b16d4e24b5f2f9c" providerId="LiveId" clId="{380ED3CA-E0E4-0549-9BA8-274F9307C74B}" dt="2020-11-05T08:39:50.351" v="33" actId="20577"/>
        <pc:sldMkLst>
          <pc:docMk/>
          <pc:sldMk cId="2767123740" sldId="263"/>
        </pc:sldMkLst>
        <pc:spChg chg="mod">
          <ac:chgData name="Xu Ning" userId="4b16d4e24b5f2f9c" providerId="LiveId" clId="{380ED3CA-E0E4-0549-9BA8-274F9307C74B}" dt="2020-11-05T08:39:50.351" v="33" actId="20577"/>
          <ac:spMkLst>
            <pc:docMk/>
            <pc:sldMk cId="2767123740" sldId="263"/>
            <ac:spMk id="2" creationId="{7D763613-A0E8-984A-A0DC-104B6E07ACE2}"/>
          </ac:spMkLst>
        </pc:spChg>
        <pc:spChg chg="mod">
          <ac:chgData name="Xu Ning" userId="4b16d4e24b5f2f9c" providerId="LiveId" clId="{380ED3CA-E0E4-0549-9BA8-274F9307C74B}" dt="2020-11-05T08:39:47.198" v="31" actId="20577"/>
          <ac:spMkLst>
            <pc:docMk/>
            <pc:sldMk cId="2767123740" sldId="263"/>
            <ac:spMk id="3" creationId="{D7D01127-BBFE-5B41-AA4A-4FEDB7BB0D84}"/>
          </ac:spMkLst>
        </pc:spChg>
      </pc:sldChg>
    </pc:docChg>
  </pc:docChgLst>
  <pc:docChgLst>
    <pc:chgData name="Xu Ning" userId="4b16d4e24b5f2f9c" providerId="LiveId" clId="{4A3546C2-04FA-0141-B67A-6B1F664B1DFE}"/>
    <pc:docChg chg="custSel addSld delSld modSld sldOrd">
      <pc:chgData name="Xu Ning" userId="4b16d4e24b5f2f9c" providerId="LiveId" clId="{4A3546C2-04FA-0141-B67A-6B1F664B1DFE}" dt="2020-11-25T16:18:35.797" v="461" actId="1076"/>
      <pc:docMkLst>
        <pc:docMk/>
      </pc:docMkLst>
      <pc:sldChg chg="addSp modSp mod">
        <pc:chgData name="Xu Ning" userId="4b16d4e24b5f2f9c" providerId="LiveId" clId="{4A3546C2-04FA-0141-B67A-6B1F664B1DFE}" dt="2020-11-25T16:18:16.265" v="460" actId="20577"/>
        <pc:sldMkLst>
          <pc:docMk/>
          <pc:sldMk cId="6080330" sldId="256"/>
        </pc:sldMkLst>
        <pc:spChg chg="mod">
          <ac:chgData name="Xu Ning" userId="4b16d4e24b5f2f9c" providerId="LiveId" clId="{4A3546C2-04FA-0141-B67A-6B1F664B1DFE}" dt="2020-11-25T16:18:16.265" v="460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4A3546C2-04FA-0141-B67A-6B1F664B1DFE}" dt="2020-11-25T16:04:01.927" v="4" actId="20577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4A3546C2-04FA-0141-B67A-6B1F664B1DFE}" dt="2020-11-25T16:03:52.755" v="0"/>
          <ac:picMkLst>
            <pc:docMk/>
            <pc:sldMk cId="6080330" sldId="256"/>
            <ac:picMk id="9" creationId="{FC87EEAE-A02F-8948-8738-8565D34D8565}"/>
          </ac:picMkLst>
        </pc:picChg>
      </pc:sldChg>
      <pc:sldChg chg="modSp mod">
        <pc:chgData name="Xu Ning" userId="4b16d4e24b5f2f9c" providerId="LiveId" clId="{4A3546C2-04FA-0141-B67A-6B1F664B1DFE}" dt="2020-11-25T16:04:26.800" v="31" actId="20577"/>
        <pc:sldMkLst>
          <pc:docMk/>
          <pc:sldMk cId="899070397" sldId="257"/>
        </pc:sldMkLst>
        <pc:spChg chg="mod">
          <ac:chgData name="Xu Ning" userId="4b16d4e24b5f2f9c" providerId="LiveId" clId="{4A3546C2-04FA-0141-B67A-6B1F664B1DFE}" dt="2020-11-25T16:04:26.800" v="31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4A3546C2-04FA-0141-B67A-6B1F664B1DFE}" dt="2020-11-25T16:04:39.098" v="32" actId="2696"/>
        <pc:sldMkLst>
          <pc:docMk/>
          <pc:sldMk cId="3199807828" sldId="261"/>
        </pc:sldMkLst>
      </pc:sldChg>
      <pc:sldChg chg="del">
        <pc:chgData name="Xu Ning" userId="4b16d4e24b5f2f9c" providerId="LiveId" clId="{4A3546C2-04FA-0141-B67A-6B1F664B1DFE}" dt="2020-11-25T16:07:26.131" v="63" actId="2696"/>
        <pc:sldMkLst>
          <pc:docMk/>
          <pc:sldMk cId="2632774054" sldId="262"/>
        </pc:sldMkLst>
      </pc:sldChg>
      <pc:sldChg chg="del">
        <pc:chgData name="Xu Ning" userId="4b16d4e24b5f2f9c" providerId="LiveId" clId="{4A3546C2-04FA-0141-B67A-6B1F664B1DFE}" dt="2020-11-25T16:07:21.124" v="61" actId="2696"/>
        <pc:sldMkLst>
          <pc:docMk/>
          <pc:sldMk cId="2767123740" sldId="263"/>
        </pc:sldMkLst>
      </pc:sldChg>
      <pc:sldChg chg="addSp delSp modSp new mod">
        <pc:chgData name="Xu Ning" userId="4b16d4e24b5f2f9c" providerId="LiveId" clId="{4A3546C2-04FA-0141-B67A-6B1F664B1DFE}" dt="2020-11-25T16:15:39.107" v="364" actId="20577"/>
        <pc:sldMkLst>
          <pc:docMk/>
          <pc:sldMk cId="3230290385" sldId="264"/>
        </pc:sldMkLst>
        <pc:spChg chg="mod">
          <ac:chgData name="Xu Ning" userId="4b16d4e24b5f2f9c" providerId="LiveId" clId="{4A3546C2-04FA-0141-B67A-6B1F664B1DFE}" dt="2020-11-25T16:06:30.039" v="40" actId="20577"/>
          <ac:spMkLst>
            <pc:docMk/>
            <pc:sldMk cId="3230290385" sldId="264"/>
            <ac:spMk id="2" creationId="{3D047E08-0A9B-D04F-A708-C8C70D7878ED}"/>
          </ac:spMkLst>
        </pc:spChg>
        <pc:spChg chg="del">
          <ac:chgData name="Xu Ning" userId="4b16d4e24b5f2f9c" providerId="LiveId" clId="{4A3546C2-04FA-0141-B67A-6B1F664B1DFE}" dt="2020-11-25T16:06:03.818" v="34" actId="478"/>
          <ac:spMkLst>
            <pc:docMk/>
            <pc:sldMk cId="3230290385" sldId="264"/>
            <ac:spMk id="3" creationId="{1A5D49A5-64AE-544C-9E27-C1719C287BB5}"/>
          </ac:spMkLst>
        </pc:spChg>
        <pc:spChg chg="add del mod">
          <ac:chgData name="Xu Ning" userId="4b16d4e24b5f2f9c" providerId="LiveId" clId="{4A3546C2-04FA-0141-B67A-6B1F664B1DFE}" dt="2020-11-25T16:06:40.358" v="57"/>
          <ac:spMkLst>
            <pc:docMk/>
            <pc:sldMk cId="3230290385" sldId="264"/>
            <ac:spMk id="5" creationId="{AC388030-66B5-9E48-BD25-3C875AC72DA6}"/>
          </ac:spMkLst>
        </pc:spChg>
        <pc:spChg chg="add mod">
          <ac:chgData name="Xu Ning" userId="4b16d4e24b5f2f9c" providerId="LiveId" clId="{4A3546C2-04FA-0141-B67A-6B1F664B1DFE}" dt="2020-11-25T16:15:39.107" v="364" actId="20577"/>
          <ac:spMkLst>
            <pc:docMk/>
            <pc:sldMk cId="3230290385" sldId="264"/>
            <ac:spMk id="6" creationId="{13BE7B74-B694-9F47-9A0C-77ECE33F6260}"/>
          </ac:spMkLst>
        </pc:spChg>
        <pc:picChg chg="add mod">
          <ac:chgData name="Xu Ning" userId="4b16d4e24b5f2f9c" providerId="LiveId" clId="{4A3546C2-04FA-0141-B67A-6B1F664B1DFE}" dt="2020-11-25T16:06:09.101" v="36" actId="1076"/>
          <ac:picMkLst>
            <pc:docMk/>
            <pc:sldMk cId="3230290385" sldId="264"/>
            <ac:picMk id="4" creationId="{0C00F168-07D0-174E-AF9D-260E39E48DFE}"/>
          </ac:picMkLst>
        </pc:picChg>
      </pc:sldChg>
      <pc:sldChg chg="addSp delSp modSp new mod ord">
        <pc:chgData name="Xu Ning" userId="4b16d4e24b5f2f9c" providerId="LiveId" clId="{4A3546C2-04FA-0141-B67A-6B1F664B1DFE}" dt="2020-11-25T16:18:35.797" v="461" actId="1076"/>
        <pc:sldMkLst>
          <pc:docMk/>
          <pc:sldMk cId="2819440864" sldId="265"/>
        </pc:sldMkLst>
        <pc:spChg chg="mod">
          <ac:chgData name="Xu Ning" userId="4b16d4e24b5f2f9c" providerId="LiveId" clId="{4A3546C2-04FA-0141-B67A-6B1F664B1DFE}" dt="2020-11-25T16:08:14.461" v="69" actId="20577"/>
          <ac:spMkLst>
            <pc:docMk/>
            <pc:sldMk cId="2819440864" sldId="265"/>
            <ac:spMk id="2" creationId="{63900FDB-C646-E040-9C32-E5C558335778}"/>
          </ac:spMkLst>
        </pc:spChg>
        <pc:spChg chg="del">
          <ac:chgData name="Xu Ning" userId="4b16d4e24b5f2f9c" providerId="LiveId" clId="{4A3546C2-04FA-0141-B67A-6B1F664B1DFE}" dt="2020-11-25T16:08:17.681" v="70" actId="478"/>
          <ac:spMkLst>
            <pc:docMk/>
            <pc:sldMk cId="2819440864" sldId="265"/>
            <ac:spMk id="3" creationId="{72F2136A-BC75-864E-9E60-AC7441E463A7}"/>
          </ac:spMkLst>
        </pc:spChg>
        <pc:spChg chg="add mod">
          <ac:chgData name="Xu Ning" userId="4b16d4e24b5f2f9c" providerId="LiveId" clId="{4A3546C2-04FA-0141-B67A-6B1F664B1DFE}" dt="2020-11-25T16:17:52.370" v="457" actId="20577"/>
          <ac:spMkLst>
            <pc:docMk/>
            <pc:sldMk cId="2819440864" sldId="265"/>
            <ac:spMk id="4" creationId="{56325B3B-99C2-9E44-A11B-9714F5560858}"/>
          </ac:spMkLst>
        </pc:spChg>
        <pc:spChg chg="add mod">
          <ac:chgData name="Xu Ning" userId="4b16d4e24b5f2f9c" providerId="LiveId" clId="{4A3546C2-04FA-0141-B67A-6B1F664B1DFE}" dt="2020-11-25T16:18:35.797" v="461" actId="1076"/>
          <ac:spMkLst>
            <pc:docMk/>
            <pc:sldMk cId="2819440864" sldId="265"/>
            <ac:spMk id="5" creationId="{A324FE2F-B98B-6F4D-B793-A6812670A569}"/>
          </ac:spMkLst>
        </pc:spChg>
      </pc:sldChg>
    </pc:docChg>
  </pc:docChgLst>
  <pc:docChgLst>
    <pc:chgData name="Xu Ning" userId="4b16d4e24b5f2f9c" providerId="LiveId" clId="{0D1109C4-FB88-DA40-B77B-9C4A9248690C}"/>
    <pc:docChg chg="undo custSel addSld modSld sldOrd">
      <pc:chgData name="Xu Ning" userId="4b16d4e24b5f2f9c" providerId="LiveId" clId="{0D1109C4-FB88-DA40-B77B-9C4A9248690C}" dt="2020-12-03T04:56:10.189" v="4898" actId="1076"/>
      <pc:docMkLst>
        <pc:docMk/>
      </pc:docMkLst>
      <pc:sldChg chg="addSp modSp mod">
        <pc:chgData name="Xu Ning" userId="4b16d4e24b5f2f9c" providerId="LiveId" clId="{0D1109C4-FB88-DA40-B77B-9C4A9248690C}" dt="2020-12-03T02:41:10.507" v="1084"/>
        <pc:sldMkLst>
          <pc:docMk/>
          <pc:sldMk cId="6080330" sldId="256"/>
        </pc:sldMkLst>
        <pc:spChg chg="mod">
          <ac:chgData name="Xu Ning" userId="4b16d4e24b5f2f9c" providerId="LiveId" clId="{0D1109C4-FB88-DA40-B77B-9C4A9248690C}" dt="2020-11-25T16:19:57.732" v="1" actId="20577"/>
          <ac:spMkLst>
            <pc:docMk/>
            <pc:sldMk cId="6080330" sldId="256"/>
            <ac:spMk id="2" creationId="{00000000-0000-0000-0000-000000000000}"/>
          </ac:spMkLst>
        </pc:spChg>
        <pc:picChg chg="add">
          <ac:chgData name="Xu Ning" userId="4b16d4e24b5f2f9c" providerId="LiveId" clId="{0D1109C4-FB88-DA40-B77B-9C4A9248690C}" dt="2020-12-03T02:41:10.507" v="1084"/>
          <ac:picMkLst>
            <pc:docMk/>
            <pc:sldMk cId="6080330" sldId="256"/>
            <ac:picMk id="10" creationId="{28050964-FC3A-D64D-ADDE-26193ED5DE1B}"/>
          </ac:picMkLst>
        </pc:picChg>
      </pc:sldChg>
      <pc:sldChg chg="modSp mod">
        <pc:chgData name="Xu Ning" userId="4b16d4e24b5f2f9c" providerId="LiveId" clId="{0D1109C4-FB88-DA40-B77B-9C4A9248690C}" dt="2020-11-25T16:20:02.151" v="3" actId="20577"/>
        <pc:sldMkLst>
          <pc:docMk/>
          <pc:sldMk cId="899070397" sldId="257"/>
        </pc:sldMkLst>
        <pc:spChg chg="mod">
          <ac:chgData name="Xu Ning" userId="4b16d4e24b5f2f9c" providerId="LiveId" clId="{0D1109C4-FB88-DA40-B77B-9C4A9248690C}" dt="2020-11-25T16:20:02.151" v="3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addSp delSp modSp mod">
        <pc:chgData name="Xu Ning" userId="4b16d4e24b5f2f9c" providerId="LiveId" clId="{0D1109C4-FB88-DA40-B77B-9C4A9248690C}" dt="2020-11-25T16:28:23.712" v="196" actId="403"/>
        <pc:sldMkLst>
          <pc:docMk/>
          <pc:sldMk cId="3230290385" sldId="264"/>
        </pc:sldMkLst>
        <pc:spChg chg="add del mod">
          <ac:chgData name="Xu Ning" userId="4b16d4e24b5f2f9c" providerId="LiveId" clId="{0D1109C4-FB88-DA40-B77B-9C4A9248690C}" dt="2020-11-25T16:21:24.025" v="9"/>
          <ac:spMkLst>
            <pc:docMk/>
            <pc:sldMk cId="3230290385" sldId="264"/>
            <ac:spMk id="5" creationId="{DB544E8F-14CE-5F4E-876C-85B30E69C7B2}"/>
          </ac:spMkLst>
        </pc:spChg>
        <pc:spChg chg="del">
          <ac:chgData name="Xu Ning" userId="4b16d4e24b5f2f9c" providerId="LiveId" clId="{0D1109C4-FB88-DA40-B77B-9C4A9248690C}" dt="2020-11-25T16:20:07.313" v="5" actId="478"/>
          <ac:spMkLst>
            <pc:docMk/>
            <pc:sldMk cId="3230290385" sldId="264"/>
            <ac:spMk id="6" creationId="{13BE7B74-B694-9F47-9A0C-77ECE33F6260}"/>
          </ac:spMkLst>
        </pc:spChg>
        <pc:spChg chg="add del mod">
          <ac:chgData name="Xu Ning" userId="4b16d4e24b5f2f9c" providerId="LiveId" clId="{0D1109C4-FB88-DA40-B77B-9C4A9248690C}" dt="2020-11-25T16:21:24.025" v="9"/>
          <ac:spMkLst>
            <pc:docMk/>
            <pc:sldMk cId="3230290385" sldId="264"/>
            <ac:spMk id="7" creationId="{D4E1C922-33AC-1849-BBC6-AABEC9E425FA}"/>
          </ac:spMkLst>
        </pc:spChg>
        <pc:spChg chg="add del mod">
          <ac:chgData name="Xu Ning" userId="4b16d4e24b5f2f9c" providerId="LiveId" clId="{0D1109C4-FB88-DA40-B77B-9C4A9248690C}" dt="2020-11-25T16:21:24.025" v="9"/>
          <ac:spMkLst>
            <pc:docMk/>
            <pc:sldMk cId="3230290385" sldId="264"/>
            <ac:spMk id="8" creationId="{CA51EE13-185A-214A-B55E-D5FB32B39E8D}"/>
          </ac:spMkLst>
        </pc:spChg>
        <pc:spChg chg="add del mod">
          <ac:chgData name="Xu Ning" userId="4b16d4e24b5f2f9c" providerId="LiveId" clId="{0D1109C4-FB88-DA40-B77B-9C4A9248690C}" dt="2020-11-25T16:21:24.025" v="9"/>
          <ac:spMkLst>
            <pc:docMk/>
            <pc:sldMk cId="3230290385" sldId="264"/>
            <ac:spMk id="9" creationId="{72CA739D-A7FE-4746-9A12-0FF788BC7A6F}"/>
          </ac:spMkLst>
        </pc:spChg>
        <pc:spChg chg="add mod">
          <ac:chgData name="Xu Ning" userId="4b16d4e24b5f2f9c" providerId="LiveId" clId="{0D1109C4-FB88-DA40-B77B-9C4A9248690C}" dt="2020-11-25T16:24:26.999" v="48" actId="1076"/>
          <ac:spMkLst>
            <pc:docMk/>
            <pc:sldMk cId="3230290385" sldId="264"/>
            <ac:spMk id="10" creationId="{CBFB68C9-4277-DC4C-8871-1A42439E0EE9}"/>
          </ac:spMkLst>
        </pc:spChg>
        <pc:spChg chg="add del mod">
          <ac:chgData name="Xu Ning" userId="4b16d4e24b5f2f9c" providerId="LiveId" clId="{0D1109C4-FB88-DA40-B77B-9C4A9248690C}" dt="2020-11-25T16:21:57.563" v="16"/>
          <ac:spMkLst>
            <pc:docMk/>
            <pc:sldMk cId="3230290385" sldId="264"/>
            <ac:spMk id="11" creationId="{9719101A-764E-9441-9795-888CC7E96427}"/>
          </ac:spMkLst>
        </pc:spChg>
        <pc:spChg chg="add del mod">
          <ac:chgData name="Xu Ning" userId="4b16d4e24b5f2f9c" providerId="LiveId" clId="{0D1109C4-FB88-DA40-B77B-9C4A9248690C}" dt="2020-11-25T16:21:57.431" v="14"/>
          <ac:spMkLst>
            <pc:docMk/>
            <pc:sldMk cId="3230290385" sldId="264"/>
            <ac:spMk id="13" creationId="{C3F13E68-5EE4-D54C-8DD9-68F569D55273}"/>
          </ac:spMkLst>
        </pc:spChg>
        <pc:spChg chg="add del mod">
          <ac:chgData name="Xu Ning" userId="4b16d4e24b5f2f9c" providerId="LiveId" clId="{0D1109C4-FB88-DA40-B77B-9C4A9248690C}" dt="2020-11-25T16:21:57.431" v="14"/>
          <ac:spMkLst>
            <pc:docMk/>
            <pc:sldMk cId="3230290385" sldId="264"/>
            <ac:spMk id="14" creationId="{419A3BA1-689D-C84E-8FF6-1727212F3393}"/>
          </ac:spMkLst>
        </pc:spChg>
        <pc:spChg chg="add mod">
          <ac:chgData name="Xu Ning" userId="4b16d4e24b5f2f9c" providerId="LiveId" clId="{0D1109C4-FB88-DA40-B77B-9C4A9248690C}" dt="2020-11-25T16:23:14.143" v="23" actId="1076"/>
          <ac:spMkLst>
            <pc:docMk/>
            <pc:sldMk cId="3230290385" sldId="264"/>
            <ac:spMk id="16" creationId="{C3AC2D65-D332-6040-A019-2EDDA04A06D4}"/>
          </ac:spMkLst>
        </pc:spChg>
        <pc:spChg chg="add mod">
          <ac:chgData name="Xu Ning" userId="4b16d4e24b5f2f9c" providerId="LiveId" clId="{0D1109C4-FB88-DA40-B77B-9C4A9248690C}" dt="2020-11-25T16:23:27.392" v="25" actId="1076"/>
          <ac:spMkLst>
            <pc:docMk/>
            <pc:sldMk cId="3230290385" sldId="264"/>
            <ac:spMk id="17" creationId="{BDDC6CC2-7DFF-AA4F-89BF-B68D6CDE5BB4}"/>
          </ac:spMkLst>
        </pc:spChg>
        <pc:spChg chg="add mod">
          <ac:chgData name="Xu Ning" userId="4b16d4e24b5f2f9c" providerId="LiveId" clId="{0D1109C4-FB88-DA40-B77B-9C4A9248690C}" dt="2020-11-25T16:28:23.712" v="196" actId="403"/>
          <ac:spMkLst>
            <pc:docMk/>
            <pc:sldMk cId="3230290385" sldId="264"/>
            <ac:spMk id="18" creationId="{F921E250-E316-234B-9772-EE9B0EB43DCA}"/>
          </ac:spMkLst>
        </pc:spChg>
        <pc:graphicFrameChg chg="add del mod">
          <ac:chgData name="Xu Ning" userId="4b16d4e24b5f2f9c" providerId="LiveId" clId="{0D1109C4-FB88-DA40-B77B-9C4A9248690C}" dt="2020-11-25T16:21:24.025" v="9"/>
          <ac:graphicFrameMkLst>
            <pc:docMk/>
            <pc:sldMk cId="3230290385" sldId="264"/>
            <ac:graphicFrameMk id="3" creationId="{49FE357A-40BB-784F-9ED2-3315ECC1E933}"/>
          </ac:graphicFrameMkLst>
        </pc:graphicFrameChg>
        <pc:graphicFrameChg chg="add del mod">
          <ac:chgData name="Xu Ning" userId="4b16d4e24b5f2f9c" providerId="LiveId" clId="{0D1109C4-FB88-DA40-B77B-9C4A9248690C}" dt="2020-11-25T16:21:57.431" v="14"/>
          <ac:graphicFrameMkLst>
            <pc:docMk/>
            <pc:sldMk cId="3230290385" sldId="264"/>
            <ac:graphicFrameMk id="12" creationId="{8F5FF877-5DB8-CC42-B297-005E2CDBCAA6}"/>
          </ac:graphicFrameMkLst>
        </pc:graphicFrameChg>
        <pc:graphicFrameChg chg="add mod modGraphic">
          <ac:chgData name="Xu Ning" userId="4b16d4e24b5f2f9c" providerId="LiveId" clId="{0D1109C4-FB88-DA40-B77B-9C4A9248690C}" dt="2020-11-25T16:23:21.300" v="24" actId="20577"/>
          <ac:graphicFrameMkLst>
            <pc:docMk/>
            <pc:sldMk cId="3230290385" sldId="264"/>
            <ac:graphicFrameMk id="15" creationId="{94C9E430-15E0-E14B-ADF8-FD4D7BC315C2}"/>
          </ac:graphicFrameMkLst>
        </pc:graphicFrameChg>
        <pc:picChg chg="del">
          <ac:chgData name="Xu Ning" userId="4b16d4e24b5f2f9c" providerId="LiveId" clId="{0D1109C4-FB88-DA40-B77B-9C4A9248690C}" dt="2020-11-25T16:20:05.596" v="4" actId="478"/>
          <ac:picMkLst>
            <pc:docMk/>
            <pc:sldMk cId="3230290385" sldId="264"/>
            <ac:picMk id="4" creationId="{0C00F168-07D0-174E-AF9D-260E39E48DFE}"/>
          </ac:picMkLst>
        </pc:picChg>
      </pc:sldChg>
      <pc:sldChg chg="addSp delSp modSp mod">
        <pc:chgData name="Xu Ning" userId="4b16d4e24b5f2f9c" providerId="LiveId" clId="{0D1109C4-FB88-DA40-B77B-9C4A9248690C}" dt="2020-12-03T04:46:10.827" v="4764" actId="20577"/>
        <pc:sldMkLst>
          <pc:docMk/>
          <pc:sldMk cId="2819440864" sldId="265"/>
        </pc:sldMkLst>
        <pc:spChg chg="mod">
          <ac:chgData name="Xu Ning" userId="4b16d4e24b5f2f9c" providerId="LiveId" clId="{0D1109C4-FB88-DA40-B77B-9C4A9248690C}" dt="2020-12-03T02:46:08.851" v="1248" actId="20577"/>
          <ac:spMkLst>
            <pc:docMk/>
            <pc:sldMk cId="2819440864" sldId="265"/>
            <ac:spMk id="2" creationId="{63900FDB-C646-E040-9C32-E5C558335778}"/>
          </ac:spMkLst>
        </pc:spChg>
        <pc:spChg chg="del">
          <ac:chgData name="Xu Ning" userId="4b16d4e24b5f2f9c" providerId="LiveId" clId="{0D1109C4-FB88-DA40-B77B-9C4A9248690C}" dt="2020-11-25T16:20:11.107" v="6" actId="478"/>
          <ac:spMkLst>
            <pc:docMk/>
            <pc:sldMk cId="2819440864" sldId="265"/>
            <ac:spMk id="4" creationId="{56325B3B-99C2-9E44-A11B-9714F5560858}"/>
          </ac:spMkLst>
        </pc:spChg>
        <pc:spChg chg="del">
          <ac:chgData name="Xu Ning" userId="4b16d4e24b5f2f9c" providerId="LiveId" clId="{0D1109C4-FB88-DA40-B77B-9C4A9248690C}" dt="2020-11-25T16:20:13.331" v="7" actId="478"/>
          <ac:spMkLst>
            <pc:docMk/>
            <pc:sldMk cId="2819440864" sldId="265"/>
            <ac:spMk id="5" creationId="{A324FE2F-B98B-6F4D-B793-A6812670A569}"/>
          </ac:spMkLst>
        </pc:spChg>
        <pc:spChg chg="add mod">
          <ac:chgData name="Xu Ning" userId="4b16d4e24b5f2f9c" providerId="LiveId" clId="{0D1109C4-FB88-DA40-B77B-9C4A9248690C}" dt="2020-12-03T04:46:10.827" v="4764" actId="20577"/>
          <ac:spMkLst>
            <pc:docMk/>
            <pc:sldMk cId="2819440864" sldId="265"/>
            <ac:spMk id="7" creationId="{AFCDA732-84F4-564C-A553-9467AB653A89}"/>
          </ac:spMkLst>
        </pc:spChg>
        <pc:spChg chg="add mod">
          <ac:chgData name="Xu Ning" userId="4b16d4e24b5f2f9c" providerId="LiveId" clId="{0D1109C4-FB88-DA40-B77B-9C4A9248690C}" dt="2020-12-03T04:18:29.639" v="2597" actId="1076"/>
          <ac:spMkLst>
            <pc:docMk/>
            <pc:sldMk cId="2819440864" sldId="265"/>
            <ac:spMk id="8" creationId="{9587FA29-9016-C54F-8EC9-F6ECC0C28D01}"/>
          </ac:spMkLst>
        </pc:spChg>
        <pc:spChg chg="add del mod">
          <ac:chgData name="Xu Ning" userId="4b16d4e24b5f2f9c" providerId="LiveId" clId="{0D1109C4-FB88-DA40-B77B-9C4A9248690C}" dt="2020-11-25T17:00:19.249" v="830" actId="478"/>
          <ac:spMkLst>
            <pc:docMk/>
            <pc:sldMk cId="2819440864" sldId="265"/>
            <ac:spMk id="14" creationId="{D8498CA6-8C88-EE4B-B7FB-23A2D3799A28}"/>
          </ac:spMkLst>
        </pc:spChg>
        <pc:spChg chg="add mod">
          <ac:chgData name="Xu Ning" userId="4b16d4e24b5f2f9c" providerId="LiveId" clId="{0D1109C4-FB88-DA40-B77B-9C4A9248690C}" dt="2020-12-03T04:21:55.721" v="2669" actId="6549"/>
          <ac:spMkLst>
            <pc:docMk/>
            <pc:sldMk cId="2819440864" sldId="265"/>
            <ac:spMk id="15" creationId="{4FC0DB8A-AC07-114A-B291-D9E105696338}"/>
          </ac:spMkLst>
        </pc:spChg>
        <pc:picChg chg="add del mod">
          <ac:chgData name="Xu Ning" userId="4b16d4e24b5f2f9c" providerId="LiveId" clId="{0D1109C4-FB88-DA40-B77B-9C4A9248690C}" dt="2020-11-25T16:42:38.563" v="199" actId="478"/>
          <ac:picMkLst>
            <pc:docMk/>
            <pc:sldMk cId="2819440864" sldId="265"/>
            <ac:picMk id="3" creationId="{0232E839-8955-564A-B65D-1D095EBD573D}"/>
          </ac:picMkLst>
        </pc:picChg>
        <pc:picChg chg="add del mod">
          <ac:chgData name="Xu Ning" userId="4b16d4e24b5f2f9c" providerId="LiveId" clId="{0D1109C4-FB88-DA40-B77B-9C4A9248690C}" dt="2020-12-03T02:43:18.444" v="1136" actId="478"/>
          <ac:picMkLst>
            <pc:docMk/>
            <pc:sldMk cId="2819440864" sldId="265"/>
            <ac:picMk id="3" creationId="{03A5F31A-F37B-F642-AFB1-A68C1A6CB640}"/>
          </ac:picMkLst>
        </pc:picChg>
        <pc:picChg chg="add del mod">
          <ac:chgData name="Xu Ning" userId="4b16d4e24b5f2f9c" providerId="LiveId" clId="{0D1109C4-FB88-DA40-B77B-9C4A9248690C}" dt="2020-12-03T02:49:06.944" v="1484" actId="478"/>
          <ac:picMkLst>
            <pc:docMk/>
            <pc:sldMk cId="2819440864" sldId="265"/>
            <ac:picMk id="6" creationId="{71BD01C7-B175-C642-95FE-980A0F6783D0}"/>
          </ac:picMkLst>
        </pc:picChg>
        <pc:picChg chg="add del mod">
          <ac:chgData name="Xu Ning" userId="4b16d4e24b5f2f9c" providerId="LiveId" clId="{0D1109C4-FB88-DA40-B77B-9C4A9248690C}" dt="2020-12-03T02:56:09.160" v="1671" actId="478"/>
          <ac:picMkLst>
            <pc:docMk/>
            <pc:sldMk cId="2819440864" sldId="265"/>
            <ac:picMk id="9" creationId="{BA4F244A-AB51-B94E-8D19-9BA81BB61F9D}"/>
          </ac:picMkLst>
        </pc:picChg>
        <pc:picChg chg="add del mod">
          <ac:chgData name="Xu Ning" userId="4b16d4e24b5f2f9c" providerId="LiveId" clId="{0D1109C4-FB88-DA40-B77B-9C4A9248690C}" dt="2020-12-03T02:56:11.739" v="1672" actId="478"/>
          <ac:picMkLst>
            <pc:docMk/>
            <pc:sldMk cId="2819440864" sldId="265"/>
            <ac:picMk id="10" creationId="{FA39BFC3-AD42-C74B-86E9-136F2C76EE15}"/>
          </ac:picMkLst>
        </pc:picChg>
        <pc:picChg chg="add del mod">
          <ac:chgData name="Xu Ning" userId="4b16d4e24b5f2f9c" providerId="LiveId" clId="{0D1109C4-FB88-DA40-B77B-9C4A9248690C}" dt="2020-11-25T16:59:43.339" v="800" actId="478"/>
          <ac:picMkLst>
            <pc:docMk/>
            <pc:sldMk cId="2819440864" sldId="265"/>
            <ac:picMk id="11" creationId="{928CA6D4-4948-414D-BD85-D0486E628437}"/>
          </ac:picMkLst>
        </pc:picChg>
        <pc:picChg chg="add del mod">
          <ac:chgData name="Xu Ning" userId="4b16d4e24b5f2f9c" providerId="LiveId" clId="{0D1109C4-FB88-DA40-B77B-9C4A9248690C}" dt="2020-12-03T04:26:32.573" v="2877" actId="478"/>
          <ac:picMkLst>
            <pc:docMk/>
            <pc:sldMk cId="2819440864" sldId="265"/>
            <ac:picMk id="12" creationId="{8743753A-3013-FA45-993A-C81D07931C49}"/>
          </ac:picMkLst>
        </pc:picChg>
        <pc:picChg chg="add del mod">
          <ac:chgData name="Xu Ning" userId="4b16d4e24b5f2f9c" providerId="LiveId" clId="{0D1109C4-FB88-DA40-B77B-9C4A9248690C}" dt="2020-12-03T04:26:34.607" v="2878" actId="478"/>
          <ac:picMkLst>
            <pc:docMk/>
            <pc:sldMk cId="2819440864" sldId="265"/>
            <ac:picMk id="13" creationId="{0A249B96-49CC-B14E-B873-AC5068645410}"/>
          </ac:picMkLst>
        </pc:picChg>
      </pc:sldChg>
      <pc:sldChg chg="addSp delSp modSp new mod ord modClrScheme chgLayout">
        <pc:chgData name="Xu Ning" userId="4b16d4e24b5f2f9c" providerId="LiveId" clId="{0D1109C4-FB88-DA40-B77B-9C4A9248690C}" dt="2020-12-03T04:41:40.781" v="4524" actId="20577"/>
        <pc:sldMkLst>
          <pc:docMk/>
          <pc:sldMk cId="3036448863" sldId="266"/>
        </pc:sldMkLst>
        <pc:spChg chg="mod ord">
          <ac:chgData name="Xu Ning" userId="4b16d4e24b5f2f9c" providerId="LiveId" clId="{0D1109C4-FB88-DA40-B77B-9C4A9248690C}" dt="2020-12-03T04:32:46.822" v="3301" actId="700"/>
          <ac:spMkLst>
            <pc:docMk/>
            <pc:sldMk cId="3036448863" sldId="266"/>
            <ac:spMk id="2" creationId="{25F4E994-6D60-5A4F-993B-D8778C5A7ADE}"/>
          </ac:spMkLst>
        </pc:spChg>
        <pc:spChg chg="del">
          <ac:chgData name="Xu Ning" userId="4b16d4e24b5f2f9c" providerId="LiveId" clId="{0D1109C4-FB88-DA40-B77B-9C4A9248690C}" dt="2020-12-03T02:44:55.605" v="1160" actId="478"/>
          <ac:spMkLst>
            <pc:docMk/>
            <pc:sldMk cId="3036448863" sldId="266"/>
            <ac:spMk id="3" creationId="{8DD7C265-E9EE-CB40-A16F-39CC5DA407DF}"/>
          </ac:spMkLst>
        </pc:spChg>
        <pc:spChg chg="add del mod ord">
          <ac:chgData name="Xu Ning" userId="4b16d4e24b5f2f9c" providerId="LiveId" clId="{0D1109C4-FB88-DA40-B77B-9C4A9248690C}" dt="2020-12-03T04:32:46.822" v="3301" actId="700"/>
          <ac:spMkLst>
            <pc:docMk/>
            <pc:sldMk cId="3036448863" sldId="266"/>
            <ac:spMk id="4" creationId="{99A3639A-1387-5747-AA0E-89AA4FE09674}"/>
          </ac:spMkLst>
        </pc:spChg>
        <pc:spChg chg="add mod">
          <ac:chgData name="Xu Ning" userId="4b16d4e24b5f2f9c" providerId="LiveId" clId="{0D1109C4-FB88-DA40-B77B-9C4A9248690C}" dt="2020-12-03T04:41:40.781" v="4524" actId="20577"/>
          <ac:spMkLst>
            <pc:docMk/>
            <pc:sldMk cId="3036448863" sldId="266"/>
            <ac:spMk id="5" creationId="{82882068-28ED-4B4D-880A-5EB571BD2875}"/>
          </ac:spMkLst>
        </pc:spChg>
        <pc:spChg chg="add del mod">
          <ac:chgData name="Xu Ning" userId="4b16d4e24b5f2f9c" providerId="LiveId" clId="{0D1109C4-FB88-DA40-B77B-9C4A9248690C}" dt="2020-12-03T04:39:27.773" v="4189"/>
          <ac:spMkLst>
            <pc:docMk/>
            <pc:sldMk cId="3036448863" sldId="266"/>
            <ac:spMk id="7" creationId="{99A2BA48-89E3-EB4E-88E4-626C13450081}"/>
          </ac:spMkLst>
        </pc:spChg>
        <pc:spChg chg="add del mod">
          <ac:chgData name="Xu Ning" userId="4b16d4e24b5f2f9c" providerId="LiveId" clId="{0D1109C4-FB88-DA40-B77B-9C4A9248690C}" dt="2020-12-03T04:39:27.773" v="4189"/>
          <ac:spMkLst>
            <pc:docMk/>
            <pc:sldMk cId="3036448863" sldId="266"/>
            <ac:spMk id="8" creationId="{8B253E59-5AD2-B24F-AA69-41E5412D58E6}"/>
          </ac:spMkLst>
        </pc:spChg>
        <pc:spChg chg="add del mod">
          <ac:chgData name="Xu Ning" userId="4b16d4e24b5f2f9c" providerId="LiveId" clId="{0D1109C4-FB88-DA40-B77B-9C4A9248690C}" dt="2020-12-03T04:39:27.773" v="4189"/>
          <ac:spMkLst>
            <pc:docMk/>
            <pc:sldMk cId="3036448863" sldId="266"/>
            <ac:spMk id="9" creationId="{3C883F73-5C88-D94E-888D-7D4519F4327C}"/>
          </ac:spMkLst>
        </pc:spChg>
        <pc:picChg chg="add del mod">
          <ac:chgData name="Xu Ning" userId="4b16d4e24b5f2f9c" providerId="LiveId" clId="{0D1109C4-FB88-DA40-B77B-9C4A9248690C}" dt="2020-12-03T04:39:27.773" v="4189"/>
          <ac:picMkLst>
            <pc:docMk/>
            <pc:sldMk cId="3036448863" sldId="266"/>
            <ac:picMk id="6" creationId="{2E2EC5B8-83D9-244F-A7ED-1418E79EEBA3}"/>
          </ac:picMkLst>
        </pc:picChg>
      </pc:sldChg>
      <pc:sldChg chg="addSp delSp modSp add mod ord">
        <pc:chgData name="Xu Ning" userId="4b16d4e24b5f2f9c" providerId="LiveId" clId="{0D1109C4-FB88-DA40-B77B-9C4A9248690C}" dt="2020-12-03T04:54:08.873" v="4827" actId="21"/>
        <pc:sldMkLst>
          <pc:docMk/>
          <pc:sldMk cId="1104402934" sldId="267"/>
        </pc:sldMkLst>
        <pc:spChg chg="mod">
          <ac:chgData name="Xu Ning" userId="4b16d4e24b5f2f9c" providerId="LiveId" clId="{0D1109C4-FB88-DA40-B77B-9C4A9248690C}" dt="2020-12-03T04:39:14.206" v="4184" actId="1076"/>
          <ac:spMkLst>
            <pc:docMk/>
            <pc:sldMk cId="1104402934" sldId="267"/>
            <ac:spMk id="2" creationId="{63900FDB-C646-E040-9C32-E5C558335778}"/>
          </ac:spMkLst>
        </pc:spChg>
        <pc:spChg chg="add del mod">
          <ac:chgData name="Xu Ning" userId="4b16d4e24b5f2f9c" providerId="LiveId" clId="{0D1109C4-FB88-DA40-B77B-9C4A9248690C}" dt="2020-12-03T04:42:12.499" v="4539" actId="20577"/>
          <ac:spMkLst>
            <pc:docMk/>
            <pc:sldMk cId="1104402934" sldId="267"/>
            <ac:spMk id="3" creationId="{7E68E6F7-A930-D145-9CDB-5F3A040DA09D}"/>
          </ac:spMkLst>
        </pc:spChg>
        <pc:spChg chg="add del mod">
          <ac:chgData name="Xu Ning" userId="4b16d4e24b5f2f9c" providerId="LiveId" clId="{0D1109C4-FB88-DA40-B77B-9C4A9248690C}" dt="2020-12-03T04:42:59.238" v="4544" actId="1076"/>
          <ac:spMkLst>
            <pc:docMk/>
            <pc:sldMk cId="1104402934" sldId="267"/>
            <ac:spMk id="4" creationId="{538577D7-600A-D246-9EAC-EB804669B18B}"/>
          </ac:spMkLst>
        </pc:spChg>
        <pc:spChg chg="add mod">
          <ac:chgData name="Xu Ning" userId="4b16d4e24b5f2f9c" providerId="LiveId" clId="{0D1109C4-FB88-DA40-B77B-9C4A9248690C}" dt="2020-12-03T04:43:38.974" v="4616" actId="1076"/>
          <ac:spMkLst>
            <pc:docMk/>
            <pc:sldMk cId="1104402934" sldId="267"/>
            <ac:spMk id="5" creationId="{4E8645A7-CFFB-0946-AB5F-BBAE7EAD7BF3}"/>
          </ac:spMkLst>
        </pc:spChg>
        <pc:spChg chg="del">
          <ac:chgData name="Xu Ning" userId="4b16d4e24b5f2f9c" providerId="LiveId" clId="{0D1109C4-FB88-DA40-B77B-9C4A9248690C}" dt="2020-12-03T02:46:53.316" v="1287" actId="478"/>
          <ac:spMkLst>
            <pc:docMk/>
            <pc:sldMk cId="1104402934" sldId="267"/>
            <ac:spMk id="7" creationId="{AFCDA732-84F4-564C-A553-9467AB653A89}"/>
          </ac:spMkLst>
        </pc:spChg>
        <pc:spChg chg="del">
          <ac:chgData name="Xu Ning" userId="4b16d4e24b5f2f9c" providerId="LiveId" clId="{0D1109C4-FB88-DA40-B77B-9C4A9248690C}" dt="2020-12-03T02:46:48.386" v="1285" actId="478"/>
          <ac:spMkLst>
            <pc:docMk/>
            <pc:sldMk cId="1104402934" sldId="267"/>
            <ac:spMk id="8" creationId="{9587FA29-9016-C54F-8EC9-F6ECC0C28D01}"/>
          </ac:spMkLst>
        </pc:spChg>
        <pc:spChg chg="add del mod">
          <ac:chgData name="Xu Ning" userId="4b16d4e24b5f2f9c" providerId="LiveId" clId="{0D1109C4-FB88-DA40-B77B-9C4A9248690C}" dt="2020-12-03T04:43:01.014" v="4545" actId="1076"/>
          <ac:spMkLst>
            <pc:docMk/>
            <pc:sldMk cId="1104402934" sldId="267"/>
            <ac:spMk id="15" creationId="{4FC0DB8A-AC07-114A-B291-D9E105696338}"/>
          </ac:spMkLst>
        </pc:spChg>
        <pc:picChg chg="add del mod">
          <ac:chgData name="Xu Ning" userId="4b16d4e24b5f2f9c" providerId="LiveId" clId="{0D1109C4-FB88-DA40-B77B-9C4A9248690C}" dt="2020-12-03T04:42:15.226" v="4540" actId="1076"/>
          <ac:picMkLst>
            <pc:docMk/>
            <pc:sldMk cId="1104402934" sldId="267"/>
            <ac:picMk id="6" creationId="{71BD01C7-B175-C642-95FE-980A0F6783D0}"/>
          </ac:picMkLst>
        </pc:picChg>
        <pc:picChg chg="del">
          <ac:chgData name="Xu Ning" userId="4b16d4e24b5f2f9c" providerId="LiveId" clId="{0D1109C4-FB88-DA40-B77B-9C4A9248690C}" dt="2020-12-03T02:46:54.533" v="1288" actId="478"/>
          <ac:picMkLst>
            <pc:docMk/>
            <pc:sldMk cId="1104402934" sldId="267"/>
            <ac:picMk id="9" creationId="{BA4F244A-AB51-B94E-8D19-9BA81BB61F9D}"/>
          </ac:picMkLst>
        </pc:picChg>
        <pc:picChg chg="del">
          <ac:chgData name="Xu Ning" userId="4b16d4e24b5f2f9c" providerId="LiveId" clId="{0D1109C4-FB88-DA40-B77B-9C4A9248690C}" dt="2020-12-03T02:46:56.172" v="1289" actId="478"/>
          <ac:picMkLst>
            <pc:docMk/>
            <pc:sldMk cId="1104402934" sldId="267"/>
            <ac:picMk id="10" creationId="{FA39BFC3-AD42-C74B-86E9-136F2C76EE15}"/>
          </ac:picMkLst>
        </pc:picChg>
        <pc:picChg chg="add del mod">
          <ac:chgData name="Xu Ning" userId="4b16d4e24b5f2f9c" providerId="LiveId" clId="{0D1109C4-FB88-DA40-B77B-9C4A9248690C}" dt="2020-12-03T04:54:03.889" v="4825" actId="21"/>
          <ac:picMkLst>
            <pc:docMk/>
            <pc:sldMk cId="1104402934" sldId="267"/>
            <ac:picMk id="11" creationId="{92A190C4-BD4E-4F47-8EB3-B5672CE80648}"/>
          </ac:picMkLst>
        </pc:picChg>
        <pc:picChg chg="del">
          <ac:chgData name="Xu Ning" userId="4b16d4e24b5f2f9c" providerId="LiveId" clId="{0D1109C4-FB88-DA40-B77B-9C4A9248690C}" dt="2020-12-03T02:46:50.902" v="1286" actId="478"/>
          <ac:picMkLst>
            <pc:docMk/>
            <pc:sldMk cId="1104402934" sldId="267"/>
            <ac:picMk id="12" creationId="{8743753A-3013-FA45-993A-C81D07931C49}"/>
          </ac:picMkLst>
        </pc:picChg>
        <pc:picChg chg="del">
          <ac:chgData name="Xu Ning" userId="4b16d4e24b5f2f9c" providerId="LiveId" clId="{0D1109C4-FB88-DA40-B77B-9C4A9248690C}" dt="2020-12-03T02:46:50.902" v="1286" actId="478"/>
          <ac:picMkLst>
            <pc:docMk/>
            <pc:sldMk cId="1104402934" sldId="267"/>
            <ac:picMk id="13" creationId="{0A249B96-49CC-B14E-B873-AC5068645410}"/>
          </ac:picMkLst>
        </pc:picChg>
        <pc:picChg chg="add del mod">
          <ac:chgData name="Xu Ning" userId="4b16d4e24b5f2f9c" providerId="LiveId" clId="{0D1109C4-FB88-DA40-B77B-9C4A9248690C}" dt="2020-12-03T04:54:08.873" v="4827" actId="21"/>
          <ac:picMkLst>
            <pc:docMk/>
            <pc:sldMk cId="1104402934" sldId="267"/>
            <ac:picMk id="14" creationId="{8B888BBE-C8CE-2E42-9102-B1109524D902}"/>
          </ac:picMkLst>
        </pc:picChg>
      </pc:sldChg>
      <pc:sldChg chg="addSp delSp modSp new mod">
        <pc:chgData name="Xu Ning" userId="4b16d4e24b5f2f9c" providerId="LiveId" clId="{0D1109C4-FB88-DA40-B77B-9C4A9248690C}" dt="2020-12-03T04:56:10.189" v="4898" actId="1076"/>
        <pc:sldMkLst>
          <pc:docMk/>
          <pc:sldMk cId="2190085446" sldId="268"/>
        </pc:sldMkLst>
        <pc:spChg chg="mod">
          <ac:chgData name="Xu Ning" userId="4b16d4e24b5f2f9c" providerId="LiveId" clId="{0D1109C4-FB88-DA40-B77B-9C4A9248690C}" dt="2020-12-03T04:53:27.046" v="4791" actId="20577"/>
          <ac:spMkLst>
            <pc:docMk/>
            <pc:sldMk cId="2190085446" sldId="268"/>
            <ac:spMk id="2" creationId="{7E7BB7A7-814F-3A48-A0AC-98AD8CD9FA7A}"/>
          </ac:spMkLst>
        </pc:spChg>
        <pc:spChg chg="del">
          <ac:chgData name="Xu Ning" userId="4b16d4e24b5f2f9c" providerId="LiveId" clId="{0D1109C4-FB88-DA40-B77B-9C4A9248690C}" dt="2020-12-03T04:53:32.921" v="4792" actId="478"/>
          <ac:spMkLst>
            <pc:docMk/>
            <pc:sldMk cId="2190085446" sldId="268"/>
            <ac:spMk id="3" creationId="{98ACB10D-93A8-7849-BEEF-FC95F7D45895}"/>
          </ac:spMkLst>
        </pc:spChg>
        <pc:spChg chg="add mod">
          <ac:chgData name="Xu Ning" userId="4b16d4e24b5f2f9c" providerId="LiveId" clId="{0D1109C4-FB88-DA40-B77B-9C4A9248690C}" dt="2020-12-03T04:56:06.545" v="4897" actId="404"/>
          <ac:spMkLst>
            <pc:docMk/>
            <pc:sldMk cId="2190085446" sldId="268"/>
            <ac:spMk id="4" creationId="{4D4D9837-F671-3148-99A7-B70DB55BA738}"/>
          </ac:spMkLst>
        </pc:spChg>
        <pc:spChg chg="add mod">
          <ac:chgData name="Xu Ning" userId="4b16d4e24b5f2f9c" providerId="LiveId" clId="{0D1109C4-FB88-DA40-B77B-9C4A9248690C}" dt="2020-12-03T04:55:58.943" v="4894" actId="2711"/>
          <ac:spMkLst>
            <pc:docMk/>
            <pc:sldMk cId="2190085446" sldId="268"/>
            <ac:spMk id="7" creationId="{2BEAFA6F-984E-434B-AFA2-BBAE8E4DE938}"/>
          </ac:spMkLst>
        </pc:spChg>
        <pc:spChg chg="add mod">
          <ac:chgData name="Xu Ning" userId="4b16d4e24b5f2f9c" providerId="LiveId" clId="{0D1109C4-FB88-DA40-B77B-9C4A9248690C}" dt="2020-12-03T04:55:51.588" v="4893" actId="2711"/>
          <ac:spMkLst>
            <pc:docMk/>
            <pc:sldMk cId="2190085446" sldId="268"/>
            <ac:spMk id="8" creationId="{83A7E176-F49D-1444-A24C-C62E4AAC066E}"/>
          </ac:spMkLst>
        </pc:spChg>
        <pc:picChg chg="add mod">
          <ac:chgData name="Xu Ning" userId="4b16d4e24b5f2f9c" providerId="LiveId" clId="{0D1109C4-FB88-DA40-B77B-9C4A9248690C}" dt="2020-12-03T04:55:14.265" v="4884" actId="1076"/>
          <ac:picMkLst>
            <pc:docMk/>
            <pc:sldMk cId="2190085446" sldId="268"/>
            <ac:picMk id="5" creationId="{B1D081D0-6300-C34C-9446-FD90162C0D36}"/>
          </ac:picMkLst>
        </pc:picChg>
        <pc:picChg chg="add mod">
          <ac:chgData name="Xu Ning" userId="4b16d4e24b5f2f9c" providerId="LiveId" clId="{0D1109C4-FB88-DA40-B77B-9C4A9248690C}" dt="2020-12-03T04:56:10.189" v="4898" actId="1076"/>
          <ac:picMkLst>
            <pc:docMk/>
            <pc:sldMk cId="2190085446" sldId="268"/>
            <ac:picMk id="6" creationId="{E17CF6E2-0C28-1546-A9CA-A3A4CF54C8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7" y="5069851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2020.12.10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9C06-5760-504A-BEC2-E156D5B7CEB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7A68D-F94B-6E47-B2B1-3017CA57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821E7-446D-6343-89E9-CB7356FB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87EEAE-A02F-8948-8738-8565D34D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050964-FC3A-D64D-ADDE-26193ED5D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作业可以自由选择</a:t>
            </a:r>
            <a:r>
              <a:rPr lang="en-US" altLang="zh-CN" dirty="0" err="1" smtClean="0"/>
              <a:t>rmd</a:t>
            </a:r>
            <a:r>
              <a:rPr lang="zh-CN" altLang="en-US" dirty="0" smtClean="0"/>
              <a:t>文件或</a:t>
            </a:r>
            <a:r>
              <a:rPr lang="en-US" altLang="zh-CN" dirty="0" smtClean="0"/>
              <a:t>r</a:t>
            </a:r>
            <a:r>
              <a:rPr lang="zh-CN" altLang="en-US" dirty="0" smtClean="0"/>
              <a:t>脚本文件。</a:t>
            </a:r>
            <a:endParaRPr lang="en-US" altLang="zh-CN" dirty="0"/>
          </a:p>
          <a:p>
            <a:r>
              <a:rPr lang="zh-CN" altLang="en-US" dirty="0" smtClean="0"/>
              <a:t>提</a:t>
            </a:r>
            <a:r>
              <a:rPr lang="zh-CN" altLang="en-US" dirty="0"/>
              <a:t>交方式：</a:t>
            </a:r>
            <a:r>
              <a:rPr lang="en-US" altLang="zh-CN" dirty="0" err="1"/>
              <a:t>xuning@nau.edu.cn</a:t>
            </a:r>
            <a:endParaRPr lang="en-US" altLang="zh-CN" dirty="0"/>
          </a:p>
          <a:p>
            <a:r>
              <a:rPr lang="zh-CN" altLang="en-US" dirty="0"/>
              <a:t>文件命名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 smtClean="0"/>
              <a:t>rmd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.r</a:t>
            </a:r>
            <a:endParaRPr lang="en-US" altLang="zh-CN" dirty="0"/>
          </a:p>
          <a:p>
            <a:r>
              <a:rPr lang="zh-CN" altLang="en-US" dirty="0"/>
              <a:t>邮件标题命名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作业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 dirty="0"/>
              <a:t>Deadline:</a:t>
            </a:r>
            <a:r>
              <a:rPr lang="zh-CN" altLang="en-US" dirty="0"/>
              <a:t>每周四</a:t>
            </a:r>
            <a:r>
              <a:rPr lang="en-US" altLang="zh-CN" dirty="0"/>
              <a:t>24:00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47E08-0A9B-D04F-A708-C8C70D7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规划模型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FB68C9-4277-DC4C-8871-1A42439E0EE9}"/>
              </a:ext>
            </a:extLst>
          </p:cNvPr>
          <p:cNvSpPr/>
          <p:nvPr/>
        </p:nvSpPr>
        <p:spPr>
          <a:xfrm>
            <a:off x="1188720" y="1604622"/>
            <a:ext cx="8858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某公司从两个产地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A1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A2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将物品运往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个销地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B1 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B2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</a:rPr>
              <a:t>B3</a:t>
            </a:r>
            <a:r>
              <a:rPr lang="zh-CN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，各生产地的产量、销售地的需求量和产销之间路线运费如下表所示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4C9E430-15E0-E14B-ADF8-FD4D7BC3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13165"/>
              </p:ext>
            </p:extLst>
          </p:nvPr>
        </p:nvGraphicFramePr>
        <p:xfrm>
          <a:off x="3280727" y="2802731"/>
          <a:ext cx="5013325" cy="170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3386655167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1189792497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1206895237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3796729004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4059119038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zh-CN" sz="1050" kern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B1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B2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B3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产量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8693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552676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300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84351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销量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7823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921E250-E316-234B-9772-EE9B0EB43DCA}"/>
              </a:ext>
            </a:extLst>
          </p:cNvPr>
          <p:cNvSpPr/>
          <p:nvPr/>
        </p:nvSpPr>
        <p:spPr>
          <a:xfrm>
            <a:off x="1360756" y="4635154"/>
            <a:ext cx="9200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为使得满足产销需求情况下运费最小，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请对该运输问题建模并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使用求解器编程解决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对决策方案使用恰当的方法进行可视化展示。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80727" y="2802731"/>
            <a:ext cx="962660" cy="598799"/>
            <a:chOff x="3280727" y="2802731"/>
            <a:chExt cx="962660" cy="59879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3AC2D65-D332-6040-A019-2EDDA04A06D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3792537" y="2802731"/>
              <a:ext cx="450850" cy="271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sz="105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</a:rPr>
                <a:t>销地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DDC6CC2-7DFF-AA4F-89BF-B68D6CDE5BB4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3360737" y="3074193"/>
              <a:ext cx="450850" cy="27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sz="105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</a:rPr>
                <a:t>产地 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80727" y="2802731"/>
              <a:ext cx="962660" cy="59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2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datasets</a:t>
            </a:r>
            <a:r>
              <a:rPr lang="zh-CN" altLang="zh-CN" sz="2400" dirty="0"/>
              <a:t>工具包</a:t>
            </a:r>
            <a:r>
              <a:rPr lang="zh-CN" altLang="zh-CN" sz="2400" dirty="0" smtClean="0"/>
              <a:t>中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数</a:t>
            </a:r>
            <a:r>
              <a:rPr lang="zh-CN" altLang="zh-CN" sz="2400" dirty="0"/>
              <a:t>据集</a:t>
            </a:r>
            <a:r>
              <a:rPr lang="en-US" altLang="zh-CN" sz="2400" dirty="0" err="1"/>
              <a:t>mtcars</a:t>
            </a:r>
            <a:r>
              <a:rPr lang="zh-CN" altLang="zh-CN" sz="2400" dirty="0"/>
              <a:t>记录了</a:t>
            </a:r>
            <a:r>
              <a:rPr lang="en-US" altLang="zh-CN" sz="2400" dirty="0"/>
              <a:t>32</a:t>
            </a:r>
            <a:r>
              <a:rPr lang="zh-CN" altLang="zh-CN" sz="2400" dirty="0"/>
              <a:t>个汽车</a:t>
            </a:r>
            <a:r>
              <a:rPr lang="en-US" altLang="zh-CN" sz="2400" dirty="0"/>
              <a:t>11</a:t>
            </a:r>
            <a:r>
              <a:rPr lang="zh-CN" altLang="zh-CN" sz="2400" dirty="0"/>
              <a:t>个性能指标</a:t>
            </a:r>
            <a:r>
              <a:rPr lang="zh-CN" altLang="zh-CN" sz="2400" dirty="0" smtClean="0"/>
              <a:t>，其</a:t>
            </a:r>
            <a:r>
              <a:rPr lang="zh-CN" altLang="zh-CN" sz="2400" dirty="0"/>
              <a:t>中</a:t>
            </a:r>
            <a:r>
              <a:rPr lang="en-US" altLang="zh-CN" sz="2400" dirty="0"/>
              <a:t>mpg</a:t>
            </a:r>
            <a:r>
              <a:rPr lang="zh-CN" altLang="zh-CN" sz="2400" dirty="0"/>
              <a:t>代表了单位行驶距离油耗</a:t>
            </a:r>
            <a:r>
              <a:rPr lang="zh-CN" altLang="zh-CN" sz="2400" dirty="0" smtClean="0"/>
              <a:t>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以</a:t>
            </a:r>
            <a:r>
              <a:rPr lang="en-US" altLang="zh-CN" sz="2000" dirty="0"/>
              <a:t>mpg</a:t>
            </a:r>
            <a:r>
              <a:rPr lang="zh-CN" altLang="zh-CN" sz="2000" dirty="0"/>
              <a:t>为因变量建立线形回归模型，利用</a:t>
            </a:r>
            <a:r>
              <a:rPr lang="en-US" altLang="zh-CN" sz="2000" dirty="0" err="1"/>
              <a:t>wt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hp</a:t>
            </a:r>
            <a:r>
              <a:rPr lang="zh-CN" altLang="zh-CN" sz="2000" dirty="0"/>
              <a:t>以及两者交互项为自变量，写出回归建模的代码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计算其模型</a:t>
            </a:r>
            <a:r>
              <a:rPr lang="zh-CN" altLang="zh-CN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计算</a:t>
            </a:r>
            <a:r>
              <a:rPr lang="zh-CN" altLang="zh-CN" sz="2000" dirty="0" smtClean="0"/>
              <a:t>当</a:t>
            </a:r>
            <a:r>
              <a:rPr lang="en-US" altLang="zh-CN" sz="2000" dirty="0" err="1"/>
              <a:t>wt</a:t>
            </a:r>
            <a:r>
              <a:rPr lang="en-US" altLang="zh-CN" sz="2000" dirty="0"/>
              <a:t>=4,hp=250</a:t>
            </a:r>
            <a:r>
              <a:rPr lang="zh-CN" altLang="zh-CN" sz="2000" dirty="0" smtClean="0"/>
              <a:t>时</a:t>
            </a:r>
            <a:r>
              <a:rPr lang="en-US" altLang="zh-CN" sz="2000" dirty="0" smtClean="0"/>
              <a:t>mpg</a:t>
            </a:r>
            <a:r>
              <a:rPr lang="zh-CN" altLang="en-US" sz="2000" dirty="0" smtClean="0"/>
              <a:t>的预测值以及</a:t>
            </a:r>
            <a:r>
              <a:rPr lang="zh-CN" altLang="zh-CN" sz="2000" dirty="0" smtClean="0"/>
              <a:t>置</a:t>
            </a:r>
            <a:r>
              <a:rPr lang="zh-CN" altLang="zh-CN" sz="2000" dirty="0"/>
              <a:t>信区间为</a:t>
            </a:r>
            <a:r>
              <a:rPr lang="en-US" altLang="zh-CN" sz="2000" dirty="0"/>
              <a:t>95%</a:t>
            </a:r>
            <a:r>
              <a:rPr lang="zh-CN" altLang="zh-CN" sz="2000" dirty="0"/>
              <a:t>的区间预</a:t>
            </a:r>
            <a:r>
              <a:rPr lang="zh-CN" altLang="zh-CN" sz="2000" dirty="0" smtClean="0"/>
              <a:t>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25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367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DengXian</vt:lpstr>
      <vt:lpstr>DengXian</vt:lpstr>
      <vt:lpstr>等线 Light</vt:lpstr>
      <vt:lpstr>仿宋</vt:lpstr>
      <vt:lpstr>宋体</vt:lpstr>
      <vt:lpstr>新宋体</vt:lpstr>
      <vt:lpstr>Arial</vt:lpstr>
      <vt:lpstr>Times New Roman</vt:lpstr>
      <vt:lpstr>Office 主题​​</vt:lpstr>
      <vt:lpstr>作业5</vt:lpstr>
      <vt:lpstr>作业要求</vt:lpstr>
      <vt:lpstr>1.规划模型</vt:lpstr>
      <vt:lpstr>2.回归模型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23</cp:revision>
  <dcterms:created xsi:type="dcterms:W3CDTF">2017-09-05T12:55:02Z</dcterms:created>
  <dcterms:modified xsi:type="dcterms:W3CDTF">2020-12-10T13:36:47Z</dcterms:modified>
</cp:coreProperties>
</file>