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82" r:id="rId2"/>
    <p:sldId id="257" r:id="rId3"/>
    <p:sldId id="285" r:id="rId4"/>
    <p:sldId id="300" r:id="rId5"/>
    <p:sldId id="296" r:id="rId6"/>
    <p:sldId id="298" r:id="rId7"/>
    <p:sldId id="297" r:id="rId8"/>
    <p:sldId id="299" r:id="rId9"/>
    <p:sldId id="283" r:id="rId10"/>
    <p:sldId id="266" r:id="rId11"/>
    <p:sldId id="291" r:id="rId12"/>
    <p:sldId id="292" r:id="rId13"/>
    <p:sldId id="293" r:id="rId14"/>
    <p:sldId id="294" r:id="rId15"/>
    <p:sldId id="295" r:id="rId16"/>
    <p:sldId id="274" r:id="rId17"/>
    <p:sldId id="271" r:id="rId18"/>
    <p:sldId id="259" r:id="rId19"/>
    <p:sldId id="263" r:id="rId20"/>
    <p:sldId id="302" r:id="rId21"/>
    <p:sldId id="305" r:id="rId22"/>
    <p:sldId id="304" r:id="rId23"/>
    <p:sldId id="307" r:id="rId24"/>
    <p:sldId id="309" r:id="rId25"/>
    <p:sldId id="290" r:id="rId26"/>
    <p:sldId id="258" r:id="rId27"/>
    <p:sldId id="286" r:id="rId28"/>
    <p:sldId id="287" r:id="rId29"/>
    <p:sldId id="288" r:id="rId30"/>
    <p:sldId id="260" r:id="rId31"/>
    <p:sldId id="261" r:id="rId32"/>
    <p:sldId id="262" r:id="rId33"/>
    <p:sldId id="289" r:id="rId34"/>
    <p:sldId id="284" r:id="rId35"/>
    <p:sldId id="264" r:id="rId36"/>
    <p:sldId id="26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59FD6-674C-9B44-9400-83949BAF6957}" v="1788" dt="2020-12-02T19:56:29.9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2"/>
    <p:restoredTop sz="94729"/>
  </p:normalViewPr>
  <p:slideViewPr>
    <p:cSldViewPr snapToGrid="0" snapToObjects="1">
      <p:cViewPr varScale="1">
        <p:scale>
          <a:sx n="76" d="100"/>
          <a:sy n="76" d="100"/>
        </p:scale>
        <p:origin x="1864" y="2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E77B64B2-80EC-6F43-8F09-CE2E3562304B}"/>
    <pc:docChg chg="undo custSel addSld delSld modSld">
      <pc:chgData name="Xu Ning" userId="4b16d4e24b5f2f9c" providerId="LiveId" clId="{E77B64B2-80EC-6F43-8F09-CE2E3562304B}" dt="2019-11-05T14:06:12.408" v="2581" actId="20577"/>
      <pc:docMkLst>
        <pc:docMk/>
      </pc:docMkLst>
      <pc:sldChg chg="addSp del">
        <pc:chgData name="Xu Ning" userId="4b16d4e24b5f2f9c" providerId="LiveId" clId="{E77B64B2-80EC-6F43-8F09-CE2E3562304B}" dt="2019-11-05T09:08:58.180" v="3" actId="2696"/>
        <pc:sldMkLst>
          <pc:docMk/>
          <pc:sldMk cId="0" sldId="256"/>
        </pc:sldMkLst>
        <pc:picChg chg="add">
          <ac:chgData name="Xu Ning" userId="4b16d4e24b5f2f9c" providerId="LiveId" clId="{E77B64B2-80EC-6F43-8F09-CE2E3562304B}" dt="2019-11-05T09:08:03.206" v="0"/>
          <ac:picMkLst>
            <pc:docMk/>
            <pc:sldMk cId="0" sldId="256"/>
            <ac:picMk id="5" creationId="{FD33BFA7-B43B-A34C-A291-5D2E98747657}"/>
          </ac:picMkLst>
        </pc:picChg>
      </pc:sldChg>
      <pc:sldChg chg="addSp modSp add">
        <pc:chgData name="Xu Ning" userId="4b16d4e24b5f2f9c" providerId="LiveId" clId="{E77B64B2-80EC-6F43-8F09-CE2E3562304B}" dt="2019-11-05T13:04:56.353" v="624" actId="1037"/>
        <pc:sldMkLst>
          <pc:docMk/>
          <pc:sldMk cId="957916206" sldId="257"/>
        </pc:sldMkLst>
        <pc:spChg chg="add mod">
          <ac:chgData name="Xu Ning" userId="4b16d4e24b5f2f9c" providerId="LiveId" clId="{E77B64B2-80EC-6F43-8F09-CE2E3562304B}" dt="2019-11-05T13:04:56.353" v="624" actId="1037"/>
          <ac:spMkLst>
            <pc:docMk/>
            <pc:sldMk cId="957916206" sldId="257"/>
            <ac:spMk id="2" creationId="{239E86CB-C2EA-124C-AB2D-B56E0D4AC670}"/>
          </ac:spMkLst>
        </pc:spChg>
        <pc:spChg chg="mod">
          <ac:chgData name="Xu Ning" userId="4b16d4e24b5f2f9c" providerId="LiveId" clId="{E77B64B2-80EC-6F43-8F09-CE2E3562304B}" dt="2019-11-05T09:10:21.224" v="87" actId="20577"/>
          <ac:spMkLst>
            <pc:docMk/>
            <pc:sldMk cId="957916206" sldId="257"/>
            <ac:spMk id="148" creationId="{00000000-0000-0000-0000-000000000000}"/>
          </ac:spMkLst>
        </pc:spChg>
        <pc:spChg chg="mod">
          <ac:chgData name="Xu Ning" userId="4b16d4e24b5f2f9c" providerId="LiveId" clId="{E77B64B2-80EC-6F43-8F09-CE2E3562304B}" dt="2019-11-05T09:10:14.569" v="70" actId="20577"/>
          <ac:spMkLst>
            <pc:docMk/>
            <pc:sldMk cId="957916206" sldId="257"/>
            <ac:spMk id="149" creationId="{00000000-0000-0000-0000-000000000000}"/>
          </ac:spMkLst>
        </pc:spChg>
        <pc:spChg chg="mod">
          <ac:chgData name="Xu Ning" userId="4b16d4e24b5f2f9c" providerId="LiveId" clId="{E77B64B2-80EC-6F43-8F09-CE2E3562304B}" dt="2019-11-05T09:10:33.953" v="117" actId="20577"/>
          <ac:spMkLst>
            <pc:docMk/>
            <pc:sldMk cId="957916206" sldId="257"/>
            <ac:spMk id="151" creationId="{00000000-0000-0000-0000-000000000000}"/>
          </ac:spMkLst>
        </pc:spChg>
        <pc:spChg chg="mod">
          <ac:chgData name="Xu Ning" userId="4b16d4e24b5f2f9c" providerId="LiveId" clId="{E77B64B2-80EC-6F43-8F09-CE2E3562304B}" dt="2019-11-05T09:10:38.662" v="133" actId="20577"/>
          <ac:spMkLst>
            <pc:docMk/>
            <pc:sldMk cId="957916206" sldId="257"/>
            <ac:spMk id="152" creationId="{00000000-0000-0000-0000-000000000000}"/>
          </ac:spMkLst>
        </pc:spChg>
      </pc:sldChg>
      <pc:sldChg chg="add">
        <pc:chgData name="Xu Ning" userId="4b16d4e24b5f2f9c" providerId="LiveId" clId="{E77B64B2-80EC-6F43-8F09-CE2E3562304B}" dt="2019-11-05T09:20:10.594" v="364"/>
        <pc:sldMkLst>
          <pc:docMk/>
          <pc:sldMk cId="1482078339" sldId="258"/>
        </pc:sldMkLst>
      </pc:sldChg>
      <pc:sldChg chg="modSp add">
        <pc:chgData name="Xu Ning" userId="4b16d4e24b5f2f9c" providerId="LiveId" clId="{E77B64B2-80EC-6F43-8F09-CE2E3562304B}" dt="2019-11-05T09:21:40.368" v="472" actId="27636"/>
        <pc:sldMkLst>
          <pc:docMk/>
          <pc:sldMk cId="4000553083" sldId="260"/>
        </pc:sldMkLst>
        <pc:spChg chg="mod">
          <ac:chgData name="Xu Ning" userId="4b16d4e24b5f2f9c" providerId="LiveId" clId="{E77B64B2-80EC-6F43-8F09-CE2E3562304B}" dt="2019-11-05T09:21:40.368" v="472" actId="27636"/>
          <ac:spMkLst>
            <pc:docMk/>
            <pc:sldMk cId="4000553083" sldId="260"/>
            <ac:spMk id="183" creationId="{00000000-0000-0000-0000-000000000000}"/>
          </ac:spMkLst>
        </pc:spChg>
      </pc:sldChg>
      <pc:sldChg chg="addSp delSp modSp add">
        <pc:chgData name="Xu Ning" userId="4b16d4e24b5f2f9c" providerId="LiveId" clId="{E77B64B2-80EC-6F43-8F09-CE2E3562304B}" dt="2019-11-05T09:23:37.073" v="496" actId="478"/>
        <pc:sldMkLst>
          <pc:docMk/>
          <pc:sldMk cId="1960259798" sldId="261"/>
        </pc:sldMkLst>
        <pc:spChg chg="add del mod">
          <ac:chgData name="Xu Ning" userId="4b16d4e24b5f2f9c" providerId="LiveId" clId="{E77B64B2-80EC-6F43-8F09-CE2E3562304B}" dt="2019-11-05T09:23:37.073" v="496" actId="478"/>
          <ac:spMkLst>
            <pc:docMk/>
            <pc:sldMk cId="1960259798" sldId="261"/>
            <ac:spMk id="10" creationId="{82DBA3C9-AD14-1E4A-A35A-0FF90FE5A80E}"/>
          </ac:spMkLst>
        </pc:spChg>
      </pc:sldChg>
      <pc:sldChg chg="addSp delSp add">
        <pc:chgData name="Xu Ning" userId="4b16d4e24b5f2f9c" providerId="LiveId" clId="{E77B64B2-80EC-6F43-8F09-CE2E3562304B}" dt="2019-11-05T09:23:31.495" v="495" actId="478"/>
        <pc:sldMkLst>
          <pc:docMk/>
          <pc:sldMk cId="967002009" sldId="262"/>
        </pc:sldMkLst>
        <pc:spChg chg="add del">
          <ac:chgData name="Xu Ning" userId="4b16d4e24b5f2f9c" providerId="LiveId" clId="{E77B64B2-80EC-6F43-8F09-CE2E3562304B}" dt="2019-11-05T09:23:31.495" v="495" actId="478"/>
          <ac:spMkLst>
            <pc:docMk/>
            <pc:sldMk cId="967002009" sldId="262"/>
            <ac:spMk id="14" creationId="{8CB9F502-40F8-8247-9E15-C5521C1589F7}"/>
          </ac:spMkLst>
        </pc:spChg>
      </pc:sldChg>
      <pc:sldChg chg="modSp">
        <pc:chgData name="Xu Ning" userId="4b16d4e24b5f2f9c" providerId="LiveId" clId="{E77B64B2-80EC-6F43-8F09-CE2E3562304B}" dt="2019-11-05T09:08:04.589" v="1" actId="27636"/>
        <pc:sldMkLst>
          <pc:docMk/>
          <pc:sldMk cId="0" sldId="265"/>
        </pc:sldMkLst>
        <pc:spChg chg="mod">
          <ac:chgData name="Xu Ning" userId="4b16d4e24b5f2f9c" providerId="LiveId" clId="{E77B64B2-80EC-6F43-8F09-CE2E3562304B}" dt="2019-11-05T09:08:04.589" v="1" actId="27636"/>
          <ac:spMkLst>
            <pc:docMk/>
            <pc:sldMk cId="0" sldId="265"/>
            <ac:spMk id="255" creationId="{00000000-0000-0000-0000-000000000000}"/>
          </ac:spMkLst>
        </pc:spChg>
      </pc:sldChg>
      <pc:sldChg chg="del">
        <pc:chgData name="Xu Ning" userId="4b16d4e24b5f2f9c" providerId="LiveId" clId="{E77B64B2-80EC-6F43-8F09-CE2E3562304B}" dt="2019-11-05T09:09:22.325" v="44" actId="2696"/>
        <pc:sldMkLst>
          <pc:docMk/>
          <pc:sldMk cId="3921203315" sldId="270"/>
        </pc:sldMkLst>
      </pc:sldChg>
      <pc:sldChg chg="add del">
        <pc:chgData name="Xu Ning" userId="4b16d4e24b5f2f9c" providerId="LiveId" clId="{E77B64B2-80EC-6F43-8F09-CE2E3562304B}" dt="2019-11-05T14:04:51.202" v="2553" actId="2696"/>
        <pc:sldMkLst>
          <pc:docMk/>
          <pc:sldMk cId="1177652028" sldId="272"/>
        </pc:sldMkLst>
      </pc:sldChg>
      <pc:sldChg chg="del">
        <pc:chgData name="Xu Ning" userId="4b16d4e24b5f2f9c" providerId="LiveId" clId="{E77B64B2-80EC-6F43-8F09-CE2E3562304B}" dt="2019-11-05T14:04:48.395" v="2552" actId="2696"/>
        <pc:sldMkLst>
          <pc:docMk/>
          <pc:sldMk cId="710437155" sldId="273"/>
        </pc:sldMkLst>
      </pc:sldChg>
      <pc:sldChg chg="modSp">
        <pc:chgData name="Xu Ning" userId="4b16d4e24b5f2f9c" providerId="LiveId" clId="{E77B64B2-80EC-6F43-8F09-CE2E3562304B}" dt="2019-11-05T13:08:56.556" v="636" actId="20577"/>
        <pc:sldMkLst>
          <pc:docMk/>
          <pc:sldMk cId="2299232643" sldId="274"/>
        </pc:sldMkLst>
        <pc:spChg chg="mod">
          <ac:chgData name="Xu Ning" userId="4b16d4e24b5f2f9c" providerId="LiveId" clId="{E77B64B2-80EC-6F43-8F09-CE2E3562304B}" dt="2019-11-05T13:08:56.556" v="636" actId="20577"/>
          <ac:spMkLst>
            <pc:docMk/>
            <pc:sldMk cId="2299232643" sldId="274"/>
            <ac:spMk id="2" creationId="{00000000-0000-0000-0000-000000000000}"/>
          </ac:spMkLst>
        </pc:spChg>
      </pc:sldChg>
      <pc:sldChg chg="modSp add">
        <pc:chgData name="Xu Ning" userId="4b16d4e24b5f2f9c" providerId="LiveId" clId="{E77B64B2-80EC-6F43-8F09-CE2E3562304B}" dt="2019-11-05T09:09:14.250" v="43" actId="20577"/>
        <pc:sldMkLst>
          <pc:docMk/>
          <pc:sldMk cId="140384866" sldId="282"/>
        </pc:sldMkLst>
        <pc:spChg chg="mod">
          <ac:chgData name="Xu Ning" userId="4b16d4e24b5f2f9c" providerId="LiveId" clId="{E77B64B2-80EC-6F43-8F09-CE2E3562304B}" dt="2019-11-05T09:09:14.250" v="43" actId="20577"/>
          <ac:spMkLst>
            <pc:docMk/>
            <pc:sldMk cId="140384866" sldId="282"/>
            <ac:spMk id="5" creationId="{00000000-0000-0000-0000-000000000000}"/>
          </ac:spMkLst>
        </pc:spChg>
      </pc:sldChg>
      <pc:sldChg chg="addSp delSp modSp add del modTransition">
        <pc:chgData name="Xu Ning" userId="4b16d4e24b5f2f9c" providerId="LiveId" clId="{E77B64B2-80EC-6F43-8F09-CE2E3562304B}" dt="2019-11-05T09:10:08.229" v="48" actId="2696"/>
        <pc:sldMkLst>
          <pc:docMk/>
          <pc:sldMk cId="713761201" sldId="283"/>
        </pc:sldMkLst>
        <pc:spChg chg="del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2" creationId="{F5005B37-C226-A64A-B8B9-C96289790995}"/>
          </ac:spMkLst>
        </pc:spChg>
        <pc:spChg chg="del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3" creationId="{D670102A-8F60-B344-9777-956C91ACD377}"/>
          </ac:spMkLst>
        </pc:spChg>
        <pc:spChg chg="del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4" creationId="{61F50264-2CE5-F74E-968B-FE594485AB0B}"/>
          </ac:spMkLst>
        </pc:spChg>
        <pc:spChg chg="del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5" creationId="{8171CD4E-0992-054C-B4FB-9F6987B48DF4}"/>
          </ac:spMkLst>
        </pc:spChg>
        <pc:spChg chg="add mod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6" creationId="{62315783-8A0A-B94F-A825-2ACE1B80F126}"/>
          </ac:spMkLst>
        </pc:spChg>
        <pc:spChg chg="add mod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7" creationId="{BC08A4E6-35B8-E942-83D0-98D97FF06B1C}"/>
          </ac:spMkLst>
        </pc:spChg>
        <pc:spChg chg="add mod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8" creationId="{C8ED130A-BD0F-E942-8885-87BB84CE89B3}"/>
          </ac:spMkLst>
        </pc:spChg>
        <pc:spChg chg="add mod">
          <ac:chgData name="Xu Ning" userId="4b16d4e24b5f2f9c" providerId="LiveId" clId="{E77B64B2-80EC-6F43-8F09-CE2E3562304B}" dt="2019-11-05T09:09:55.183" v="46"/>
          <ac:spMkLst>
            <pc:docMk/>
            <pc:sldMk cId="713761201" sldId="283"/>
            <ac:spMk id="9" creationId="{0E099A3E-7D53-C04A-B461-210B00BC0A1A}"/>
          </ac:spMkLst>
        </pc:spChg>
      </pc:sldChg>
      <pc:sldChg chg="modSp add">
        <pc:chgData name="Xu Ning" userId="4b16d4e24b5f2f9c" providerId="LiveId" clId="{E77B64B2-80EC-6F43-8F09-CE2E3562304B}" dt="2019-11-05T14:06:12.408" v="2581" actId="20577"/>
        <pc:sldMkLst>
          <pc:docMk/>
          <pc:sldMk cId="869057656" sldId="283"/>
        </pc:sldMkLst>
        <pc:spChg chg="mod">
          <ac:chgData name="Xu Ning" userId="4b16d4e24b5f2f9c" providerId="LiveId" clId="{E77B64B2-80EC-6F43-8F09-CE2E3562304B}" dt="2019-11-05T09:10:58.411" v="170" actId="20577"/>
          <ac:spMkLst>
            <pc:docMk/>
            <pc:sldMk cId="869057656" sldId="283"/>
            <ac:spMk id="148" creationId="{00000000-0000-0000-0000-000000000000}"/>
          </ac:spMkLst>
        </pc:spChg>
        <pc:spChg chg="mod">
          <ac:chgData name="Xu Ning" userId="4b16d4e24b5f2f9c" providerId="LiveId" clId="{E77B64B2-80EC-6F43-8F09-CE2E3562304B}" dt="2019-11-05T09:10:51.945" v="154" actId="20577"/>
          <ac:spMkLst>
            <pc:docMk/>
            <pc:sldMk cId="869057656" sldId="283"/>
            <ac:spMk id="149" creationId="{00000000-0000-0000-0000-000000000000}"/>
          </ac:spMkLst>
        </pc:spChg>
        <pc:spChg chg="mod">
          <ac:chgData name="Xu Ning" userId="4b16d4e24b5f2f9c" providerId="LiveId" clId="{E77B64B2-80EC-6F43-8F09-CE2E3562304B}" dt="2019-11-05T09:11:23.002" v="218" actId="20577"/>
          <ac:spMkLst>
            <pc:docMk/>
            <pc:sldMk cId="869057656" sldId="283"/>
            <ac:spMk id="151" creationId="{00000000-0000-0000-0000-000000000000}"/>
          </ac:spMkLst>
        </pc:spChg>
        <pc:spChg chg="mod">
          <ac:chgData name="Xu Ning" userId="4b16d4e24b5f2f9c" providerId="LiveId" clId="{E77B64B2-80EC-6F43-8F09-CE2E3562304B}" dt="2019-11-05T14:06:12.408" v="2581" actId="20577"/>
          <ac:spMkLst>
            <pc:docMk/>
            <pc:sldMk cId="869057656" sldId="283"/>
            <ac:spMk id="152" creationId="{00000000-0000-0000-0000-000000000000}"/>
          </ac:spMkLst>
        </pc:spChg>
      </pc:sldChg>
      <pc:sldChg chg="addSp modSp add modAnim">
        <pc:chgData name="Xu Ning" userId="4b16d4e24b5f2f9c" providerId="LiveId" clId="{E77B64B2-80EC-6F43-8F09-CE2E3562304B}" dt="2019-11-05T09:12:46.208" v="262" actId="20577"/>
        <pc:sldMkLst>
          <pc:docMk/>
          <pc:sldMk cId="3591509002" sldId="284"/>
        </pc:sldMkLst>
        <pc:spChg chg="add mod">
          <ac:chgData name="Xu Ning" userId="4b16d4e24b5f2f9c" providerId="LiveId" clId="{E77B64B2-80EC-6F43-8F09-CE2E3562304B}" dt="2019-11-05T09:12:46.208" v="262" actId="20577"/>
          <ac:spMkLst>
            <pc:docMk/>
            <pc:sldMk cId="3591509002" sldId="284"/>
            <ac:spMk id="7" creationId="{095AE3EA-4D9F-434D-894D-2A94C32E54A9}"/>
          </ac:spMkLst>
        </pc:spChg>
        <pc:spChg chg="mod">
          <ac:chgData name="Xu Ning" userId="4b16d4e24b5f2f9c" providerId="LiveId" clId="{E77B64B2-80EC-6F43-8F09-CE2E3562304B}" dt="2019-11-05T09:12:16.104" v="226" actId="20577"/>
          <ac:spMkLst>
            <pc:docMk/>
            <pc:sldMk cId="3591509002" sldId="284"/>
            <ac:spMk id="148" creationId="{00000000-0000-0000-0000-000000000000}"/>
          </ac:spMkLst>
        </pc:spChg>
        <pc:spChg chg="mod">
          <ac:chgData name="Xu Ning" userId="4b16d4e24b5f2f9c" providerId="LiveId" clId="{E77B64B2-80EC-6F43-8F09-CE2E3562304B}" dt="2019-11-05T09:12:25.219" v="236" actId="20577"/>
          <ac:spMkLst>
            <pc:docMk/>
            <pc:sldMk cId="3591509002" sldId="284"/>
            <ac:spMk id="151" creationId="{00000000-0000-0000-0000-000000000000}"/>
          </ac:spMkLst>
        </pc:spChg>
        <pc:spChg chg="mod">
          <ac:chgData name="Xu Ning" userId="4b16d4e24b5f2f9c" providerId="LiveId" clId="{E77B64B2-80EC-6F43-8F09-CE2E3562304B}" dt="2019-11-05T09:12:34.790" v="250" actId="20577"/>
          <ac:spMkLst>
            <pc:docMk/>
            <pc:sldMk cId="3591509002" sldId="284"/>
            <ac:spMk id="152" creationId="{00000000-0000-0000-0000-000000000000}"/>
          </ac:spMkLst>
        </pc:spChg>
      </pc:sldChg>
      <pc:sldChg chg="addSp delSp modSp add">
        <pc:chgData name="Xu Ning" userId="4b16d4e24b5f2f9c" providerId="LiveId" clId="{E77B64B2-80EC-6F43-8F09-CE2E3562304B}" dt="2019-11-05T13:57:51.931" v="2105" actId="20577"/>
        <pc:sldMkLst>
          <pc:docMk/>
          <pc:sldMk cId="1449973737" sldId="285"/>
        </pc:sldMkLst>
        <pc:spChg chg="del">
          <ac:chgData name="Xu Ning" userId="4b16d4e24b5f2f9c" providerId="LiveId" clId="{E77B64B2-80EC-6F43-8F09-CE2E3562304B}" dt="2019-11-05T09:18:11.966" v="360"/>
          <ac:spMkLst>
            <pc:docMk/>
            <pc:sldMk cId="1449973737" sldId="285"/>
            <ac:spMk id="2" creationId="{72560F09-072F-4C4D-AD9E-5A395A5BA85A}"/>
          </ac:spMkLst>
        </pc:spChg>
        <pc:spChg chg="del">
          <ac:chgData name="Xu Ning" userId="4b16d4e24b5f2f9c" providerId="LiveId" clId="{E77B64B2-80EC-6F43-8F09-CE2E3562304B}" dt="2019-11-05T09:18:11.966" v="360"/>
          <ac:spMkLst>
            <pc:docMk/>
            <pc:sldMk cId="1449973737" sldId="285"/>
            <ac:spMk id="3" creationId="{10EE030A-619D-1941-9604-D556A9E5A2E5}"/>
          </ac:spMkLst>
        </pc:spChg>
        <pc:spChg chg="add del mod">
          <ac:chgData name="Xu Ning" userId="4b16d4e24b5f2f9c" providerId="LiveId" clId="{E77B64B2-80EC-6F43-8F09-CE2E3562304B}" dt="2019-11-05T09:18:11.966" v="360"/>
          <ac:spMkLst>
            <pc:docMk/>
            <pc:sldMk cId="1449973737" sldId="285"/>
            <ac:spMk id="5" creationId="{A052530D-9941-7841-B2EF-A3BE51D21C90}"/>
          </ac:spMkLst>
        </pc:spChg>
        <pc:spChg chg="add del mod">
          <ac:chgData name="Xu Ning" userId="4b16d4e24b5f2f9c" providerId="LiveId" clId="{E77B64B2-80EC-6F43-8F09-CE2E3562304B}" dt="2019-11-05T09:18:14.514" v="361"/>
          <ac:spMkLst>
            <pc:docMk/>
            <pc:sldMk cId="1449973737" sldId="285"/>
            <ac:spMk id="6" creationId="{CC62B205-9A6F-0845-9260-CC0C290C3523}"/>
          </ac:spMkLst>
        </pc:spChg>
        <pc:spChg chg="add del mod">
          <ac:chgData name="Xu Ning" userId="4b16d4e24b5f2f9c" providerId="LiveId" clId="{E77B64B2-80EC-6F43-8F09-CE2E3562304B}" dt="2019-11-05T09:18:14.514" v="361"/>
          <ac:spMkLst>
            <pc:docMk/>
            <pc:sldMk cId="1449973737" sldId="285"/>
            <ac:spMk id="7" creationId="{C7192C3E-27F8-BB48-A32E-3F4FE1A119C5}"/>
          </ac:spMkLst>
        </pc:spChg>
        <pc:spChg chg="add mod">
          <ac:chgData name="Xu Ning" userId="4b16d4e24b5f2f9c" providerId="LiveId" clId="{E77B64B2-80EC-6F43-8F09-CE2E3562304B}" dt="2019-11-05T13:42:33.034" v="975" actId="6549"/>
          <ac:spMkLst>
            <pc:docMk/>
            <pc:sldMk cId="1449973737" sldId="285"/>
            <ac:spMk id="7" creationId="{EE5CD7C2-6062-8244-B8CE-3E463F3E8A93}"/>
          </ac:spMkLst>
        </pc:spChg>
        <pc:spChg chg="add mod">
          <ac:chgData name="Xu Ning" userId="4b16d4e24b5f2f9c" providerId="LiveId" clId="{E77B64B2-80EC-6F43-8F09-CE2E3562304B}" dt="2019-11-05T13:43:18.292" v="981" actId="962"/>
          <ac:spMkLst>
            <pc:docMk/>
            <pc:sldMk cId="1449973737" sldId="285"/>
            <ac:spMk id="8" creationId="{26DE722F-ECD1-474C-9C33-8C7534A17186}"/>
          </ac:spMkLst>
        </pc:spChg>
        <pc:spChg chg="add del mod">
          <ac:chgData name="Xu Ning" userId="4b16d4e24b5f2f9c" providerId="LiveId" clId="{E77B64B2-80EC-6F43-8F09-CE2E3562304B}" dt="2019-11-05T13:39:15.264" v="646" actId="478"/>
          <ac:spMkLst>
            <pc:docMk/>
            <pc:sldMk cId="1449973737" sldId="285"/>
            <ac:spMk id="9" creationId="{E6A29CE3-5E82-CA48-AE64-B148673E9A3C}"/>
          </ac:spMkLst>
        </pc:spChg>
        <pc:spChg chg="add mod">
          <ac:chgData name="Xu Ning" userId="4b16d4e24b5f2f9c" providerId="LiveId" clId="{E77B64B2-80EC-6F43-8F09-CE2E3562304B}" dt="2019-11-05T13:42:03.376" v="942" actId="1076"/>
          <ac:spMkLst>
            <pc:docMk/>
            <pc:sldMk cId="1449973737" sldId="285"/>
            <ac:spMk id="10" creationId="{AFFD70FA-7066-5143-AA8E-1FCD1D1307CF}"/>
          </ac:spMkLst>
        </pc:spChg>
        <pc:spChg chg="add mod">
          <ac:chgData name="Xu Ning" userId="4b16d4e24b5f2f9c" providerId="LiveId" clId="{E77B64B2-80EC-6F43-8F09-CE2E3562304B}" dt="2019-11-05T13:57:51.931" v="2105" actId="20577"/>
          <ac:spMkLst>
            <pc:docMk/>
            <pc:sldMk cId="1449973737" sldId="285"/>
            <ac:spMk id="11" creationId="{A8DF73E1-ED0A-8248-87B4-08F72A50FF6C}"/>
          </ac:spMkLst>
        </pc:spChg>
        <pc:picChg chg="add del mod">
          <ac:chgData name="Xu Ning" userId="4b16d4e24b5f2f9c" providerId="LiveId" clId="{E77B64B2-80EC-6F43-8F09-CE2E3562304B}" dt="2019-11-05T13:33:47.018" v="640" actId="478"/>
          <ac:picMkLst>
            <pc:docMk/>
            <pc:sldMk cId="1449973737" sldId="285"/>
            <ac:picMk id="3" creationId="{C42E5A99-F91A-6643-BF16-E32FF9406072}"/>
          </ac:picMkLst>
        </pc:picChg>
        <pc:picChg chg="add mod">
          <ac:chgData name="Xu Ning" userId="4b16d4e24b5f2f9c" providerId="LiveId" clId="{E77B64B2-80EC-6F43-8F09-CE2E3562304B}" dt="2019-11-05T13:41:00.202" v="847" actId="1076"/>
          <ac:picMkLst>
            <pc:docMk/>
            <pc:sldMk cId="1449973737" sldId="285"/>
            <ac:picMk id="6" creationId="{EB7AC0A4-AB20-584E-BC58-A15CC5078345}"/>
          </ac:picMkLst>
        </pc:picChg>
      </pc:sldChg>
      <pc:sldChg chg="add">
        <pc:chgData name="Xu Ning" userId="4b16d4e24b5f2f9c" providerId="LiveId" clId="{E77B64B2-80EC-6F43-8F09-CE2E3562304B}" dt="2019-11-05T09:20:10.594" v="364"/>
        <pc:sldMkLst>
          <pc:docMk/>
          <pc:sldMk cId="2035196652" sldId="286"/>
        </pc:sldMkLst>
      </pc:sldChg>
      <pc:sldChg chg="add">
        <pc:chgData name="Xu Ning" userId="4b16d4e24b5f2f9c" providerId="LiveId" clId="{E77B64B2-80EC-6F43-8F09-CE2E3562304B}" dt="2019-11-05T09:20:10.594" v="364"/>
        <pc:sldMkLst>
          <pc:docMk/>
          <pc:sldMk cId="1336520131" sldId="287"/>
        </pc:sldMkLst>
      </pc:sldChg>
      <pc:sldChg chg="modSp add">
        <pc:chgData name="Xu Ning" userId="4b16d4e24b5f2f9c" providerId="LiveId" clId="{E77B64B2-80EC-6F43-8F09-CE2E3562304B}" dt="2019-11-05T09:23:56.722" v="503" actId="20577"/>
        <pc:sldMkLst>
          <pc:docMk/>
          <pc:sldMk cId="1798746290" sldId="288"/>
        </pc:sldMkLst>
        <pc:spChg chg="mod">
          <ac:chgData name="Xu Ning" userId="4b16d4e24b5f2f9c" providerId="LiveId" clId="{E77B64B2-80EC-6F43-8F09-CE2E3562304B}" dt="2019-11-05T09:23:56.722" v="503" actId="20577"/>
          <ac:spMkLst>
            <pc:docMk/>
            <pc:sldMk cId="1798746290" sldId="288"/>
            <ac:spMk id="4" creationId="{00000000-0000-0000-0000-000000000000}"/>
          </ac:spMkLst>
        </pc:spChg>
      </pc:sldChg>
      <pc:sldChg chg="modSp add">
        <pc:chgData name="Xu Ning" userId="4b16d4e24b5f2f9c" providerId="LiveId" clId="{E77B64B2-80EC-6F43-8F09-CE2E3562304B}" dt="2019-11-05T09:23:44.979" v="498" actId="20577"/>
        <pc:sldMkLst>
          <pc:docMk/>
          <pc:sldMk cId="1085120125" sldId="289"/>
        </pc:sldMkLst>
        <pc:spChg chg="mod">
          <ac:chgData name="Xu Ning" userId="4b16d4e24b5f2f9c" providerId="LiveId" clId="{E77B64B2-80EC-6F43-8F09-CE2E3562304B}" dt="2019-11-05T09:23:44.979" v="498" actId="20577"/>
          <ac:spMkLst>
            <pc:docMk/>
            <pc:sldMk cId="1085120125" sldId="289"/>
            <ac:spMk id="215" creationId="{00000000-0000-0000-0000-000000000000}"/>
          </ac:spMkLst>
        </pc:spChg>
      </pc:sldChg>
      <pc:sldChg chg="modSp add">
        <pc:chgData name="Xu Ning" userId="4b16d4e24b5f2f9c" providerId="LiveId" clId="{E77B64B2-80EC-6F43-8F09-CE2E3562304B}" dt="2019-11-05T09:24:26.972" v="549" actId="20577"/>
        <pc:sldMkLst>
          <pc:docMk/>
          <pc:sldMk cId="2230941330" sldId="290"/>
        </pc:sldMkLst>
        <pc:spChg chg="mod">
          <ac:chgData name="Xu Ning" userId="4b16d4e24b5f2f9c" providerId="LiveId" clId="{E77B64B2-80EC-6F43-8F09-CE2E3562304B}" dt="2019-11-05T09:24:26.972" v="549" actId="20577"/>
          <ac:spMkLst>
            <pc:docMk/>
            <pc:sldMk cId="2230941330" sldId="290"/>
            <ac:spMk id="148" creationId="{00000000-0000-0000-0000-000000000000}"/>
          </ac:spMkLst>
        </pc:spChg>
        <pc:spChg chg="mod">
          <ac:chgData name="Xu Ning" userId="4b16d4e24b5f2f9c" providerId="LiveId" clId="{E77B64B2-80EC-6F43-8F09-CE2E3562304B}" dt="2019-11-05T09:20:42.273" v="419" actId="20577"/>
          <ac:spMkLst>
            <pc:docMk/>
            <pc:sldMk cId="2230941330" sldId="290"/>
            <ac:spMk id="151" creationId="{00000000-0000-0000-0000-000000000000}"/>
          </ac:spMkLst>
        </pc:spChg>
        <pc:spChg chg="mod">
          <ac:chgData name="Xu Ning" userId="4b16d4e24b5f2f9c" providerId="LiveId" clId="{E77B64B2-80EC-6F43-8F09-CE2E3562304B}" dt="2019-11-05T09:24:14.374" v="535" actId="20577"/>
          <ac:spMkLst>
            <pc:docMk/>
            <pc:sldMk cId="2230941330" sldId="290"/>
            <ac:spMk id="152" creationId="{00000000-0000-0000-0000-000000000000}"/>
          </ac:spMkLst>
        </pc:spChg>
      </pc:sldChg>
      <pc:sldChg chg="add del">
        <pc:chgData name="Xu Ning" userId="4b16d4e24b5f2f9c" providerId="LiveId" clId="{E77B64B2-80EC-6F43-8F09-CE2E3562304B}" dt="2019-11-05T13:08:45.235" v="626"/>
        <pc:sldMkLst>
          <pc:docMk/>
          <pc:sldMk cId="326986145" sldId="291"/>
        </pc:sldMkLst>
      </pc:sldChg>
      <pc:sldChg chg="add">
        <pc:chgData name="Xu Ning" userId="4b16d4e24b5f2f9c" providerId="LiveId" clId="{E77B64B2-80EC-6F43-8F09-CE2E3562304B}" dt="2019-11-05T13:08:47.665" v="627"/>
        <pc:sldMkLst>
          <pc:docMk/>
          <pc:sldMk cId="4114087409" sldId="291"/>
        </pc:sldMkLst>
      </pc:sldChg>
      <pc:sldChg chg="add del">
        <pc:chgData name="Xu Ning" userId="4b16d4e24b5f2f9c" providerId="LiveId" clId="{E77B64B2-80EC-6F43-8F09-CE2E3562304B}" dt="2019-11-05T13:08:45.235" v="626"/>
        <pc:sldMkLst>
          <pc:docMk/>
          <pc:sldMk cId="2982352697" sldId="292"/>
        </pc:sldMkLst>
      </pc:sldChg>
      <pc:sldChg chg="add">
        <pc:chgData name="Xu Ning" userId="4b16d4e24b5f2f9c" providerId="LiveId" clId="{E77B64B2-80EC-6F43-8F09-CE2E3562304B}" dt="2019-11-05T13:08:47.665" v="627"/>
        <pc:sldMkLst>
          <pc:docMk/>
          <pc:sldMk cId="3698266379" sldId="292"/>
        </pc:sldMkLst>
      </pc:sldChg>
      <pc:sldChg chg="add del">
        <pc:chgData name="Xu Ning" userId="4b16d4e24b5f2f9c" providerId="LiveId" clId="{E77B64B2-80EC-6F43-8F09-CE2E3562304B}" dt="2019-11-05T13:08:45.235" v="626"/>
        <pc:sldMkLst>
          <pc:docMk/>
          <pc:sldMk cId="1868873438" sldId="293"/>
        </pc:sldMkLst>
      </pc:sldChg>
      <pc:sldChg chg="add">
        <pc:chgData name="Xu Ning" userId="4b16d4e24b5f2f9c" providerId="LiveId" clId="{E77B64B2-80EC-6F43-8F09-CE2E3562304B}" dt="2019-11-05T13:08:47.665" v="627"/>
        <pc:sldMkLst>
          <pc:docMk/>
          <pc:sldMk cId="2155184682" sldId="293"/>
        </pc:sldMkLst>
      </pc:sldChg>
      <pc:sldChg chg="add del">
        <pc:chgData name="Xu Ning" userId="4b16d4e24b5f2f9c" providerId="LiveId" clId="{E77B64B2-80EC-6F43-8F09-CE2E3562304B}" dt="2019-11-05T13:08:45.235" v="626"/>
        <pc:sldMkLst>
          <pc:docMk/>
          <pc:sldMk cId="1524964819" sldId="294"/>
        </pc:sldMkLst>
      </pc:sldChg>
      <pc:sldChg chg="add">
        <pc:chgData name="Xu Ning" userId="4b16d4e24b5f2f9c" providerId="LiveId" clId="{E77B64B2-80EC-6F43-8F09-CE2E3562304B}" dt="2019-11-05T13:08:47.665" v="627"/>
        <pc:sldMkLst>
          <pc:docMk/>
          <pc:sldMk cId="3441767545" sldId="294"/>
        </pc:sldMkLst>
      </pc:sldChg>
      <pc:sldChg chg="add del">
        <pc:chgData name="Xu Ning" userId="4b16d4e24b5f2f9c" providerId="LiveId" clId="{E77B64B2-80EC-6F43-8F09-CE2E3562304B}" dt="2019-11-05T13:08:45.235" v="626"/>
        <pc:sldMkLst>
          <pc:docMk/>
          <pc:sldMk cId="810637069" sldId="295"/>
        </pc:sldMkLst>
      </pc:sldChg>
      <pc:sldChg chg="add">
        <pc:chgData name="Xu Ning" userId="4b16d4e24b5f2f9c" providerId="LiveId" clId="{E77B64B2-80EC-6F43-8F09-CE2E3562304B}" dt="2019-11-05T13:08:47.665" v="627"/>
        <pc:sldMkLst>
          <pc:docMk/>
          <pc:sldMk cId="1078812796" sldId="295"/>
        </pc:sldMkLst>
      </pc:sldChg>
      <pc:sldChg chg="addSp delSp modSp add">
        <pc:chgData name="Xu Ning" userId="4b16d4e24b5f2f9c" providerId="LiveId" clId="{E77B64B2-80EC-6F43-8F09-CE2E3562304B}" dt="2019-11-05T13:47:38.890" v="1508" actId="1076"/>
        <pc:sldMkLst>
          <pc:docMk/>
          <pc:sldMk cId="762870798" sldId="296"/>
        </pc:sldMkLst>
        <pc:spChg chg="add mod">
          <ac:chgData name="Xu Ning" userId="4b16d4e24b5f2f9c" providerId="LiveId" clId="{E77B64B2-80EC-6F43-8F09-CE2E3562304B}" dt="2019-11-05T13:43:20.692" v="982"/>
          <ac:spMkLst>
            <pc:docMk/>
            <pc:sldMk cId="762870798" sldId="296"/>
            <ac:spMk id="3" creationId="{CAADC2EB-498A-424A-89F0-C803A7C0B502}"/>
          </ac:spMkLst>
        </pc:spChg>
        <pc:spChg chg="add del mod">
          <ac:chgData name="Xu Ning" userId="4b16d4e24b5f2f9c" providerId="LiveId" clId="{E77B64B2-80EC-6F43-8F09-CE2E3562304B}" dt="2019-11-05T13:43:14.202" v="979" actId="478"/>
          <ac:spMkLst>
            <pc:docMk/>
            <pc:sldMk cId="762870798" sldId="296"/>
            <ac:spMk id="4" creationId="{2390D65E-D250-0D4F-A8A6-016AD8307A63}"/>
          </ac:spMkLst>
        </pc:spChg>
        <pc:spChg chg="add mod">
          <ac:chgData name="Xu Ning" userId="4b16d4e24b5f2f9c" providerId="LiveId" clId="{E77B64B2-80EC-6F43-8F09-CE2E3562304B}" dt="2019-11-05T13:45:03.526" v="1201" actId="20577"/>
          <ac:spMkLst>
            <pc:docMk/>
            <pc:sldMk cId="762870798" sldId="296"/>
            <ac:spMk id="7" creationId="{3AEF0C97-56A1-934A-8C8C-9FCA6501AEA5}"/>
          </ac:spMkLst>
        </pc:spChg>
        <pc:spChg chg="add mod">
          <ac:chgData name="Xu Ning" userId="4b16d4e24b5f2f9c" providerId="LiveId" clId="{E77B64B2-80EC-6F43-8F09-CE2E3562304B}" dt="2019-11-05T13:47:38.890" v="1508" actId="1076"/>
          <ac:spMkLst>
            <pc:docMk/>
            <pc:sldMk cId="762870798" sldId="296"/>
            <ac:spMk id="8" creationId="{D7D0BA96-290B-ED40-A759-B9730D5D4DE0}"/>
          </ac:spMkLst>
        </pc:spChg>
        <pc:picChg chg="add mod">
          <ac:chgData name="Xu Ning" userId="4b16d4e24b5f2f9c" providerId="LiveId" clId="{E77B64B2-80EC-6F43-8F09-CE2E3562304B}" dt="2019-11-05T13:43:27.052" v="984" actId="1076"/>
          <ac:picMkLst>
            <pc:docMk/>
            <pc:sldMk cId="762870798" sldId="296"/>
            <ac:picMk id="6" creationId="{E688BC9F-D9C6-A146-9AA7-AF9E9D66BB72}"/>
          </ac:picMkLst>
        </pc:picChg>
      </pc:sldChg>
      <pc:sldChg chg="addSp delSp modSp add">
        <pc:chgData name="Xu Ning" userId="4b16d4e24b5f2f9c" providerId="LiveId" clId="{E77B64B2-80EC-6F43-8F09-CE2E3562304B}" dt="2019-11-05T13:56:58.149" v="2011" actId="1076"/>
        <pc:sldMkLst>
          <pc:docMk/>
          <pc:sldMk cId="1432487944" sldId="297"/>
        </pc:sldMkLst>
        <pc:spChg chg="add mod">
          <ac:chgData name="Xu Ning" userId="4b16d4e24b5f2f9c" providerId="LiveId" clId="{E77B64B2-80EC-6F43-8F09-CE2E3562304B}" dt="2019-11-05T13:56:19.925" v="1892" actId="20577"/>
          <ac:spMkLst>
            <pc:docMk/>
            <pc:sldMk cId="1432487944" sldId="297"/>
            <ac:spMk id="3" creationId="{C23C8B53-203E-C641-9975-2959E40FC562}"/>
          </ac:spMkLst>
        </pc:spChg>
        <pc:spChg chg="add del mod">
          <ac:chgData name="Xu Ning" userId="4b16d4e24b5f2f9c" providerId="LiveId" clId="{E77B64B2-80EC-6F43-8F09-CE2E3562304B}" dt="2019-11-05T13:50:35.855" v="1537" actId="478"/>
          <ac:spMkLst>
            <pc:docMk/>
            <pc:sldMk cId="1432487944" sldId="297"/>
            <ac:spMk id="4" creationId="{2A56D41F-092F-8A41-A9DD-2E9C78319B56}"/>
          </ac:spMkLst>
        </pc:spChg>
        <pc:spChg chg="add mod">
          <ac:chgData name="Xu Ning" userId="4b16d4e24b5f2f9c" providerId="LiveId" clId="{E77B64B2-80EC-6F43-8F09-CE2E3562304B}" dt="2019-11-05T13:56:58.149" v="2011" actId="1076"/>
          <ac:spMkLst>
            <pc:docMk/>
            <pc:sldMk cId="1432487944" sldId="297"/>
            <ac:spMk id="7" creationId="{D5BECFB8-DBAD-5F48-B82D-1DB618694F1B}"/>
          </ac:spMkLst>
        </pc:spChg>
        <pc:picChg chg="add mod">
          <ac:chgData name="Xu Ning" userId="4b16d4e24b5f2f9c" providerId="LiveId" clId="{E77B64B2-80EC-6F43-8F09-CE2E3562304B}" dt="2019-11-05T13:56:24.067" v="1893" actId="1076"/>
          <ac:picMkLst>
            <pc:docMk/>
            <pc:sldMk cId="1432487944" sldId="297"/>
            <ac:picMk id="6" creationId="{955F3A8B-F6C6-0743-951B-CFB054B8F8FA}"/>
          </ac:picMkLst>
        </pc:picChg>
      </pc:sldChg>
      <pc:sldChg chg="addSp delSp modSp add">
        <pc:chgData name="Xu Ning" userId="4b16d4e24b5f2f9c" providerId="LiveId" clId="{E77B64B2-80EC-6F43-8F09-CE2E3562304B}" dt="2019-11-05T13:56:06.453" v="1866" actId="1076"/>
        <pc:sldMkLst>
          <pc:docMk/>
          <pc:sldMk cId="2368907797" sldId="298"/>
        </pc:sldMkLst>
        <pc:spChg chg="add mod">
          <ac:chgData name="Xu Ning" userId="4b16d4e24b5f2f9c" providerId="LiveId" clId="{E77B64B2-80EC-6F43-8F09-CE2E3562304B}" dt="2019-11-05T13:55:01.087" v="1739" actId="20577"/>
          <ac:spMkLst>
            <pc:docMk/>
            <pc:sldMk cId="2368907797" sldId="298"/>
            <ac:spMk id="3" creationId="{280EFFF2-18E5-8948-8F7E-C3598EBAEDA3}"/>
          </ac:spMkLst>
        </pc:spChg>
        <pc:spChg chg="add del mod">
          <ac:chgData name="Xu Ning" userId="4b16d4e24b5f2f9c" providerId="LiveId" clId="{E77B64B2-80EC-6F43-8F09-CE2E3562304B}" dt="2019-11-05T13:51:53.566" v="1543" actId="478"/>
          <ac:spMkLst>
            <pc:docMk/>
            <pc:sldMk cId="2368907797" sldId="298"/>
            <ac:spMk id="4" creationId="{5E8779A2-B7BD-6841-8FAB-CE1C1B0E7CF5}"/>
          </ac:spMkLst>
        </pc:spChg>
        <pc:spChg chg="add mod">
          <ac:chgData name="Xu Ning" userId="4b16d4e24b5f2f9c" providerId="LiveId" clId="{E77B64B2-80EC-6F43-8F09-CE2E3562304B}" dt="2019-11-05T13:56:00.978" v="1864" actId="1076"/>
          <ac:spMkLst>
            <pc:docMk/>
            <pc:sldMk cId="2368907797" sldId="298"/>
            <ac:spMk id="6" creationId="{46D34972-784E-7346-8792-4747AFE0B46E}"/>
          </ac:spMkLst>
        </pc:spChg>
        <pc:spChg chg="add mod">
          <ac:chgData name="Xu Ning" userId="4b16d4e24b5f2f9c" providerId="LiveId" clId="{E77B64B2-80EC-6F43-8F09-CE2E3562304B}" dt="2019-11-05T13:55:55.834" v="1862" actId="1076"/>
          <ac:spMkLst>
            <pc:docMk/>
            <pc:sldMk cId="2368907797" sldId="298"/>
            <ac:spMk id="7" creationId="{F1B0E791-4097-A74A-9B26-2CB4464D0A64}"/>
          </ac:spMkLst>
        </pc:spChg>
        <pc:spChg chg="add mod">
          <ac:chgData name="Xu Ning" userId="4b16d4e24b5f2f9c" providerId="LiveId" clId="{E77B64B2-80EC-6F43-8F09-CE2E3562304B}" dt="2019-11-05T13:55:43.610" v="1860" actId="1076"/>
          <ac:spMkLst>
            <pc:docMk/>
            <pc:sldMk cId="2368907797" sldId="298"/>
            <ac:spMk id="10" creationId="{E72BFBA7-FCC6-D24E-8EDF-98DD76A04645}"/>
          </ac:spMkLst>
        </pc:spChg>
        <pc:picChg chg="add mod">
          <ac:chgData name="Xu Ning" userId="4b16d4e24b5f2f9c" providerId="LiveId" clId="{E77B64B2-80EC-6F43-8F09-CE2E3562304B}" dt="2019-11-05T13:55:58.824" v="1863" actId="1076"/>
          <ac:picMkLst>
            <pc:docMk/>
            <pc:sldMk cId="2368907797" sldId="298"/>
            <ac:picMk id="5" creationId="{3BEB3A97-6667-3D4E-BA75-E4FC4EA794FD}"/>
          </ac:picMkLst>
        </pc:picChg>
        <pc:picChg chg="add mod">
          <ac:chgData name="Xu Ning" userId="4b16d4e24b5f2f9c" providerId="LiveId" clId="{E77B64B2-80EC-6F43-8F09-CE2E3562304B}" dt="2019-11-05T13:56:06.453" v="1866" actId="1076"/>
          <ac:picMkLst>
            <pc:docMk/>
            <pc:sldMk cId="2368907797" sldId="298"/>
            <ac:picMk id="9" creationId="{17FA1593-1AB1-2847-9D6B-0C789CCFA343}"/>
          </ac:picMkLst>
        </pc:picChg>
      </pc:sldChg>
      <pc:sldChg chg="addSp modSp add">
        <pc:chgData name="Xu Ning" userId="4b16d4e24b5f2f9c" providerId="LiveId" clId="{E77B64B2-80EC-6F43-8F09-CE2E3562304B}" dt="2019-11-05T14:04:25.492" v="2551" actId="1076"/>
        <pc:sldMkLst>
          <pc:docMk/>
          <pc:sldMk cId="3570222710" sldId="299"/>
        </pc:sldMkLst>
        <pc:spChg chg="add mod">
          <ac:chgData name="Xu Ning" userId="4b16d4e24b5f2f9c" providerId="LiveId" clId="{E77B64B2-80EC-6F43-8F09-CE2E3562304B}" dt="2019-11-05T13:58:11.864" v="2114" actId="20577"/>
          <ac:spMkLst>
            <pc:docMk/>
            <pc:sldMk cId="3570222710" sldId="299"/>
            <ac:spMk id="3" creationId="{A480C940-4649-D549-B11A-0555BFD0DBFF}"/>
          </ac:spMkLst>
        </pc:spChg>
        <pc:spChg chg="add mod">
          <ac:chgData name="Xu Ning" userId="4b16d4e24b5f2f9c" providerId="LiveId" clId="{E77B64B2-80EC-6F43-8F09-CE2E3562304B}" dt="2019-11-05T14:04:25.492" v="2551" actId="1076"/>
          <ac:spMkLst>
            <pc:docMk/>
            <pc:sldMk cId="3570222710" sldId="299"/>
            <ac:spMk id="5" creationId="{D9B43896-EA62-C94D-AD4B-30095E0442E2}"/>
          </ac:spMkLst>
        </pc:spChg>
        <pc:picChg chg="add mod">
          <ac:chgData name="Xu Ning" userId="4b16d4e24b5f2f9c" providerId="LiveId" clId="{E77B64B2-80EC-6F43-8F09-CE2E3562304B}" dt="2019-11-05T14:03:55.761" v="2458" actId="1076"/>
          <ac:picMkLst>
            <pc:docMk/>
            <pc:sldMk cId="3570222710" sldId="299"/>
            <ac:picMk id="4" creationId="{2CC9F1B5-49C1-3549-9942-2C10DE9231E5}"/>
          </ac:picMkLst>
        </pc:picChg>
      </pc:sldChg>
      <pc:sldChg chg="addSp delSp modSp add">
        <pc:chgData name="Xu Ning" userId="4b16d4e24b5f2f9c" providerId="LiveId" clId="{E77B64B2-80EC-6F43-8F09-CE2E3562304B}" dt="2019-11-05T14:03:04.815" v="2454" actId="20577"/>
        <pc:sldMkLst>
          <pc:docMk/>
          <pc:sldMk cId="2947470105" sldId="300"/>
        </pc:sldMkLst>
        <pc:spChg chg="add del">
          <ac:chgData name="Xu Ning" userId="4b16d4e24b5f2f9c" providerId="LiveId" clId="{E77B64B2-80EC-6F43-8F09-CE2E3562304B}" dt="2019-11-05T13:59:17.692" v="2117"/>
          <ac:spMkLst>
            <pc:docMk/>
            <pc:sldMk cId="2947470105" sldId="300"/>
            <ac:spMk id="3" creationId="{6FD2C1E8-D550-5D4D-9970-1E1154DDD40A}"/>
          </ac:spMkLst>
        </pc:spChg>
        <pc:spChg chg="add mod">
          <ac:chgData name="Xu Ning" userId="4b16d4e24b5f2f9c" providerId="LiveId" clId="{E77B64B2-80EC-6F43-8F09-CE2E3562304B}" dt="2019-11-05T14:00:34.875" v="2207" actId="1076"/>
          <ac:spMkLst>
            <pc:docMk/>
            <pc:sldMk cId="2947470105" sldId="300"/>
            <ac:spMk id="6" creationId="{9F7FD981-FA4F-AB42-BD80-0805AC52A5E9}"/>
          </ac:spMkLst>
        </pc:spChg>
        <pc:spChg chg="add mod">
          <ac:chgData name="Xu Ning" userId="4b16d4e24b5f2f9c" providerId="LiveId" clId="{E77B64B2-80EC-6F43-8F09-CE2E3562304B}" dt="2019-11-05T14:00:29.785" v="2206" actId="20577"/>
          <ac:spMkLst>
            <pc:docMk/>
            <pc:sldMk cId="2947470105" sldId="300"/>
            <ac:spMk id="7" creationId="{8DA7235A-F8FC-3648-99A6-11885FA24D32}"/>
          </ac:spMkLst>
        </pc:spChg>
        <pc:spChg chg="add mod">
          <ac:chgData name="Xu Ning" userId="4b16d4e24b5f2f9c" providerId="LiveId" clId="{E77B64B2-80EC-6F43-8F09-CE2E3562304B}" dt="2019-11-05T14:01:30.547" v="2250" actId="20577"/>
          <ac:spMkLst>
            <pc:docMk/>
            <pc:sldMk cId="2947470105" sldId="300"/>
            <ac:spMk id="10" creationId="{A7D74313-D6F3-1949-AB61-B7D9D89EF227}"/>
          </ac:spMkLst>
        </pc:spChg>
        <pc:spChg chg="add mod">
          <ac:chgData name="Xu Ning" userId="4b16d4e24b5f2f9c" providerId="LiveId" clId="{E77B64B2-80EC-6F43-8F09-CE2E3562304B}" dt="2019-11-05T14:02:37.941" v="2386" actId="1076"/>
          <ac:spMkLst>
            <pc:docMk/>
            <pc:sldMk cId="2947470105" sldId="300"/>
            <ac:spMk id="11" creationId="{796E761F-D4DA-1345-B425-677864C3D4FF}"/>
          </ac:spMkLst>
        </pc:spChg>
        <pc:spChg chg="add mod">
          <ac:chgData name="Xu Ning" userId="4b16d4e24b5f2f9c" providerId="LiveId" clId="{E77B64B2-80EC-6F43-8F09-CE2E3562304B}" dt="2019-11-05T14:02:44.520" v="2387" actId="1076"/>
          <ac:spMkLst>
            <pc:docMk/>
            <pc:sldMk cId="2947470105" sldId="300"/>
            <ac:spMk id="12" creationId="{BA905CB0-779C-1D46-975B-8A00A2196B04}"/>
          </ac:spMkLst>
        </pc:spChg>
        <pc:spChg chg="add mod">
          <ac:chgData name="Xu Ning" userId="4b16d4e24b5f2f9c" providerId="LiveId" clId="{E77B64B2-80EC-6F43-8F09-CE2E3562304B}" dt="2019-11-05T14:03:04.815" v="2454" actId="20577"/>
          <ac:spMkLst>
            <pc:docMk/>
            <pc:sldMk cId="2947470105" sldId="300"/>
            <ac:spMk id="13" creationId="{DB2F3CDB-96EC-4E48-973D-EA1C23EEBB80}"/>
          </ac:spMkLst>
        </pc:spChg>
        <pc:picChg chg="add mod">
          <ac:chgData name="Xu Ning" userId="4b16d4e24b5f2f9c" providerId="LiveId" clId="{E77B64B2-80EC-6F43-8F09-CE2E3562304B}" dt="2019-11-05T14:00:40.835" v="2208" actId="14100"/>
          <ac:picMkLst>
            <pc:docMk/>
            <pc:sldMk cId="2947470105" sldId="300"/>
            <ac:picMk id="5" creationId="{5FDF223D-81B6-074F-BD0C-684C626DD006}"/>
          </ac:picMkLst>
        </pc:picChg>
        <pc:picChg chg="add mod">
          <ac:chgData name="Xu Ning" userId="4b16d4e24b5f2f9c" providerId="LiveId" clId="{E77B64B2-80EC-6F43-8F09-CE2E3562304B}" dt="2019-11-05T14:01:11.005" v="2214" actId="1076"/>
          <ac:picMkLst>
            <pc:docMk/>
            <pc:sldMk cId="2947470105" sldId="300"/>
            <ac:picMk id="9" creationId="{90697EFC-E4F8-C642-A842-BC29D9C1C0DE}"/>
          </ac:picMkLst>
        </pc:picChg>
      </pc:sldChg>
      <pc:sldMasterChg chg="delSldLayout">
        <pc:chgData name="Xu Ning" userId="4b16d4e24b5f2f9c" providerId="LiveId" clId="{E77B64B2-80EC-6F43-8F09-CE2E3562304B}" dt="2019-11-05T09:08:58.183" v="4" actId="2696"/>
        <pc:sldMasterMkLst>
          <pc:docMk/>
          <pc:sldMasterMk cId="0" sldId="2147483648"/>
        </pc:sldMasterMkLst>
        <pc:sldLayoutChg chg="del">
          <pc:chgData name="Xu Ning" userId="4b16d4e24b5f2f9c" providerId="LiveId" clId="{E77B64B2-80EC-6F43-8F09-CE2E3562304B}" dt="2019-11-05T09:08:58.183" v="4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Xu Ning" userId="4b16d4e24b5f2f9c" providerId="LiveId" clId="{690224E0-B870-A640-8D5D-0A1BCCAC3126}"/>
    <pc:docChg chg="custSel modSld">
      <pc:chgData name="Xu Ning" userId="4b16d4e24b5f2f9c" providerId="LiveId" clId="{690224E0-B870-A640-8D5D-0A1BCCAC3126}" dt="2020-11-08T01:19:13.642" v="50" actId="478"/>
      <pc:docMkLst>
        <pc:docMk/>
      </pc:docMkLst>
      <pc:sldChg chg="addSp delSp modSp mod">
        <pc:chgData name="Xu Ning" userId="4b16d4e24b5f2f9c" providerId="LiveId" clId="{690224E0-B870-A640-8D5D-0A1BCCAC3126}" dt="2020-11-08T01:19:13.642" v="50" actId="478"/>
        <pc:sldMkLst>
          <pc:docMk/>
          <pc:sldMk cId="140384866" sldId="282"/>
        </pc:sldMkLst>
        <pc:spChg chg="mod">
          <ac:chgData name="Xu Ning" userId="4b16d4e24b5f2f9c" providerId="LiveId" clId="{690224E0-B870-A640-8D5D-0A1BCCAC3126}" dt="2020-11-08T01:19:01.551" v="30" actId="20577"/>
          <ac:spMkLst>
            <pc:docMk/>
            <pc:sldMk cId="140384866" sldId="282"/>
            <ac:spMk id="4" creationId="{00000000-0000-0000-0000-000000000000}"/>
          </ac:spMkLst>
        </pc:spChg>
        <pc:spChg chg="mod">
          <ac:chgData name="Xu Ning" userId="4b16d4e24b5f2f9c" providerId="LiveId" clId="{690224E0-B870-A640-8D5D-0A1BCCAC3126}" dt="2020-11-08T01:19:08.519" v="48" actId="20577"/>
          <ac:spMkLst>
            <pc:docMk/>
            <pc:sldMk cId="140384866" sldId="282"/>
            <ac:spMk id="5" creationId="{00000000-0000-0000-0000-000000000000}"/>
          </ac:spMkLst>
        </pc:spChg>
        <pc:spChg chg="del">
          <ac:chgData name="Xu Ning" userId="4b16d4e24b5f2f9c" providerId="LiveId" clId="{690224E0-B870-A640-8D5D-0A1BCCAC3126}" dt="2020-11-08T01:19:11.372" v="49" actId="478"/>
          <ac:spMkLst>
            <pc:docMk/>
            <pc:sldMk cId="140384866" sldId="282"/>
            <ac:spMk id="6" creationId="{00000000-0000-0000-0000-000000000000}"/>
          </ac:spMkLst>
        </pc:spChg>
        <pc:spChg chg="add del mod">
          <ac:chgData name="Xu Ning" userId="4b16d4e24b5f2f9c" providerId="LiveId" clId="{690224E0-B870-A640-8D5D-0A1BCCAC3126}" dt="2020-11-08T01:19:13.642" v="50" actId="478"/>
          <ac:spMkLst>
            <pc:docMk/>
            <pc:sldMk cId="140384866" sldId="282"/>
            <ac:spMk id="9" creationId="{DA34C7B0-B7A3-A94D-B3CD-CBAC40F56258}"/>
          </ac:spMkLst>
        </pc:spChg>
        <pc:spChg chg="mod">
          <ac:chgData name="Xu Ning" userId="4b16d4e24b5f2f9c" providerId="LiveId" clId="{690224E0-B870-A640-8D5D-0A1BCCAC3126}" dt="2020-11-08T01:18:47.481" v="3" actId="20577"/>
          <ac:spMkLst>
            <pc:docMk/>
            <pc:sldMk cId="140384866" sldId="282"/>
            <ac:spMk id="14" creationId="{30123765-986A-4443-9CA3-8206D5A3DE01}"/>
          </ac:spMkLst>
        </pc:spChg>
      </pc:sldChg>
    </pc:docChg>
  </pc:docChgLst>
  <pc:docChgLst>
    <pc:chgData name="Xu Ning" userId="4b16d4e24b5f2f9c" providerId="LiveId" clId="{F7359FD6-674C-9B44-9400-83949BAF6957}"/>
    <pc:docChg chg="undo custSel addSld delSld modSld">
      <pc:chgData name="Xu Ning" userId="4b16d4e24b5f2f9c" providerId="LiveId" clId="{F7359FD6-674C-9B44-9400-83949BAF6957}" dt="2020-12-02T19:58:21.127" v="2496" actId="20577"/>
      <pc:docMkLst>
        <pc:docMk/>
      </pc:docMkLst>
      <pc:sldChg chg="addSp">
        <pc:chgData name="Xu Ning" userId="4b16d4e24b5f2f9c" providerId="LiveId" clId="{F7359FD6-674C-9B44-9400-83949BAF6957}" dt="2020-12-02T19:07:48.648" v="0"/>
        <pc:sldMkLst>
          <pc:docMk/>
          <pc:sldMk cId="140384866" sldId="282"/>
        </pc:sldMkLst>
        <pc:picChg chg="add">
          <ac:chgData name="Xu Ning" userId="4b16d4e24b5f2f9c" providerId="LiveId" clId="{F7359FD6-674C-9B44-9400-83949BAF6957}" dt="2020-12-02T19:07:48.648" v="0"/>
          <ac:picMkLst>
            <pc:docMk/>
            <pc:sldMk cId="140384866" sldId="282"/>
            <ac:picMk id="6" creationId="{52AA83D7-51E2-134A-8BFE-2CB6E68D1740}"/>
          </ac:picMkLst>
        </pc:picChg>
      </pc:sldChg>
      <pc:sldChg chg="delSp modSp mod">
        <pc:chgData name="Xu Ning" userId="4b16d4e24b5f2f9c" providerId="LiveId" clId="{F7359FD6-674C-9B44-9400-83949BAF6957}" dt="2020-12-02T19:11:54.973" v="2" actId="1076"/>
        <pc:sldMkLst>
          <pc:docMk/>
          <pc:sldMk cId="3441767545" sldId="294"/>
        </pc:sldMkLst>
        <pc:spChg chg="del">
          <ac:chgData name="Xu Ning" userId="4b16d4e24b5f2f9c" providerId="LiveId" clId="{F7359FD6-674C-9B44-9400-83949BAF6957}" dt="2020-12-02T19:11:52.169" v="1" actId="478"/>
          <ac:spMkLst>
            <pc:docMk/>
            <pc:sldMk cId="3441767545" sldId="294"/>
            <ac:spMk id="193" creationId="{00000000-0000-0000-0000-000000000000}"/>
          </ac:spMkLst>
        </pc:spChg>
        <pc:spChg chg="mod">
          <ac:chgData name="Xu Ning" userId="4b16d4e24b5f2f9c" providerId="LiveId" clId="{F7359FD6-674C-9B44-9400-83949BAF6957}" dt="2020-12-02T19:11:54.973" v="2" actId="1076"/>
          <ac:spMkLst>
            <pc:docMk/>
            <pc:sldMk cId="3441767545" sldId="294"/>
            <ac:spMk id="196" creationId="{00000000-0000-0000-0000-000000000000}"/>
          </ac:spMkLst>
        </pc:spChg>
      </pc:sldChg>
      <pc:sldChg chg="new del">
        <pc:chgData name="Xu Ning" userId="4b16d4e24b5f2f9c" providerId="LiveId" clId="{F7359FD6-674C-9B44-9400-83949BAF6957}" dt="2020-12-02T19:12:25.893" v="5" actId="2696"/>
        <pc:sldMkLst>
          <pc:docMk/>
          <pc:sldMk cId="3275412682" sldId="301"/>
        </pc:sldMkLst>
      </pc:sldChg>
      <pc:sldChg chg="addSp modSp add mod modAnim">
        <pc:chgData name="Xu Ning" userId="4b16d4e24b5f2f9c" providerId="LiveId" clId="{F7359FD6-674C-9B44-9400-83949BAF6957}" dt="2020-12-02T19:49:25.752" v="1939" actId="20577"/>
        <pc:sldMkLst>
          <pc:docMk/>
          <pc:sldMk cId="2478784557" sldId="302"/>
        </pc:sldMkLst>
        <pc:spChg chg="add mod">
          <ac:chgData name="Xu Ning" userId="4b16d4e24b5f2f9c" providerId="LiveId" clId="{F7359FD6-674C-9B44-9400-83949BAF6957}" dt="2020-12-02T19:49:25.752" v="1939" actId="20577"/>
          <ac:spMkLst>
            <pc:docMk/>
            <pc:sldMk cId="2478784557" sldId="302"/>
            <ac:spMk id="7" creationId="{D5646F7C-AA15-0343-B7E6-A7F4DD9BBDA3}"/>
          </ac:spMkLst>
        </pc:spChg>
        <pc:spChg chg="mod">
          <ac:chgData name="Xu Ning" userId="4b16d4e24b5f2f9c" providerId="LiveId" clId="{F7359FD6-674C-9B44-9400-83949BAF6957}" dt="2020-12-02T19:16:53.966" v="164" actId="20577"/>
          <ac:spMkLst>
            <pc:docMk/>
            <pc:sldMk cId="2478784557" sldId="302"/>
            <ac:spMk id="148" creationId="{00000000-0000-0000-0000-000000000000}"/>
          </ac:spMkLst>
        </pc:spChg>
        <pc:spChg chg="mod">
          <ac:chgData name="Xu Ning" userId="4b16d4e24b5f2f9c" providerId="LiveId" clId="{F7359FD6-674C-9B44-9400-83949BAF6957}" dt="2020-12-02T19:28:08.971" v="608" actId="1076"/>
          <ac:spMkLst>
            <pc:docMk/>
            <pc:sldMk cId="2478784557" sldId="302"/>
            <ac:spMk id="151" creationId="{00000000-0000-0000-0000-000000000000}"/>
          </ac:spMkLst>
        </pc:spChg>
        <pc:spChg chg="mod">
          <ac:chgData name="Xu Ning" userId="4b16d4e24b5f2f9c" providerId="LiveId" clId="{F7359FD6-674C-9B44-9400-83949BAF6957}" dt="2020-12-02T19:28:14.973" v="625" actId="20577"/>
          <ac:spMkLst>
            <pc:docMk/>
            <pc:sldMk cId="2478784557" sldId="302"/>
            <ac:spMk id="152" creationId="{00000000-0000-0000-0000-000000000000}"/>
          </ac:spMkLst>
        </pc:spChg>
      </pc:sldChg>
      <pc:sldChg chg="modSp new del mod">
        <pc:chgData name="Xu Ning" userId="4b16d4e24b5f2f9c" providerId="LiveId" clId="{F7359FD6-674C-9B44-9400-83949BAF6957}" dt="2020-12-02T19:14:49.647" v="43" actId="2696"/>
        <pc:sldMkLst>
          <pc:docMk/>
          <pc:sldMk cId="2163056520" sldId="303"/>
        </pc:sldMkLst>
        <pc:spChg chg="mod">
          <ac:chgData name="Xu Ning" userId="4b16d4e24b5f2f9c" providerId="LiveId" clId="{F7359FD6-674C-9B44-9400-83949BAF6957}" dt="2020-12-02T19:14:45.173" v="41" actId="20577"/>
          <ac:spMkLst>
            <pc:docMk/>
            <pc:sldMk cId="2163056520" sldId="303"/>
            <ac:spMk id="2" creationId="{8335E240-DD1E-474B-9800-471CB39BB9FB}"/>
          </ac:spMkLst>
        </pc:spChg>
      </pc:sldChg>
      <pc:sldChg chg="new del">
        <pc:chgData name="Xu Ning" userId="4b16d4e24b5f2f9c" providerId="LiveId" clId="{F7359FD6-674C-9B44-9400-83949BAF6957}" dt="2020-12-02T19:17:17.209" v="167" actId="2696"/>
        <pc:sldMkLst>
          <pc:docMk/>
          <pc:sldMk cId="2254914670" sldId="303"/>
        </pc:sldMkLst>
      </pc:sldChg>
      <pc:sldChg chg="addSp delSp modSp add mod delAnim modAnim">
        <pc:chgData name="Xu Ning" userId="4b16d4e24b5f2f9c" providerId="LiveId" clId="{F7359FD6-674C-9B44-9400-83949BAF6957}" dt="2020-12-02T19:39:44.422" v="1350" actId="20577"/>
        <pc:sldMkLst>
          <pc:docMk/>
          <pc:sldMk cId="1113638411" sldId="304"/>
        </pc:sldMkLst>
        <pc:spChg chg="mod">
          <ac:chgData name="Xu Ning" userId="4b16d4e24b5f2f9c" providerId="LiveId" clId="{F7359FD6-674C-9B44-9400-83949BAF6957}" dt="2020-12-02T19:18:04.297" v="193" actId="20577"/>
          <ac:spMkLst>
            <pc:docMk/>
            <pc:sldMk cId="1113638411" sldId="304"/>
            <ac:spMk id="2" creationId="{3F9C974E-8A7C-424D-B394-3C1E0EFBB5FA}"/>
          </ac:spMkLst>
        </pc:spChg>
        <pc:spChg chg="mod">
          <ac:chgData name="Xu Ning" userId="4b16d4e24b5f2f9c" providerId="LiveId" clId="{F7359FD6-674C-9B44-9400-83949BAF6957}" dt="2020-12-02T19:39:44.422" v="1350" actId="20577"/>
          <ac:spMkLst>
            <pc:docMk/>
            <pc:sldMk cId="1113638411" sldId="304"/>
            <ac:spMk id="3" creationId="{F360EC08-8782-D74C-9078-A9BFFCC9A2AF}"/>
          </ac:spMkLst>
        </pc:spChg>
        <pc:spChg chg="mod">
          <ac:chgData name="Xu Ning" userId="4b16d4e24b5f2f9c" providerId="LiveId" clId="{F7359FD6-674C-9B44-9400-83949BAF6957}" dt="2020-12-02T19:24:24.855" v="497" actId="14100"/>
          <ac:spMkLst>
            <pc:docMk/>
            <pc:sldMk cId="1113638411" sldId="304"/>
            <ac:spMk id="4" creationId="{8B891387-71A6-0049-81B9-2608A463A273}"/>
          </ac:spMkLst>
        </pc:spChg>
        <pc:spChg chg="del">
          <ac:chgData name="Xu Ning" userId="4b16d4e24b5f2f9c" providerId="LiveId" clId="{F7359FD6-674C-9B44-9400-83949BAF6957}" dt="2020-12-02T19:23:27.853" v="488" actId="478"/>
          <ac:spMkLst>
            <pc:docMk/>
            <pc:sldMk cId="1113638411" sldId="304"/>
            <ac:spMk id="5" creationId="{00000000-0000-0000-0000-000000000000}"/>
          </ac:spMkLst>
        </pc:spChg>
        <pc:spChg chg="del">
          <ac:chgData name="Xu Ning" userId="4b16d4e24b5f2f9c" providerId="LiveId" clId="{F7359FD6-674C-9B44-9400-83949BAF6957}" dt="2020-12-02T19:23:24.446" v="487" actId="478"/>
          <ac:spMkLst>
            <pc:docMk/>
            <pc:sldMk cId="1113638411" sldId="304"/>
            <ac:spMk id="6" creationId="{00000000-0000-0000-0000-000000000000}"/>
          </ac:spMkLst>
        </pc:spChg>
        <pc:spChg chg="add mod">
          <ac:chgData name="Xu Ning" userId="4b16d4e24b5f2f9c" providerId="LiveId" clId="{F7359FD6-674C-9B44-9400-83949BAF6957}" dt="2020-12-02T19:26:42.288" v="513" actId="1076"/>
          <ac:spMkLst>
            <pc:docMk/>
            <pc:sldMk cId="1113638411" sldId="304"/>
            <ac:spMk id="8" creationId="{5EB8B5F9-947A-9A41-A28F-8DC9AB2218F9}"/>
          </ac:spMkLst>
        </pc:spChg>
        <pc:spChg chg="add mod">
          <ac:chgData name="Xu Ning" userId="4b16d4e24b5f2f9c" providerId="LiveId" clId="{F7359FD6-674C-9B44-9400-83949BAF6957}" dt="2020-12-02T19:36:38.252" v="1101" actId="1076"/>
          <ac:spMkLst>
            <pc:docMk/>
            <pc:sldMk cId="1113638411" sldId="304"/>
            <ac:spMk id="9" creationId="{94770665-B6C3-A642-8C71-1D8B9724416E}"/>
          </ac:spMkLst>
        </pc:spChg>
        <pc:spChg chg="add mod">
          <ac:chgData name="Xu Ning" userId="4b16d4e24b5f2f9c" providerId="LiveId" clId="{F7359FD6-674C-9B44-9400-83949BAF6957}" dt="2020-12-02T19:36:35.208" v="1100" actId="1076"/>
          <ac:spMkLst>
            <pc:docMk/>
            <pc:sldMk cId="1113638411" sldId="304"/>
            <ac:spMk id="10" creationId="{C25BFB70-8C18-C64B-83B7-F83FCD4A37B0}"/>
          </ac:spMkLst>
        </pc:spChg>
        <pc:spChg chg="add mod">
          <ac:chgData name="Xu Ning" userId="4b16d4e24b5f2f9c" providerId="LiveId" clId="{F7359FD6-674C-9B44-9400-83949BAF6957}" dt="2020-12-02T19:37:33.942" v="1220" actId="1076"/>
          <ac:spMkLst>
            <pc:docMk/>
            <pc:sldMk cId="1113638411" sldId="304"/>
            <ac:spMk id="11" creationId="{F17C1054-688D-E547-A085-9641ACE7564A}"/>
          </ac:spMkLst>
        </pc:spChg>
      </pc:sldChg>
      <pc:sldChg chg="modSp add del mod">
        <pc:chgData name="Xu Ning" userId="4b16d4e24b5f2f9c" providerId="LiveId" clId="{F7359FD6-674C-9B44-9400-83949BAF6957}" dt="2020-12-02T19:15:25.418" v="51" actId="2696"/>
        <pc:sldMkLst>
          <pc:docMk/>
          <pc:sldMk cId="3335156913" sldId="304"/>
        </pc:sldMkLst>
        <pc:spChg chg="mod">
          <ac:chgData name="Xu Ning" userId="4b16d4e24b5f2f9c" providerId="LiveId" clId="{F7359FD6-674C-9B44-9400-83949BAF6957}" dt="2020-12-02T19:15:00.414" v="50" actId="20577"/>
          <ac:spMkLst>
            <pc:docMk/>
            <pc:sldMk cId="3335156913" sldId="304"/>
            <ac:spMk id="200" creationId="{00000000-0000-0000-0000-000000000000}"/>
          </ac:spMkLst>
        </pc:spChg>
      </pc:sldChg>
      <pc:sldChg chg="addSp modSp add mod modAnim">
        <pc:chgData name="Xu Ning" userId="4b16d4e24b5f2f9c" providerId="LiveId" clId="{F7359FD6-674C-9B44-9400-83949BAF6957}" dt="2020-12-02T19:36:11.808" v="1097" actId="20577"/>
        <pc:sldMkLst>
          <pc:docMk/>
          <pc:sldMk cId="3398721985" sldId="305"/>
        </pc:sldMkLst>
        <pc:spChg chg="mod">
          <ac:chgData name="Xu Ning" userId="4b16d4e24b5f2f9c" providerId="LiveId" clId="{F7359FD6-674C-9B44-9400-83949BAF6957}" dt="2020-12-02T19:28:24.064" v="635" actId="20577"/>
          <ac:spMkLst>
            <pc:docMk/>
            <pc:sldMk cId="3398721985" sldId="305"/>
            <ac:spMk id="2" creationId="{3F9C974E-8A7C-424D-B394-3C1E0EFBB5FA}"/>
          </ac:spMkLst>
        </pc:spChg>
        <pc:spChg chg="mod">
          <ac:chgData name="Xu Ning" userId="4b16d4e24b5f2f9c" providerId="LiveId" clId="{F7359FD6-674C-9B44-9400-83949BAF6957}" dt="2020-12-02T19:29:37.529" v="782" actId="20577"/>
          <ac:spMkLst>
            <pc:docMk/>
            <pc:sldMk cId="3398721985" sldId="305"/>
            <ac:spMk id="3" creationId="{F360EC08-8782-D74C-9078-A9BFFCC9A2AF}"/>
          </ac:spMkLst>
        </pc:spChg>
        <pc:spChg chg="mod">
          <ac:chgData name="Xu Ning" userId="4b16d4e24b5f2f9c" providerId="LiveId" clId="{F7359FD6-674C-9B44-9400-83949BAF6957}" dt="2020-12-02T19:32:20.013" v="886" actId="20577"/>
          <ac:spMkLst>
            <pc:docMk/>
            <pc:sldMk cId="3398721985" sldId="305"/>
            <ac:spMk id="4" creationId="{8B891387-71A6-0049-81B9-2608A463A273}"/>
          </ac:spMkLst>
        </pc:spChg>
        <pc:spChg chg="mod">
          <ac:chgData name="Xu Ning" userId="4b16d4e24b5f2f9c" providerId="LiveId" clId="{F7359FD6-674C-9B44-9400-83949BAF6957}" dt="2020-12-02T19:34:18.834" v="915" actId="1076"/>
          <ac:spMkLst>
            <pc:docMk/>
            <pc:sldMk cId="3398721985" sldId="305"/>
            <ac:spMk id="8" creationId="{5EB8B5F9-947A-9A41-A28F-8DC9AB2218F9}"/>
          </ac:spMkLst>
        </pc:spChg>
        <pc:spChg chg="mod">
          <ac:chgData name="Xu Ning" userId="4b16d4e24b5f2f9c" providerId="LiveId" clId="{F7359FD6-674C-9B44-9400-83949BAF6957}" dt="2020-12-02T19:35:07.784" v="990" actId="1076"/>
          <ac:spMkLst>
            <pc:docMk/>
            <pc:sldMk cId="3398721985" sldId="305"/>
            <ac:spMk id="9" creationId="{94770665-B6C3-A642-8C71-1D8B9724416E}"/>
          </ac:spMkLst>
        </pc:spChg>
        <pc:spChg chg="mod">
          <ac:chgData name="Xu Ning" userId="4b16d4e24b5f2f9c" providerId="LiveId" clId="{F7359FD6-674C-9B44-9400-83949BAF6957}" dt="2020-12-02T19:35:09.784" v="991" actId="20577"/>
          <ac:spMkLst>
            <pc:docMk/>
            <pc:sldMk cId="3398721985" sldId="305"/>
            <ac:spMk id="10" creationId="{C25BFB70-8C18-C64B-83B7-F83FCD4A37B0}"/>
          </ac:spMkLst>
        </pc:spChg>
        <pc:spChg chg="add mod">
          <ac:chgData name="Xu Ning" userId="4b16d4e24b5f2f9c" providerId="LiveId" clId="{F7359FD6-674C-9B44-9400-83949BAF6957}" dt="2020-12-02T19:36:11.808" v="1097" actId="20577"/>
          <ac:spMkLst>
            <pc:docMk/>
            <pc:sldMk cId="3398721985" sldId="305"/>
            <ac:spMk id="11" creationId="{58EA64A8-84E9-EA4E-9DEF-18BADB18B067}"/>
          </ac:spMkLst>
        </pc:spChg>
      </pc:sldChg>
      <pc:sldChg chg="new del">
        <pc:chgData name="Xu Ning" userId="4b16d4e24b5f2f9c" providerId="LiveId" clId="{F7359FD6-674C-9B44-9400-83949BAF6957}" dt="2020-12-02T19:38:02.594" v="1223" actId="2696"/>
        <pc:sldMkLst>
          <pc:docMk/>
          <pc:sldMk cId="2378313540" sldId="306"/>
        </pc:sldMkLst>
      </pc:sldChg>
      <pc:sldChg chg="addSp delSp modSp add mod delAnim modAnim">
        <pc:chgData name="Xu Ning" userId="4b16d4e24b5f2f9c" providerId="LiveId" clId="{F7359FD6-674C-9B44-9400-83949BAF6957}" dt="2020-12-02T19:49:17.714" v="1922" actId="20577"/>
        <pc:sldMkLst>
          <pc:docMk/>
          <pc:sldMk cId="829800194" sldId="307"/>
        </pc:sldMkLst>
        <pc:spChg chg="mod">
          <ac:chgData name="Xu Ning" userId="4b16d4e24b5f2f9c" providerId="LiveId" clId="{F7359FD6-674C-9B44-9400-83949BAF6957}" dt="2020-12-02T19:49:13.252" v="1911" actId="20577"/>
          <ac:spMkLst>
            <pc:docMk/>
            <pc:sldMk cId="829800194" sldId="307"/>
            <ac:spMk id="2" creationId="{3F9C974E-8A7C-424D-B394-3C1E0EFBB5FA}"/>
          </ac:spMkLst>
        </pc:spChg>
        <pc:spChg chg="mod">
          <ac:chgData name="Xu Ning" userId="4b16d4e24b5f2f9c" providerId="LiveId" clId="{F7359FD6-674C-9B44-9400-83949BAF6957}" dt="2020-12-02T19:45:27.509" v="1727" actId="20577"/>
          <ac:spMkLst>
            <pc:docMk/>
            <pc:sldMk cId="829800194" sldId="307"/>
            <ac:spMk id="3" creationId="{F360EC08-8782-D74C-9078-A9BFFCC9A2AF}"/>
          </ac:spMkLst>
        </pc:spChg>
        <pc:spChg chg="del mod">
          <ac:chgData name="Xu Ning" userId="4b16d4e24b5f2f9c" providerId="LiveId" clId="{F7359FD6-674C-9B44-9400-83949BAF6957}" dt="2020-12-02T19:43:45.185" v="1625" actId="478"/>
          <ac:spMkLst>
            <pc:docMk/>
            <pc:sldMk cId="829800194" sldId="307"/>
            <ac:spMk id="4" creationId="{8B891387-71A6-0049-81B9-2608A463A273}"/>
          </ac:spMkLst>
        </pc:spChg>
        <pc:spChg chg="mod">
          <ac:chgData name="Xu Ning" userId="4b16d4e24b5f2f9c" providerId="LiveId" clId="{F7359FD6-674C-9B44-9400-83949BAF6957}" dt="2020-12-02T19:45:32.949" v="1728" actId="1076"/>
          <ac:spMkLst>
            <pc:docMk/>
            <pc:sldMk cId="829800194" sldId="307"/>
            <ac:spMk id="8" creationId="{5EB8B5F9-947A-9A41-A28F-8DC9AB2218F9}"/>
          </ac:spMkLst>
        </pc:spChg>
        <pc:spChg chg="mod">
          <ac:chgData name="Xu Ning" userId="4b16d4e24b5f2f9c" providerId="LiveId" clId="{F7359FD6-674C-9B44-9400-83949BAF6957}" dt="2020-12-02T19:47:53.792" v="1883" actId="14100"/>
          <ac:spMkLst>
            <pc:docMk/>
            <pc:sldMk cId="829800194" sldId="307"/>
            <ac:spMk id="9" creationId="{94770665-B6C3-A642-8C71-1D8B9724416E}"/>
          </ac:spMkLst>
        </pc:spChg>
        <pc:spChg chg="mod">
          <ac:chgData name="Xu Ning" userId="4b16d4e24b5f2f9c" providerId="LiveId" clId="{F7359FD6-674C-9B44-9400-83949BAF6957}" dt="2020-12-02T19:49:17.714" v="1922" actId="20577"/>
          <ac:spMkLst>
            <pc:docMk/>
            <pc:sldMk cId="829800194" sldId="307"/>
            <ac:spMk id="10" creationId="{C25BFB70-8C18-C64B-83B7-F83FCD4A37B0}"/>
          </ac:spMkLst>
        </pc:spChg>
        <pc:spChg chg="del">
          <ac:chgData name="Xu Ning" userId="4b16d4e24b5f2f9c" providerId="LiveId" clId="{F7359FD6-674C-9B44-9400-83949BAF6957}" dt="2020-12-02T19:47:58.574" v="1884" actId="478"/>
          <ac:spMkLst>
            <pc:docMk/>
            <pc:sldMk cId="829800194" sldId="307"/>
            <ac:spMk id="11" creationId="{F17C1054-688D-E547-A085-9641ACE7564A}"/>
          </ac:spMkLst>
        </pc:spChg>
        <pc:spChg chg="add mod">
          <ac:chgData name="Xu Ning" userId="4b16d4e24b5f2f9c" providerId="LiveId" clId="{F7359FD6-674C-9B44-9400-83949BAF6957}" dt="2020-12-02T19:43:41.809" v="1624" actId="404"/>
          <ac:spMkLst>
            <pc:docMk/>
            <pc:sldMk cId="829800194" sldId="307"/>
            <ac:spMk id="12" creationId="{2EDDE67C-C33C-5242-8735-915F82D610E1}"/>
          </ac:spMkLst>
        </pc:spChg>
      </pc:sldChg>
      <pc:sldChg chg="new del">
        <pc:chgData name="Xu Ning" userId="4b16d4e24b5f2f9c" providerId="LiveId" clId="{F7359FD6-674C-9B44-9400-83949BAF6957}" dt="2020-12-02T19:49:51.661" v="1942" actId="2696"/>
        <pc:sldMkLst>
          <pc:docMk/>
          <pc:sldMk cId="2675608932" sldId="308"/>
        </pc:sldMkLst>
      </pc:sldChg>
      <pc:sldChg chg="addSp delSp modSp add mod delAnim modAnim">
        <pc:chgData name="Xu Ning" userId="4b16d4e24b5f2f9c" providerId="LiveId" clId="{F7359FD6-674C-9B44-9400-83949BAF6957}" dt="2020-12-02T19:58:21.127" v="2496" actId="20577"/>
        <pc:sldMkLst>
          <pc:docMk/>
          <pc:sldMk cId="3683025865" sldId="309"/>
        </pc:sldMkLst>
        <pc:spChg chg="mod">
          <ac:chgData name="Xu Ning" userId="4b16d4e24b5f2f9c" providerId="LiveId" clId="{F7359FD6-674C-9B44-9400-83949BAF6957}" dt="2020-12-02T19:50:01.339" v="1948" actId="20577"/>
          <ac:spMkLst>
            <pc:docMk/>
            <pc:sldMk cId="3683025865" sldId="309"/>
            <ac:spMk id="2" creationId="{3F9C974E-8A7C-424D-B394-3C1E0EFBB5FA}"/>
          </ac:spMkLst>
        </pc:spChg>
        <pc:spChg chg="mod">
          <ac:chgData name="Xu Ning" userId="4b16d4e24b5f2f9c" providerId="LiveId" clId="{F7359FD6-674C-9B44-9400-83949BAF6957}" dt="2020-12-02T19:56:28.358" v="2225" actId="14100"/>
          <ac:spMkLst>
            <pc:docMk/>
            <pc:sldMk cId="3683025865" sldId="309"/>
            <ac:spMk id="3" creationId="{F360EC08-8782-D74C-9078-A9BFFCC9A2AF}"/>
          </ac:spMkLst>
        </pc:spChg>
        <pc:spChg chg="add mod">
          <ac:chgData name="Xu Ning" userId="4b16d4e24b5f2f9c" providerId="LiveId" clId="{F7359FD6-674C-9B44-9400-83949BAF6957}" dt="2020-12-02T19:58:21.127" v="2496" actId="20577"/>
          <ac:spMkLst>
            <pc:docMk/>
            <pc:sldMk cId="3683025865" sldId="309"/>
            <ac:spMk id="4" creationId="{D3FD3E03-4A5A-724D-A855-FB355E0A170C}"/>
          </ac:spMkLst>
        </pc:spChg>
        <pc:spChg chg="mod">
          <ac:chgData name="Xu Ning" userId="4b16d4e24b5f2f9c" providerId="LiveId" clId="{F7359FD6-674C-9B44-9400-83949BAF6957}" dt="2020-12-02T19:56:55.018" v="2292" actId="1076"/>
          <ac:spMkLst>
            <pc:docMk/>
            <pc:sldMk cId="3683025865" sldId="309"/>
            <ac:spMk id="8" creationId="{5EB8B5F9-947A-9A41-A28F-8DC9AB2218F9}"/>
          </ac:spMkLst>
        </pc:spChg>
        <pc:spChg chg="del">
          <ac:chgData name="Xu Ning" userId="4b16d4e24b5f2f9c" providerId="LiveId" clId="{F7359FD6-674C-9B44-9400-83949BAF6957}" dt="2020-12-02T19:55:40.023" v="2131" actId="478"/>
          <ac:spMkLst>
            <pc:docMk/>
            <pc:sldMk cId="3683025865" sldId="309"/>
            <ac:spMk id="9" creationId="{94770665-B6C3-A642-8C71-1D8B9724416E}"/>
          </ac:spMkLst>
        </pc:spChg>
        <pc:spChg chg="del">
          <ac:chgData name="Xu Ning" userId="4b16d4e24b5f2f9c" providerId="LiveId" clId="{F7359FD6-674C-9B44-9400-83949BAF6957}" dt="2020-12-02T19:55:37.778" v="2130" actId="478"/>
          <ac:spMkLst>
            <pc:docMk/>
            <pc:sldMk cId="3683025865" sldId="309"/>
            <ac:spMk id="10" creationId="{C25BFB70-8C18-C64B-83B7-F83FCD4A37B0}"/>
          </ac:spMkLst>
        </pc:spChg>
        <pc:spChg chg="mod">
          <ac:chgData name="Xu Ning" userId="4b16d4e24b5f2f9c" providerId="LiveId" clId="{F7359FD6-674C-9B44-9400-83949BAF6957}" dt="2020-12-02T19:51:22.986" v="2127" actId="1076"/>
          <ac:spMkLst>
            <pc:docMk/>
            <pc:sldMk cId="3683025865" sldId="309"/>
            <ac:spMk id="12" creationId="{2EDDE67C-C33C-5242-8735-915F82D610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3624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540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6628549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商学院 徐宁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</a:t>
            </a:r>
            <a:r>
              <a:rPr lang="zh-CN" altLang="en-US" dirty="0"/>
              <a:t>函数式编程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AA83D7-51E2-134A-8BFE-2CB6E68D1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D86331-3BBA-A14E-ABA5-25F894E8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35" y="475358"/>
            <a:ext cx="10720604" cy="790273"/>
          </a:xfrm>
        </p:spPr>
        <p:txBody>
          <a:bodyPr/>
          <a:lstStyle/>
          <a:p>
            <a:r>
              <a:rPr kumimoji="1" lang="zh-CN" altLang="en-US" dirty="0"/>
              <a:t>自动化处理重复出现的问题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3930409-6C28-064E-9252-A7104E461F99}"/>
              </a:ext>
            </a:extLst>
          </p:cNvPr>
          <p:cNvGrpSpPr/>
          <p:nvPr/>
        </p:nvGrpSpPr>
        <p:grpSpPr>
          <a:xfrm>
            <a:off x="928185" y="2618480"/>
            <a:ext cx="4136184" cy="1153618"/>
            <a:chOff x="928185" y="2618480"/>
            <a:chExt cx="4136184" cy="1153618"/>
          </a:xfrm>
        </p:grpSpPr>
        <p:pic>
          <p:nvPicPr>
            <p:cNvPr id="9" name="图片 8" descr="图片包含 番茄, 蔬菜, 餐桌, 室内&#10;&#10;描述已自动生成">
              <a:extLst>
                <a:ext uri="{FF2B5EF4-FFF2-40B4-BE49-F238E27FC236}">
                  <a16:creationId xmlns:a16="http://schemas.microsoft.com/office/drawing/2014/main" id="{05ABA8B6-1008-7443-868C-E29E989F3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05" t="10990" r="27795" b="7582"/>
            <a:stretch/>
          </p:blipFill>
          <p:spPr>
            <a:xfrm>
              <a:off x="928185" y="2618480"/>
              <a:ext cx="1214335" cy="1153618"/>
            </a:xfrm>
            <a:prstGeom prst="ellipse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5948C98-E14C-5943-ADFE-A4C4296C42C9}"/>
                </a:ext>
              </a:extLst>
            </p:cNvPr>
            <p:cNvSpPr txBox="1"/>
            <p:nvPr/>
          </p:nvSpPr>
          <p:spPr>
            <a:xfrm>
              <a:off x="2409092" y="2897771"/>
              <a:ext cx="59631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=1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sp>
          <p:nvSpPr>
            <p:cNvPr id="14" name="线条">
              <a:extLst>
                <a:ext uri="{FF2B5EF4-FFF2-40B4-BE49-F238E27FC236}">
                  <a16:creationId xmlns:a16="http://schemas.microsoft.com/office/drawing/2014/main" id="{B8EE4079-12F0-8445-93B3-5618E9D9D2FE}"/>
                </a:ext>
              </a:extLst>
            </p:cNvPr>
            <p:cNvSpPr/>
            <p:nvPr/>
          </p:nvSpPr>
          <p:spPr>
            <a:xfrm>
              <a:off x="3343931" y="3171170"/>
              <a:ext cx="1720438" cy="595035"/>
            </a:xfrm>
            <a:prstGeom prst="line">
              <a:avLst/>
            </a:prstGeom>
            <a:noFill/>
            <a:ln w="76200" cap="flat">
              <a:solidFill>
                <a:srgbClr val="000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BDF9236-A2C4-7A45-A76C-26DF48D5C10A}"/>
              </a:ext>
            </a:extLst>
          </p:cNvPr>
          <p:cNvGrpSpPr/>
          <p:nvPr/>
        </p:nvGrpSpPr>
        <p:grpSpPr>
          <a:xfrm>
            <a:off x="1097235" y="3969266"/>
            <a:ext cx="3979778" cy="1546718"/>
            <a:chOff x="1097235" y="3969266"/>
            <a:chExt cx="3979778" cy="1546718"/>
          </a:xfrm>
        </p:grpSpPr>
        <p:pic>
          <p:nvPicPr>
            <p:cNvPr id="11" name="图片 10" descr="图片包含 室内, 美食, 鸡蛋, 就坐&#10;&#10;描述已自动生成">
              <a:extLst>
                <a:ext uri="{FF2B5EF4-FFF2-40B4-BE49-F238E27FC236}">
                  <a16:creationId xmlns:a16="http://schemas.microsoft.com/office/drawing/2014/main" id="{EB057F92-CD5B-CA4A-865A-B45D4A33E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 t="5425" r="7091" b="13154"/>
            <a:stretch/>
          </p:blipFill>
          <p:spPr>
            <a:xfrm flipH="1">
              <a:off x="1097235" y="4304660"/>
              <a:ext cx="876234" cy="1211324"/>
            </a:xfrm>
            <a:prstGeom prst="ellipse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84C70CD-CAC3-4040-A66E-3E506A094633}"/>
                </a:ext>
              </a:extLst>
            </p:cNvPr>
            <p:cNvSpPr txBox="1"/>
            <p:nvPr/>
          </p:nvSpPr>
          <p:spPr>
            <a:xfrm>
              <a:off x="2409092" y="4612803"/>
              <a:ext cx="59631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=2</a:t>
              </a:r>
              <a:endPara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sp>
          <p:nvSpPr>
            <p:cNvPr id="15" name="线条">
              <a:extLst>
                <a:ext uri="{FF2B5EF4-FFF2-40B4-BE49-F238E27FC236}">
                  <a16:creationId xmlns:a16="http://schemas.microsoft.com/office/drawing/2014/main" id="{95864AEB-C56C-7548-916E-1C98C276A030}"/>
                </a:ext>
              </a:extLst>
            </p:cNvPr>
            <p:cNvSpPr/>
            <p:nvPr/>
          </p:nvSpPr>
          <p:spPr>
            <a:xfrm flipV="1">
              <a:off x="3343931" y="3969266"/>
              <a:ext cx="1733082" cy="907534"/>
            </a:xfrm>
            <a:prstGeom prst="line">
              <a:avLst/>
            </a:prstGeom>
            <a:noFill/>
            <a:ln w="76200" cap="flat">
              <a:solidFill>
                <a:srgbClr val="000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0A000C7-865C-D74C-B68E-A01B78BB46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25532" b="23789"/>
          <a:stretch/>
        </p:blipFill>
        <p:spPr>
          <a:xfrm>
            <a:off x="5333481" y="2395861"/>
            <a:ext cx="2202700" cy="2740687"/>
          </a:xfrm>
          <a:prstGeom prst="roundRect">
            <a:avLst/>
          </a:prstGeom>
        </p:spPr>
      </p:pic>
      <p:sp>
        <p:nvSpPr>
          <p:cNvPr id="16" name="圆角矩形标注 15">
            <a:extLst>
              <a:ext uri="{FF2B5EF4-FFF2-40B4-BE49-F238E27FC236}">
                <a16:creationId xmlns:a16="http://schemas.microsoft.com/office/drawing/2014/main" id="{6E889C4A-84C1-6F41-B029-BD06C3A58711}"/>
              </a:ext>
            </a:extLst>
          </p:cNvPr>
          <p:cNvSpPr/>
          <p:nvPr/>
        </p:nvSpPr>
        <p:spPr>
          <a:xfrm>
            <a:off x="7927789" y="1436435"/>
            <a:ext cx="3979776" cy="1225868"/>
          </a:xfrm>
          <a:prstGeom prst="wedgeRoundRectCallout">
            <a:avLst>
              <a:gd name="adj1" fmla="val -65460"/>
              <a:gd name="adj2" fmla="val 810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第一步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……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sym typeface="Helvetica Neue Light"/>
              </a:rPr>
              <a:t>第二步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sym typeface="Helvetica Neue Light"/>
              </a:rPr>
              <a:t>……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sym typeface="Helvetica Neue Light"/>
              </a:rPr>
              <a:t>最后出锅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sym typeface="Helvetica Neue Ligh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781F493-52A7-9D48-9556-C5EAEBD457F7}"/>
              </a:ext>
            </a:extLst>
          </p:cNvPr>
          <p:cNvGrpSpPr/>
          <p:nvPr/>
        </p:nvGrpSpPr>
        <p:grpSpPr>
          <a:xfrm>
            <a:off x="7792648" y="3342802"/>
            <a:ext cx="5059655" cy="1270001"/>
            <a:chOff x="7792648" y="3342802"/>
            <a:chExt cx="5059655" cy="1270001"/>
          </a:xfrm>
        </p:grpSpPr>
        <p:pic>
          <p:nvPicPr>
            <p:cNvPr id="20" name="图片 19" descr="图片包含 美食, 盘子, 餐桌, 菜肴&#10;&#10;描述已自动生成">
              <a:extLst>
                <a:ext uri="{FF2B5EF4-FFF2-40B4-BE49-F238E27FC236}">
                  <a16:creationId xmlns:a16="http://schemas.microsoft.com/office/drawing/2014/main" id="{967679EB-0DE3-674B-92BA-1ECE98952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" t="30616" r="4035" b="12691"/>
            <a:stretch/>
          </p:blipFill>
          <p:spPr>
            <a:xfrm>
              <a:off x="9822498" y="3342802"/>
              <a:ext cx="3029805" cy="1270001"/>
            </a:xfrm>
            <a:prstGeom prst="ellipse">
              <a:avLst/>
            </a:prstGeom>
          </p:spPr>
        </p:pic>
        <p:sp>
          <p:nvSpPr>
            <p:cNvPr id="21" name="线条">
              <a:extLst>
                <a:ext uri="{FF2B5EF4-FFF2-40B4-BE49-F238E27FC236}">
                  <a16:creationId xmlns:a16="http://schemas.microsoft.com/office/drawing/2014/main" id="{46D547C5-3C60-884F-B590-26981FF7C5DC}"/>
                </a:ext>
              </a:extLst>
            </p:cNvPr>
            <p:cNvSpPr/>
            <p:nvPr/>
          </p:nvSpPr>
          <p:spPr>
            <a:xfrm>
              <a:off x="7792648" y="3969266"/>
              <a:ext cx="1773383" cy="0"/>
            </a:xfrm>
            <a:prstGeom prst="line">
              <a:avLst/>
            </a:prstGeom>
            <a:noFill/>
            <a:ln w="76200" cap="flat">
              <a:solidFill>
                <a:srgbClr val="000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pic>
        <p:nvPicPr>
          <p:cNvPr id="23" name="图片 22" descr="图片包含 剪贴画&#10;&#10;描述已自动生成">
            <a:extLst>
              <a:ext uri="{FF2B5EF4-FFF2-40B4-BE49-F238E27FC236}">
                <a16:creationId xmlns:a16="http://schemas.microsoft.com/office/drawing/2014/main" id="{24355B5E-E11F-A949-8D2B-B942F3FBD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21" y="2286751"/>
            <a:ext cx="1966475" cy="3088333"/>
          </a:xfrm>
          <a:prstGeom prst="rect">
            <a:avLst/>
          </a:prstGeom>
        </p:spPr>
      </p:pic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8B891387-71A6-0049-81B9-2608A463A273}"/>
              </a:ext>
            </a:extLst>
          </p:cNvPr>
          <p:cNvSpPr txBox="1">
            <a:spLocks/>
          </p:cNvSpPr>
          <p:nvPr/>
        </p:nvSpPr>
        <p:spPr>
          <a:xfrm>
            <a:off x="1355905" y="6048547"/>
            <a:ext cx="9053173" cy="141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/>
              <a:t>重复出现的问题概括特征：投入原料是什么；处理过程是什么；得到的结果是什么。</a:t>
            </a:r>
            <a:endParaRPr kumimoji="1" lang="en-US" altLang="zh-CN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04FAE9C2-EB81-184C-9F8B-3692832DD019}"/>
              </a:ext>
            </a:extLst>
          </p:cNvPr>
          <p:cNvSpPr txBox="1">
            <a:spLocks/>
          </p:cNvSpPr>
          <p:nvPr/>
        </p:nvSpPr>
        <p:spPr>
          <a:xfrm>
            <a:off x="1355904" y="7214538"/>
            <a:ext cx="9053173" cy="141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学习目标：理解函数如何简化重复性计算过程，学会在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语言中使用自定义函数。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627020-B4CB-D543-935F-B664D996A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1F885-58FE-464B-8470-72261CD8C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函数的结构</a:t>
            </a:r>
            <a:endParaRPr kumimoji="1" lang="zh-CN" altLang="en-US" dirty="0"/>
          </a:p>
        </p:txBody>
      </p:sp>
      <p:sp>
        <p:nvSpPr>
          <p:cNvPr id="167" name="t=y[y&gt;60]…"/>
          <p:cNvSpPr txBox="1"/>
          <p:nvPr/>
        </p:nvSpPr>
        <p:spPr>
          <a:xfrm>
            <a:off x="1271596" y="3748893"/>
            <a:ext cx="4305983" cy="122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t>  t=y[y&gt;60]</a:t>
            </a:r>
          </a:p>
          <a:p>
            <a:pPr>
              <a:defRPr sz="2200"/>
            </a:pPr>
            <a:r>
              <a:t>  dist=mean(t)-median(t)</a:t>
            </a:r>
          </a:p>
          <a:p>
            <a:pPr>
              <a:defRPr sz="2200"/>
            </a:pPr>
            <a:r>
              <a:t>  return(dist)</a:t>
            </a:r>
          </a:p>
        </p:txBody>
      </p:sp>
      <p:sp>
        <p:nvSpPr>
          <p:cNvPr id="168" name="矩形"/>
          <p:cNvSpPr/>
          <p:nvPr/>
        </p:nvSpPr>
        <p:spPr>
          <a:xfrm>
            <a:off x="1113578" y="3380593"/>
            <a:ext cx="5128717" cy="1957872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69" name="process()"/>
          <p:cNvSpPr txBox="1"/>
          <p:nvPr/>
        </p:nvSpPr>
        <p:spPr>
          <a:xfrm>
            <a:off x="2953928" y="4112434"/>
            <a:ext cx="1912907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process()</a:t>
            </a:r>
          </a:p>
        </p:txBody>
      </p:sp>
      <p:sp>
        <p:nvSpPr>
          <p:cNvPr id="170" name="函数将计算过程进行封装，减轻重复的计算工作。"/>
          <p:cNvSpPr txBox="1"/>
          <p:nvPr/>
        </p:nvSpPr>
        <p:spPr>
          <a:xfrm>
            <a:off x="946150" y="1769435"/>
            <a:ext cx="7863874" cy="101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700"/>
            </a:lvl1pPr>
          </a:lstStyle>
          <a:p>
            <a:r>
              <a:t>函数将计算过程进行封装，减轻重复的计算工作。</a:t>
            </a:r>
          </a:p>
        </p:txBody>
      </p:sp>
      <p:sp>
        <p:nvSpPr>
          <p:cNvPr id="171" name="&gt; y=c(10,12,70,80,95,23)…"/>
          <p:cNvSpPr txBox="1"/>
          <p:nvPr/>
        </p:nvSpPr>
        <p:spPr>
          <a:xfrm>
            <a:off x="1429680" y="6136977"/>
            <a:ext cx="4496514" cy="125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&gt; y=c(10,12,70,80,95,23)</a:t>
            </a:r>
          </a:p>
          <a:p>
            <a:pPr>
              <a:defRPr sz="2300"/>
            </a:pPr>
            <a:r>
              <a:t>&gt; process(y)</a:t>
            </a:r>
          </a:p>
          <a:p>
            <a:pPr>
              <a:defRPr sz="2300"/>
            </a:pPr>
            <a:r>
              <a:t>[1] 1.666667</a:t>
            </a:r>
          </a:p>
        </p:txBody>
      </p:sp>
      <p:pic>
        <p:nvPicPr>
          <p:cNvPr id="172" name="屏幕快照 2019-04-10 下午12.38.44.png" descr="屏幕快照 2019-04-10 下午12.38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47" y="3005447"/>
            <a:ext cx="5798395" cy="270816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自定义函数被存放在全局环境中"/>
          <p:cNvSpPr txBox="1"/>
          <p:nvPr/>
        </p:nvSpPr>
        <p:spPr>
          <a:xfrm>
            <a:off x="6739957" y="6163636"/>
            <a:ext cx="5120675" cy="1012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700"/>
            </a:lvl1pPr>
          </a:lstStyle>
          <a:p>
            <a:r>
              <a:t>自定义函数被存放在全局环境中</a:t>
            </a:r>
          </a:p>
        </p:txBody>
      </p:sp>
      <p:sp>
        <p:nvSpPr>
          <p:cNvPr id="14" name="函数的创建">
            <a:extLst>
              <a:ext uri="{FF2B5EF4-FFF2-40B4-BE49-F238E27FC236}">
                <a16:creationId xmlns:a16="http://schemas.microsoft.com/office/drawing/2014/main" id="{61B2BD73-E932-A446-9C11-C82C921F2508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3780"/>
            </a:lvl1pPr>
          </a:lstStyle>
          <a:p>
            <a:r>
              <a:rPr dirty="0" err="1"/>
              <a:t>函数的</a:t>
            </a:r>
            <a:r>
              <a:rPr lang="zh-CN" altLang="en-US" dirty="0"/>
              <a:t>使用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0874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4" dur="1000" fill="hold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37042" y="3704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10742 0.002604" pathEditMode="relative">
                                      <p:cBhvr>
                                        <p:cTn id="2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67" grpId="1" animBg="1" advAuto="0"/>
      <p:bldP spid="168" grpId="0" animBg="1" advAuto="0"/>
      <p:bldP spid="168" grpId="1" animBg="1" advAuto="0"/>
      <p:bldP spid="169" grpId="0" animBg="1" advAuto="0"/>
      <p:bldP spid="171" grpId="0" animBg="1" advAuto="0"/>
      <p:bldP spid="17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&gt;process&lt;-function(y){…"/>
          <p:cNvSpPr txBox="1">
            <a:spLocks noGrp="1"/>
          </p:cNvSpPr>
          <p:nvPr>
            <p:ph type="body" idx="13"/>
          </p:nvPr>
        </p:nvSpPr>
        <p:spPr>
          <a:xfrm>
            <a:off x="6038453" y="2017450"/>
            <a:ext cx="6003628" cy="24097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dirty="0"/>
              <a:t>&gt;process&lt;-function(y){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dirty="0"/>
              <a:t>+  t=y[y&gt;60]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dirty="0"/>
              <a:t>+  </a:t>
            </a:r>
            <a:r>
              <a:rPr dirty="0" err="1"/>
              <a:t>dist</a:t>
            </a:r>
            <a:r>
              <a:rPr dirty="0"/>
              <a:t>=mean(t)-median(t)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dirty="0"/>
              <a:t>+  return(</a:t>
            </a:r>
            <a:r>
              <a:rPr dirty="0" err="1"/>
              <a:t>dist</a:t>
            </a:r>
            <a:r>
              <a:rPr dirty="0"/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dirty="0"/>
              <a:t>+}</a:t>
            </a:r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78" name="函数的创建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函数的创建</a:t>
            </a:r>
          </a:p>
        </p:txBody>
      </p:sp>
      <p:sp>
        <p:nvSpPr>
          <p:cNvPr id="179" name="使用function()创建函数"/>
          <p:cNvSpPr txBox="1"/>
          <p:nvPr/>
        </p:nvSpPr>
        <p:spPr>
          <a:xfrm>
            <a:off x="654050" y="1900824"/>
            <a:ext cx="499149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使用function()创建函数</a:t>
            </a:r>
          </a:p>
        </p:txBody>
      </p:sp>
      <p:sp>
        <p:nvSpPr>
          <p:cNvPr id="180" name="函数名=function(参数)…"/>
          <p:cNvSpPr txBox="1"/>
          <p:nvPr/>
        </p:nvSpPr>
        <p:spPr>
          <a:xfrm>
            <a:off x="1078234" y="2931569"/>
            <a:ext cx="4143128" cy="240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00000"/>
                </a:solidFill>
              </a:defRPr>
            </a:pPr>
            <a:r>
              <a:t>函数名=function(参数)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t>{</a:t>
            </a:r>
          </a:p>
          <a:p>
            <a:pPr lvl="2">
              <a:defRPr sz="2600">
                <a:solidFill>
                  <a:srgbClr val="000000"/>
                </a:solidFill>
              </a:defRPr>
            </a:pPr>
            <a:r>
              <a:t>    ……</a:t>
            </a:r>
          </a:p>
          <a:p>
            <a:pPr lvl="2">
              <a:defRPr sz="2600">
                <a:solidFill>
                  <a:srgbClr val="000000"/>
                </a:solidFill>
              </a:defRPr>
            </a:pPr>
            <a:r>
              <a:t>    return(计算结果）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181" name="&gt; w=c(50,70,80,90)…"/>
          <p:cNvSpPr txBox="1"/>
          <p:nvPr/>
        </p:nvSpPr>
        <p:spPr>
          <a:xfrm>
            <a:off x="6038453" y="4912464"/>
            <a:ext cx="6003628" cy="195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rPr dirty="0"/>
              <a:t>&gt; w=c(50,70,80,90)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rPr dirty="0"/>
              <a:t>&gt; x=process(y=w)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rPr dirty="0"/>
              <a:t>&gt; x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rPr dirty="0"/>
              <a:t>[1] 1.666667</a:t>
            </a:r>
          </a:p>
        </p:txBody>
      </p:sp>
      <p:sp>
        <p:nvSpPr>
          <p:cNvPr id="9" name="函数的创建">
            <a:extLst>
              <a:ext uri="{FF2B5EF4-FFF2-40B4-BE49-F238E27FC236}">
                <a16:creationId xmlns:a16="http://schemas.microsoft.com/office/drawing/2014/main" id="{FD460A5C-4AE2-DD43-A8AC-7AFA95F515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3780"/>
            </a:lvl1pPr>
          </a:lstStyle>
          <a:p>
            <a:r>
              <a:rPr dirty="0" err="1"/>
              <a:t>函数的</a:t>
            </a:r>
            <a:r>
              <a:rPr lang="zh-CN" altLang="en-US" dirty="0"/>
              <a:t>使用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2663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8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函数的创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3780"/>
            </a:lvl1pPr>
          </a:lstStyle>
          <a:p>
            <a:r>
              <a:rPr dirty="0" err="1"/>
              <a:t>函数的</a:t>
            </a:r>
            <a:r>
              <a:rPr lang="zh-CN" altLang="en-US" dirty="0"/>
              <a:t>使用</a:t>
            </a:r>
            <a:endParaRPr dirty="0"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5" name="函数返回值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函数返回值</a:t>
            </a:r>
          </a:p>
        </p:txBody>
      </p:sp>
      <p:sp>
        <p:nvSpPr>
          <p:cNvPr id="186" name="函数可以不返回结果"/>
          <p:cNvSpPr txBox="1"/>
          <p:nvPr/>
        </p:nvSpPr>
        <p:spPr>
          <a:xfrm>
            <a:off x="654050" y="1900824"/>
            <a:ext cx="37719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函数可以不返回结果</a:t>
            </a:r>
          </a:p>
        </p:txBody>
      </p:sp>
      <p:sp>
        <p:nvSpPr>
          <p:cNvPr id="187" name="&gt;process&lt;-function(y){…"/>
          <p:cNvSpPr txBox="1"/>
          <p:nvPr/>
        </p:nvSpPr>
        <p:spPr>
          <a:xfrm>
            <a:off x="6038453" y="2017450"/>
            <a:ext cx="6003628" cy="240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t>&gt;process&lt;-function(y){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t=y[y&gt;60]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dist=mean(t)-median(t)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print(dist)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+}</a:t>
            </a:r>
          </a:p>
        </p:txBody>
      </p:sp>
      <p:sp>
        <p:nvSpPr>
          <p:cNvPr id="188" name="&gt; process(y)…"/>
          <p:cNvSpPr txBox="1"/>
          <p:nvPr/>
        </p:nvSpPr>
        <p:spPr>
          <a:xfrm>
            <a:off x="6038453" y="4912464"/>
            <a:ext cx="6003628" cy="1038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t>&gt; process(y)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t>[1] 1.666667</a:t>
            </a:r>
          </a:p>
        </p:txBody>
      </p:sp>
    </p:spTree>
    <p:extLst>
      <p:ext uri="{BB962C8B-B14F-4D97-AF65-F5344CB8AC3E}">
        <p14:creationId xmlns:p14="http://schemas.microsoft.com/office/powerpoint/2010/main" val="21551846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 advAuto="0"/>
      <p:bldP spid="188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函数的创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rPr lang="zh-CN" altLang="en-US" dirty="0"/>
              <a:t>函数的使用</a:t>
            </a:r>
            <a:endParaRPr dirty="0"/>
          </a:p>
        </p:txBody>
      </p:sp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92" name="函数返回值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函数返回值</a:t>
            </a:r>
          </a:p>
        </p:txBody>
      </p:sp>
      <p:sp>
        <p:nvSpPr>
          <p:cNvPr id="194" name="&gt;process&lt;-function(y){…"/>
          <p:cNvSpPr txBox="1"/>
          <p:nvPr/>
        </p:nvSpPr>
        <p:spPr>
          <a:xfrm>
            <a:off x="6038453" y="1920477"/>
            <a:ext cx="6914059" cy="286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t>&gt;process&lt;-function(y){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t=y[y&gt;60]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dist=max(t)-min(t)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var=list(y1=dist,y2=median(t))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return(var)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+}</a:t>
            </a:r>
          </a:p>
        </p:txBody>
      </p:sp>
      <p:sp>
        <p:nvSpPr>
          <p:cNvPr id="195" name="&gt; x=process(y)…"/>
          <p:cNvSpPr txBox="1"/>
          <p:nvPr/>
        </p:nvSpPr>
        <p:spPr>
          <a:xfrm>
            <a:off x="6038453" y="4836264"/>
            <a:ext cx="6003628" cy="3781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t>&gt; x=process(y)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&gt; x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$y1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[1] 20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$y2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[1] 80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&gt; class(x)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t>[1] “list"</a:t>
            </a:r>
          </a:p>
        </p:txBody>
      </p:sp>
      <p:sp>
        <p:nvSpPr>
          <p:cNvPr id="196" name="返回值可以是任意数据类型"/>
          <p:cNvSpPr txBox="1"/>
          <p:nvPr/>
        </p:nvSpPr>
        <p:spPr>
          <a:xfrm>
            <a:off x="694775" y="2148608"/>
            <a:ext cx="4991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返回值可以是任意数据类型</a:t>
            </a:r>
          </a:p>
        </p:txBody>
      </p:sp>
    </p:spTree>
    <p:extLst>
      <p:ext uri="{BB962C8B-B14F-4D97-AF65-F5344CB8AC3E}">
        <p14:creationId xmlns:p14="http://schemas.microsoft.com/office/powerpoint/2010/main" val="344176754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 advAuto="0"/>
      <p:bldP spid="19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函数的创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rPr lang="zh-CN" altLang="en-US" dirty="0"/>
              <a:t>函数的使用</a:t>
            </a:r>
            <a:endParaRPr dirty="0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00" name="参数传递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参数传递</a:t>
            </a:r>
          </a:p>
        </p:txBody>
      </p:sp>
      <p:sp>
        <p:nvSpPr>
          <p:cNvPr id="201" name="函数内部是封闭的"/>
          <p:cNvSpPr txBox="1"/>
          <p:nvPr/>
        </p:nvSpPr>
        <p:spPr>
          <a:xfrm>
            <a:off x="654050" y="1900824"/>
            <a:ext cx="33655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函数内部是封闭的</a:t>
            </a:r>
          </a:p>
        </p:txBody>
      </p:sp>
      <p:sp>
        <p:nvSpPr>
          <p:cNvPr id="202" name="&gt; process(y=2)…"/>
          <p:cNvSpPr txBox="1"/>
          <p:nvPr/>
        </p:nvSpPr>
        <p:spPr>
          <a:xfrm>
            <a:off x="6267152" y="5227135"/>
            <a:ext cx="3086585" cy="9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process(y=2)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4</a:t>
            </a:r>
          </a:p>
        </p:txBody>
      </p:sp>
      <p:sp>
        <p:nvSpPr>
          <p:cNvPr id="203" name="&gt; process()…"/>
          <p:cNvSpPr txBox="1"/>
          <p:nvPr/>
        </p:nvSpPr>
        <p:spPr>
          <a:xfrm>
            <a:off x="6277316" y="6558697"/>
            <a:ext cx="2492128" cy="9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process()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9</a:t>
            </a:r>
          </a:p>
        </p:txBody>
      </p:sp>
      <p:sp>
        <p:nvSpPr>
          <p:cNvPr id="204" name="参数传递数据到函数内部"/>
          <p:cNvSpPr txBox="1"/>
          <p:nvPr/>
        </p:nvSpPr>
        <p:spPr>
          <a:xfrm>
            <a:off x="654050" y="2739024"/>
            <a:ext cx="4584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参数传递数据到函数内部</a:t>
            </a:r>
          </a:p>
        </p:txBody>
      </p:sp>
      <p:sp>
        <p:nvSpPr>
          <p:cNvPr id="205" name="函数允许设置缺省参数"/>
          <p:cNvSpPr txBox="1"/>
          <p:nvPr/>
        </p:nvSpPr>
        <p:spPr>
          <a:xfrm>
            <a:off x="654050" y="3570322"/>
            <a:ext cx="4178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函数允许设置缺省参数</a:t>
            </a:r>
          </a:p>
        </p:txBody>
      </p:sp>
      <p:sp>
        <p:nvSpPr>
          <p:cNvPr id="206" name="&gt;process&lt;-function(y,x=60){…"/>
          <p:cNvSpPr txBox="1"/>
          <p:nvPr/>
        </p:nvSpPr>
        <p:spPr>
          <a:xfrm>
            <a:off x="6038453" y="2017450"/>
            <a:ext cx="6003628" cy="240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t>&gt;process&lt;-function(y,x=60){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t=y[y&gt;x]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dist=mean(t)-median(t)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  return(dist)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t>+}</a:t>
            </a:r>
          </a:p>
        </p:txBody>
      </p:sp>
    </p:spTree>
    <p:extLst>
      <p:ext uri="{BB962C8B-B14F-4D97-AF65-F5344CB8AC3E}">
        <p14:creationId xmlns:p14="http://schemas.microsoft.com/office/powerpoint/2010/main" val="107881279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案例：计算供应商评分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采购部经理找到数据分析员，要对供应商评估选择过程进行自动化处理。每个供应商有五项打分，各项满分均为</a:t>
            </a:r>
            <a:r>
              <a:rPr lang="en-US" altLang="zh-CN" dirty="0"/>
              <a:t>100</a:t>
            </a:r>
            <a:r>
              <a:rPr lang="zh-CN" altLang="en-US" dirty="0"/>
              <a:t>，及格分为</a:t>
            </a:r>
            <a:r>
              <a:rPr lang="en-US" altLang="zh-CN" dirty="0"/>
              <a:t>60.</a:t>
            </a:r>
            <a:r>
              <a:rPr lang="zh-CN" altLang="en-US" dirty="0"/>
              <a:t>计算方法：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去掉所有低于</a:t>
            </a:r>
            <a:r>
              <a:rPr lang="en-US" altLang="zh-CN" dirty="0"/>
              <a:t>60</a:t>
            </a:r>
            <a:r>
              <a:rPr lang="zh-CN" altLang="en-US" dirty="0"/>
              <a:t>分的分数；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在剩下的分数中计算 最终得分</a:t>
            </a:r>
            <a:r>
              <a:rPr lang="en-US" altLang="zh-CN" dirty="0"/>
              <a:t>=</a:t>
            </a:r>
            <a:r>
              <a:rPr lang="zh-CN" altLang="en-US" dirty="0"/>
              <a:t>平均值*最低分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3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C974E-8A7C-424D-B394-3C1E0EFB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0EC08-8782-D74C-9078-A9BFFCC9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5635869" cy="666750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处理步骤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第一步：筛选保留大于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分的成绩；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第二部：计算平均值与最小值的乘积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B891387-71A6-0049-81B9-2608A463A273}"/>
              </a:ext>
            </a:extLst>
          </p:cNvPr>
          <p:cNvSpPr txBox="1">
            <a:spLocks/>
          </p:cNvSpPr>
          <p:nvPr/>
        </p:nvSpPr>
        <p:spPr>
          <a:xfrm>
            <a:off x="6549292" y="1705595"/>
            <a:ext cx="5635869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dirty="0"/>
              <a:t>对应的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语言代码</a:t>
            </a:r>
            <a:endParaRPr kumimoji="1" lang="en-US" altLang="zh-CN" dirty="0"/>
          </a:p>
        </p:txBody>
      </p:sp>
      <p:sp>
        <p:nvSpPr>
          <p:cNvPr id="5" name="t=y[y&gt;60]…"/>
          <p:cNvSpPr txBox="1"/>
          <p:nvPr/>
        </p:nvSpPr>
        <p:spPr>
          <a:xfrm>
            <a:off x="6961184" y="3163695"/>
            <a:ext cx="4052391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800" dirty="0">
                <a:solidFill>
                  <a:srgbClr val="0000FF"/>
                </a:solidFill>
              </a:rPr>
              <a:t>  t=y[y&gt;60]</a:t>
            </a:r>
          </a:p>
          <a:p>
            <a:pPr>
              <a:defRPr sz="2200"/>
            </a:pPr>
            <a:r>
              <a:rPr sz="2800" dirty="0">
                <a:solidFill>
                  <a:srgbClr val="0000FF"/>
                </a:solidFill>
              </a:rPr>
              <a:t>  </a:t>
            </a:r>
            <a:r>
              <a:rPr lang="en-US" sz="2800" dirty="0">
                <a:solidFill>
                  <a:srgbClr val="0000FF"/>
                </a:solidFill>
              </a:rPr>
              <a:t>score</a:t>
            </a:r>
            <a:r>
              <a:rPr sz="2800" dirty="0">
                <a:solidFill>
                  <a:srgbClr val="0000FF"/>
                </a:solidFill>
              </a:rPr>
              <a:t>=mean(t)</a:t>
            </a:r>
            <a:r>
              <a:rPr 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min</a:t>
            </a:r>
            <a:r>
              <a:rPr sz="2800" dirty="0">
                <a:solidFill>
                  <a:srgbClr val="0000FF"/>
                </a:solidFill>
              </a:rPr>
              <a:t>(t)</a:t>
            </a:r>
          </a:p>
          <a:p>
            <a:pPr>
              <a:defRPr sz="2200"/>
            </a:pPr>
            <a:r>
              <a:rPr sz="2800" dirty="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6" name="t=y[y&gt;60]…"/>
          <p:cNvSpPr txBox="1"/>
          <p:nvPr/>
        </p:nvSpPr>
        <p:spPr>
          <a:xfrm>
            <a:off x="6745284" y="2732808"/>
            <a:ext cx="5688016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200"/>
            </a:pPr>
            <a:r>
              <a:rPr lang="en-US" altLang="zh-CN" sz="2800" dirty="0">
                <a:solidFill>
                  <a:srgbClr val="0000FF"/>
                </a:solidFill>
              </a:rPr>
              <a:t>process=function(y){</a:t>
            </a:r>
            <a:endParaRPr sz="2800" dirty="0">
              <a:solidFill>
                <a:srgbClr val="0000FF"/>
              </a:solidFill>
            </a:endParaRPr>
          </a:p>
          <a:p>
            <a:pPr>
              <a:defRPr sz="2200"/>
            </a:pPr>
            <a:r>
              <a:rPr sz="2800" dirty="0">
                <a:solidFill>
                  <a:srgbClr val="0000FF"/>
                </a:solidFill>
              </a:rPr>
              <a:t>  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defRPr sz="2200"/>
            </a:pPr>
            <a:endParaRPr lang="en-US" sz="2800" dirty="0">
              <a:solidFill>
                <a:srgbClr val="0000FF"/>
              </a:solidFill>
            </a:endParaRPr>
          </a:p>
          <a:p>
            <a:pPr>
              <a:defRPr sz="2200"/>
            </a:pPr>
            <a:r>
              <a:rPr lang="en-US" sz="2800" dirty="0">
                <a:solidFill>
                  <a:srgbClr val="0000FF"/>
                </a:solidFill>
              </a:rPr>
              <a:t>     return(score)</a:t>
            </a:r>
          </a:p>
          <a:p>
            <a:pPr>
              <a:defRPr sz="2200"/>
            </a:pPr>
            <a:r>
              <a:rPr lang="en-US" sz="2800" dirty="0">
                <a:solidFill>
                  <a:srgbClr val="0000FF"/>
                </a:solidFill>
              </a:rPr>
              <a:t>}</a:t>
            </a:r>
            <a:r>
              <a:rPr sz="2800" dirty="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15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&gt;process&lt;-function(y){…"/>
          <p:cNvSpPr txBox="1">
            <a:spLocks noGrp="1"/>
          </p:cNvSpPr>
          <p:nvPr>
            <p:ph type="body" idx="13"/>
          </p:nvPr>
        </p:nvSpPr>
        <p:spPr>
          <a:xfrm>
            <a:off x="6038453" y="2017450"/>
            <a:ext cx="6003628" cy="22313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dirty="0"/>
              <a:t>&gt;process&lt;-function(y){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dirty="0"/>
              <a:t> </a:t>
            </a:r>
            <a:r>
              <a:rPr dirty="0"/>
              <a:t>  t=y[y&gt;60]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dirty="0"/>
              <a:t> </a:t>
            </a:r>
            <a:r>
              <a:rPr dirty="0"/>
              <a:t>  </a:t>
            </a:r>
            <a:r>
              <a:rPr lang="en-US" altLang="zh-CN" dirty="0"/>
              <a:t>score</a:t>
            </a:r>
            <a:r>
              <a:rPr dirty="0"/>
              <a:t>=mean(</a:t>
            </a:r>
            <a:r>
              <a:t>t)</a:t>
            </a:r>
            <a:r>
              <a:rPr lang="en-US" dirty="0"/>
              <a:t>*</a:t>
            </a:r>
            <a:r>
              <a:t>m</a:t>
            </a:r>
            <a:r>
              <a:rPr lang="en-US" dirty="0"/>
              <a:t>in</a:t>
            </a:r>
            <a:r>
              <a:rPr dirty="0"/>
              <a:t>(t)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dirty="0"/>
              <a:t> </a:t>
            </a:r>
            <a:r>
              <a:rPr dirty="0"/>
              <a:t>  return(</a:t>
            </a:r>
            <a:r>
              <a:rPr lang="en-US" dirty="0"/>
              <a:t>score</a:t>
            </a:r>
            <a:r>
              <a:rPr dirty="0"/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78" name="函数的创建"/>
          <p:cNvSpPr txBox="1">
            <a:spLocks noGrp="1"/>
          </p:cNvSpPr>
          <p:nvPr>
            <p:ph type="body" idx="14"/>
          </p:nvPr>
        </p:nvSpPr>
        <p:spPr>
          <a:xfrm>
            <a:off x="1078234" y="565501"/>
            <a:ext cx="10388835" cy="914755"/>
          </a:xfrm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3780"/>
            </a:lvl1pPr>
          </a:lstStyle>
          <a:p>
            <a:pPr algn="ctr"/>
            <a:r>
              <a:rPr dirty="0" err="1"/>
              <a:t>函数</a:t>
            </a:r>
            <a:r>
              <a:rPr lang="zh-CN" altLang="en-US" dirty="0"/>
              <a:t>使用方法</a:t>
            </a:r>
            <a:endParaRPr dirty="0"/>
          </a:p>
        </p:txBody>
      </p:sp>
      <p:sp>
        <p:nvSpPr>
          <p:cNvPr id="179" name="使用function()创建函数"/>
          <p:cNvSpPr txBox="1"/>
          <p:nvPr/>
        </p:nvSpPr>
        <p:spPr>
          <a:xfrm>
            <a:off x="654050" y="1939857"/>
            <a:ext cx="420628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b="1" dirty="0"/>
              <a:t>要点</a:t>
            </a:r>
            <a:r>
              <a:rPr lang="zh-CN" altLang="en-US" dirty="0"/>
              <a:t>：</a:t>
            </a:r>
            <a:r>
              <a:rPr dirty="0" err="1"/>
              <a:t>函数</a:t>
            </a:r>
            <a:r>
              <a:rPr lang="zh-CN" altLang="en-US" dirty="0"/>
              <a:t>的创建方法</a:t>
            </a:r>
            <a:endParaRPr dirty="0"/>
          </a:p>
        </p:txBody>
      </p:sp>
      <p:sp>
        <p:nvSpPr>
          <p:cNvPr id="180" name="函数名=function(参数)…"/>
          <p:cNvSpPr txBox="1"/>
          <p:nvPr/>
        </p:nvSpPr>
        <p:spPr>
          <a:xfrm>
            <a:off x="1078234" y="2931569"/>
            <a:ext cx="4143128" cy="240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00000"/>
                </a:solidFill>
              </a:defRPr>
            </a:pPr>
            <a:r>
              <a:rPr dirty="0" err="1"/>
              <a:t>函数名</a:t>
            </a:r>
            <a:r>
              <a:rPr dirty="0"/>
              <a:t>=function(</a:t>
            </a:r>
            <a:r>
              <a:rPr dirty="0" err="1"/>
              <a:t>参数</a:t>
            </a:r>
            <a:r>
              <a:rPr dirty="0"/>
              <a:t>)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rPr dirty="0"/>
              <a:t>{</a:t>
            </a:r>
          </a:p>
          <a:p>
            <a:pPr lvl="2">
              <a:defRPr sz="2600">
                <a:solidFill>
                  <a:srgbClr val="000000"/>
                </a:solidFill>
              </a:defRPr>
            </a:pPr>
            <a:r>
              <a:rPr dirty="0"/>
              <a:t>    ……</a:t>
            </a:r>
          </a:p>
          <a:p>
            <a:pPr lvl="2">
              <a:defRPr sz="2600">
                <a:solidFill>
                  <a:srgbClr val="000000"/>
                </a:solidFill>
              </a:defRPr>
            </a:pPr>
            <a:r>
              <a:rPr dirty="0"/>
              <a:t>    return(</a:t>
            </a:r>
            <a:r>
              <a:rPr dirty="0" err="1"/>
              <a:t>计算结果</a:t>
            </a:r>
            <a:r>
              <a:rPr dirty="0"/>
              <a:t>）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rPr dirty="0"/>
              <a:t>}</a:t>
            </a:r>
          </a:p>
        </p:txBody>
      </p:sp>
      <p:sp>
        <p:nvSpPr>
          <p:cNvPr id="181" name="&gt; w=c(50,70,80,90)…"/>
          <p:cNvSpPr txBox="1"/>
          <p:nvPr/>
        </p:nvSpPr>
        <p:spPr>
          <a:xfrm>
            <a:off x="6038453" y="4912464"/>
            <a:ext cx="6003628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433FF"/>
                </a:solidFill>
              </a:defRPr>
            </a:pPr>
            <a:r>
              <a:rPr dirty="0"/>
              <a:t>&gt; w=c(</a:t>
            </a:r>
            <a:r>
              <a:rPr lang="en-US" altLang="zh-CN" dirty="0">
                <a:solidFill>
                  <a:srgbClr val="0000FF"/>
                </a:solidFill>
              </a:rPr>
              <a:t>50,68,70,80,90</a:t>
            </a:r>
            <a:r>
              <a:rPr dirty="0"/>
              <a:t>)</a:t>
            </a:r>
          </a:p>
          <a:p>
            <a:pPr>
              <a:defRPr sz="2700">
                <a:solidFill>
                  <a:srgbClr val="0433FF"/>
                </a:solidFill>
              </a:defRPr>
            </a:pPr>
            <a:r>
              <a:rPr dirty="0"/>
              <a:t>&gt; process(y=w)</a:t>
            </a:r>
          </a:p>
        </p:txBody>
      </p:sp>
      <p:sp>
        <p:nvSpPr>
          <p:cNvPr id="2" name="矩形 1"/>
          <p:cNvSpPr/>
          <p:nvPr/>
        </p:nvSpPr>
        <p:spPr>
          <a:xfrm>
            <a:off x="5981322" y="5935929"/>
            <a:ext cx="10502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rPr lang="en-US" altLang="zh-CN" dirty="0"/>
              <a:t>[1] 2</a:t>
            </a:r>
          </a:p>
        </p:txBody>
      </p:sp>
      <p:sp>
        <p:nvSpPr>
          <p:cNvPr id="10" name="R Console"/>
          <p:cNvSpPr txBox="1"/>
          <p:nvPr/>
        </p:nvSpPr>
        <p:spPr>
          <a:xfrm>
            <a:off x="6013194" y="2083007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11" name="R Console"/>
          <p:cNvSpPr txBox="1"/>
          <p:nvPr/>
        </p:nvSpPr>
        <p:spPr>
          <a:xfrm>
            <a:off x="6010922" y="5007675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7492611" y="5203113"/>
            <a:ext cx="1202724" cy="774357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4" name="弧形 3"/>
          <p:cNvSpPr/>
          <p:nvPr/>
        </p:nvSpPr>
        <p:spPr>
          <a:xfrm rot="1399861">
            <a:off x="7900453" y="2291628"/>
            <a:ext cx="2042983" cy="3188943"/>
          </a:xfrm>
          <a:prstGeom prst="arc">
            <a:avLst>
              <a:gd name="adj1" fmla="val 16014758"/>
              <a:gd name="adj2" fmla="val 4684212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弧形 11"/>
          <p:cNvSpPr/>
          <p:nvPr/>
        </p:nvSpPr>
        <p:spPr>
          <a:xfrm rot="12532295">
            <a:off x="6424042" y="3053050"/>
            <a:ext cx="1927655" cy="2714881"/>
          </a:xfrm>
          <a:prstGeom prst="arc">
            <a:avLst>
              <a:gd name="adj1" fmla="val 16060862"/>
              <a:gd name="adj2" fmla="val 1371051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2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20"/>
                            </p:stCondLst>
                            <p:childTnLst>
                              <p:par>
                                <p:cTn id="2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79" grpId="0" animBg="1"/>
      <p:bldP spid="180" grpId="0" animBg="1"/>
      <p:bldP spid="181" grpId="0" animBg="1" advAuto="0"/>
      <p:bldP spid="2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3" grpId="0" animBg="1"/>
      <p:bldP spid="4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泛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函数式处理数据的过程</a:t>
            </a:r>
            <a:endParaRPr dirty="0"/>
          </a:p>
        </p:txBody>
      </p:sp>
      <p:sp>
        <p:nvSpPr>
          <p:cNvPr id="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10" name="泛函是调用其他函数进行计算的函数。"/>
          <p:cNvSpPr txBox="1"/>
          <p:nvPr/>
        </p:nvSpPr>
        <p:spPr>
          <a:xfrm>
            <a:off x="967088" y="1968371"/>
            <a:ext cx="62581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处理三个供应商的打分过程示意图</a:t>
            </a:r>
            <a:endParaRPr dirty="0"/>
          </a:p>
        </p:txBody>
      </p:sp>
      <p:grpSp>
        <p:nvGrpSpPr>
          <p:cNvPr id="216" name="成组"/>
          <p:cNvGrpSpPr/>
          <p:nvPr/>
        </p:nvGrpSpPr>
        <p:grpSpPr>
          <a:xfrm>
            <a:off x="2422765" y="3267329"/>
            <a:ext cx="8159270" cy="558801"/>
            <a:chOff x="0" y="0"/>
            <a:chExt cx="8159269" cy="558800"/>
          </a:xfrm>
        </p:grpSpPr>
        <p:sp>
          <p:nvSpPr>
            <p:cNvPr id="211" name="process()"/>
            <p:cNvSpPr txBox="1"/>
            <p:nvPr/>
          </p:nvSpPr>
          <p:spPr>
            <a:xfrm>
              <a:off x="0" y="57705"/>
              <a:ext cx="1912907" cy="494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/>
                <a:t>process()</a:t>
              </a:r>
            </a:p>
          </p:txBody>
        </p:sp>
        <p:sp>
          <p:nvSpPr>
            <p:cNvPr id="212" name="y1"/>
            <p:cNvSpPr txBox="1"/>
            <p:nvPr/>
          </p:nvSpPr>
          <p:spPr>
            <a:xfrm>
              <a:off x="3783855" y="32305"/>
              <a:ext cx="972360" cy="494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y1</a:t>
              </a:r>
            </a:p>
          </p:txBody>
        </p:sp>
        <p:sp>
          <p:nvSpPr>
            <p:cNvPr id="213" name="线条"/>
            <p:cNvSpPr/>
            <p:nvPr/>
          </p:nvSpPr>
          <p:spPr>
            <a:xfrm>
              <a:off x="1805049" y="286438"/>
              <a:ext cx="1962846" cy="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14" name="计算结果"/>
            <p:cNvSpPr txBox="1"/>
            <p:nvPr/>
          </p:nvSpPr>
          <p:spPr>
            <a:xfrm>
              <a:off x="6627164" y="0"/>
              <a:ext cx="15321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计算结果</a:t>
              </a:r>
            </a:p>
          </p:txBody>
        </p:sp>
        <p:sp>
          <p:nvSpPr>
            <p:cNvPr id="215" name="线条"/>
            <p:cNvSpPr/>
            <p:nvPr/>
          </p:nvSpPr>
          <p:spPr>
            <a:xfrm>
              <a:off x="4829002" y="304800"/>
              <a:ext cx="1740524" cy="0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grpSp>
        <p:nvGrpSpPr>
          <p:cNvPr id="222" name="成组"/>
          <p:cNvGrpSpPr/>
          <p:nvPr/>
        </p:nvGrpSpPr>
        <p:grpSpPr>
          <a:xfrm>
            <a:off x="2422765" y="3914120"/>
            <a:ext cx="8159270" cy="558801"/>
            <a:chOff x="0" y="0"/>
            <a:chExt cx="8159269" cy="558800"/>
          </a:xfrm>
        </p:grpSpPr>
        <p:sp>
          <p:nvSpPr>
            <p:cNvPr id="217" name="process()"/>
            <p:cNvSpPr txBox="1"/>
            <p:nvPr/>
          </p:nvSpPr>
          <p:spPr>
            <a:xfrm>
              <a:off x="0" y="57705"/>
              <a:ext cx="1912907" cy="494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process()</a:t>
              </a:r>
            </a:p>
          </p:txBody>
        </p:sp>
        <p:sp>
          <p:nvSpPr>
            <p:cNvPr id="218" name="y2"/>
            <p:cNvSpPr txBox="1"/>
            <p:nvPr/>
          </p:nvSpPr>
          <p:spPr>
            <a:xfrm>
              <a:off x="3783855" y="32305"/>
              <a:ext cx="972360" cy="494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y2</a:t>
              </a:r>
            </a:p>
          </p:txBody>
        </p:sp>
        <p:sp>
          <p:nvSpPr>
            <p:cNvPr id="219" name="线条"/>
            <p:cNvSpPr/>
            <p:nvPr/>
          </p:nvSpPr>
          <p:spPr>
            <a:xfrm>
              <a:off x="1805049" y="286438"/>
              <a:ext cx="1962846" cy="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20" name="计算结果"/>
            <p:cNvSpPr txBox="1"/>
            <p:nvPr/>
          </p:nvSpPr>
          <p:spPr>
            <a:xfrm>
              <a:off x="6627164" y="0"/>
              <a:ext cx="15321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计算结果</a:t>
              </a:r>
            </a:p>
          </p:txBody>
        </p:sp>
        <p:sp>
          <p:nvSpPr>
            <p:cNvPr id="221" name="线条"/>
            <p:cNvSpPr/>
            <p:nvPr/>
          </p:nvSpPr>
          <p:spPr>
            <a:xfrm>
              <a:off x="4829002" y="304800"/>
              <a:ext cx="1740524" cy="0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grpSp>
        <p:nvGrpSpPr>
          <p:cNvPr id="229" name="成组"/>
          <p:cNvGrpSpPr/>
          <p:nvPr/>
        </p:nvGrpSpPr>
        <p:grpSpPr>
          <a:xfrm>
            <a:off x="2422765" y="4533610"/>
            <a:ext cx="8159270" cy="558801"/>
            <a:chOff x="0" y="0"/>
            <a:chExt cx="8159269" cy="558800"/>
          </a:xfrm>
        </p:grpSpPr>
        <p:sp>
          <p:nvSpPr>
            <p:cNvPr id="223" name="线条"/>
            <p:cNvSpPr/>
            <p:nvPr/>
          </p:nvSpPr>
          <p:spPr>
            <a:xfrm>
              <a:off x="1805049" y="286438"/>
              <a:ext cx="1962846" cy="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grpSp>
          <p:nvGrpSpPr>
            <p:cNvPr id="227" name="成组"/>
            <p:cNvGrpSpPr/>
            <p:nvPr/>
          </p:nvGrpSpPr>
          <p:grpSpPr>
            <a:xfrm>
              <a:off x="0" y="0"/>
              <a:ext cx="8159270" cy="558800"/>
              <a:chOff x="0" y="0"/>
              <a:chExt cx="8159269" cy="558800"/>
            </a:xfrm>
          </p:grpSpPr>
          <p:sp>
            <p:nvSpPr>
              <p:cNvPr id="224" name="process()"/>
              <p:cNvSpPr txBox="1"/>
              <p:nvPr/>
            </p:nvSpPr>
            <p:spPr>
              <a:xfrm>
                <a:off x="0" y="57705"/>
                <a:ext cx="1912907" cy="494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433FF"/>
                    </a:solidFill>
                  </a:defRPr>
                </a:lvl1pPr>
              </a:lstStyle>
              <a:p>
                <a:r>
                  <a:t>process()</a:t>
                </a:r>
              </a:p>
            </p:txBody>
          </p:sp>
          <p:sp>
            <p:nvSpPr>
              <p:cNvPr id="225" name="y3"/>
              <p:cNvSpPr txBox="1"/>
              <p:nvPr/>
            </p:nvSpPr>
            <p:spPr>
              <a:xfrm>
                <a:off x="3783855" y="32305"/>
                <a:ext cx="972360" cy="494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433FF"/>
                    </a:solidFill>
                  </a:defRPr>
                </a:lvl1pPr>
              </a:lstStyle>
              <a:p>
                <a:r>
                  <a:t>y3</a:t>
                </a:r>
              </a:p>
            </p:txBody>
          </p:sp>
          <p:sp>
            <p:nvSpPr>
              <p:cNvPr id="226" name="计算结果"/>
              <p:cNvSpPr txBox="1"/>
              <p:nvPr/>
            </p:nvSpPr>
            <p:spPr>
              <a:xfrm>
                <a:off x="6627164" y="0"/>
                <a:ext cx="1532106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500">
                    <a:solidFill>
                      <a:srgbClr val="0433FF"/>
                    </a:solidFill>
                  </a:defRPr>
                </a:lvl1pPr>
              </a:lstStyle>
              <a:p>
                <a:r>
                  <a:t>计算结果</a:t>
                </a:r>
              </a:p>
            </p:txBody>
          </p:sp>
        </p:grpSp>
        <p:sp>
          <p:nvSpPr>
            <p:cNvPr id="228" name="线条"/>
            <p:cNvSpPr/>
            <p:nvPr/>
          </p:nvSpPr>
          <p:spPr>
            <a:xfrm>
              <a:off x="4829002" y="304800"/>
              <a:ext cx="1740524" cy="0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sp>
        <p:nvSpPr>
          <p:cNvPr id="24" name="泛函是调用其他函数进行计算的函数。"/>
          <p:cNvSpPr txBox="1"/>
          <p:nvPr/>
        </p:nvSpPr>
        <p:spPr>
          <a:xfrm>
            <a:off x="1794991" y="6205919"/>
            <a:ext cx="822222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/>
              <a:t>总结：</a:t>
            </a:r>
            <a:r>
              <a:rPr lang="zh-CN" altLang="en-US" dirty="0"/>
              <a:t>函数整合了一套固定的计算流程，仅利用括号（）作为传递数据的接口。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6" grpId="0" animBg="1" advAuto="0"/>
      <p:bldP spid="222" grpId="0" animBg="1" advAuto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流程控制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函数式编程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循环流程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分支流程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9E86CB-C2EA-124C-AB2D-B56E0D4AC670}"/>
              </a:ext>
            </a:extLst>
          </p:cNvPr>
          <p:cNvSpPr txBox="1"/>
          <p:nvPr/>
        </p:nvSpPr>
        <p:spPr>
          <a:xfrm>
            <a:off x="7350367" y="5013037"/>
            <a:ext cx="17440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混合嵌套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579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xfrm>
            <a:off x="1185333" y="4289673"/>
            <a:ext cx="455973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函数特殊形式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函数式编程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0590" y="432316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替换函数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3585792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中缀函数</a:t>
            </a:r>
            <a:endParaRPr dirty="0"/>
          </a:p>
        </p:txBody>
      </p:sp>
      <p:sp>
        <p:nvSpPr>
          <p:cNvPr id="7" name="常见的分析工具">
            <a:extLst>
              <a:ext uri="{FF2B5EF4-FFF2-40B4-BE49-F238E27FC236}">
                <a16:creationId xmlns:a16="http://schemas.microsoft.com/office/drawing/2014/main" id="{D5646F7C-AA15-0343-B7E6-A7F4DD9BBDA3}"/>
              </a:ext>
            </a:extLst>
          </p:cNvPr>
          <p:cNvSpPr txBox="1"/>
          <p:nvPr/>
        </p:nvSpPr>
        <p:spPr>
          <a:xfrm>
            <a:off x="7352515" y="500961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函数列表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352569-933F-2243-AF8E-DF73A8EAFCB0}"/>
              </a:ext>
            </a:extLst>
          </p:cNvPr>
          <p:cNvSpPr txBox="1"/>
          <p:nvPr/>
        </p:nvSpPr>
        <p:spPr>
          <a:xfrm>
            <a:off x="7350590" y="5762209"/>
            <a:ext cx="92333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闭包</a:t>
            </a:r>
          </a:p>
        </p:txBody>
      </p:sp>
    </p:spTree>
    <p:extLst>
      <p:ext uri="{BB962C8B-B14F-4D97-AF65-F5344CB8AC3E}">
        <p14:creationId xmlns:p14="http://schemas.microsoft.com/office/powerpoint/2010/main" val="247878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7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C974E-8A7C-424D-B394-3C1E0EFB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中缀函数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0EC08-8782-D74C-9078-A9BFFCC9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5635869" cy="666750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R</a:t>
            </a:r>
            <a:r>
              <a:rPr kumimoji="1" lang="zh-CN" altLang="en-US" dirty="0"/>
              <a:t>中的命令“一切皆为函数”，包括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* </a:t>
            </a:r>
            <a:r>
              <a:rPr kumimoji="1" lang="en-US" altLang="zh-CN" dirty="0"/>
              <a:t>/</a:t>
            </a:r>
            <a:r>
              <a:rPr kumimoji="1" lang="zh-CN" altLang="en-US" dirty="0"/>
              <a:t>等运算符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中缀函数，即运算符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B891387-71A6-0049-81B9-2608A463A273}"/>
              </a:ext>
            </a:extLst>
          </p:cNvPr>
          <p:cNvSpPr txBox="1">
            <a:spLocks/>
          </p:cNvSpPr>
          <p:nvPr/>
        </p:nvSpPr>
        <p:spPr>
          <a:xfrm>
            <a:off x="483568" y="3866068"/>
            <a:ext cx="5635869" cy="331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dirty="0"/>
              <a:t>案例：创建一个名为 </a:t>
            </a:r>
            <a:r>
              <a:rPr kumimoji="1" lang="en-US" altLang="zh-CN" dirty="0"/>
              <a:t>%^_^%</a:t>
            </a:r>
            <a:r>
              <a:rPr kumimoji="1" lang="zh-CN" altLang="en-US" dirty="0"/>
              <a:t>的运算符，实现如下运算</a:t>
            </a:r>
            <a:endParaRPr kumimoji="1" lang="en-US" altLang="zh-CN" dirty="0"/>
          </a:p>
          <a:p>
            <a:pPr marL="0" indent="0" hangingPunct="1">
              <a:buFont typeface="Helvetica Neue"/>
              <a:buNone/>
            </a:pPr>
            <a:r>
              <a:rPr kumimoji="1" lang="en-US" altLang="zh-CN" dirty="0"/>
              <a:t>2%^_^%3</a:t>
            </a:r>
            <a:r>
              <a:rPr kumimoji="1" lang="zh-CN" altLang="en-US" dirty="0"/>
              <a:t>即 </a:t>
            </a:r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3+2^3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B8B5F9-947A-9A41-A28F-8DC9AB2218F9}"/>
              </a:ext>
            </a:extLst>
          </p:cNvPr>
          <p:cNvSpPr/>
          <p:nvPr/>
        </p:nvSpPr>
        <p:spPr>
          <a:xfrm>
            <a:off x="6609413" y="2256035"/>
            <a:ext cx="5742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“%^_^%</a:t>
            </a:r>
            <a:r>
              <a:rPr lang="zh-CN" altLang="en-US" sz="2400" dirty="0">
                <a:solidFill>
                  <a:srgbClr val="0000FF"/>
                </a:solidFill>
              </a:rPr>
              <a:t>"=function(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zh-CN" altLang="en-US" sz="2400" dirty="0">
                <a:solidFill>
                  <a:srgbClr val="0000FF"/>
                </a:solidFill>
              </a:rPr>
              <a:t>,</a:t>
            </a:r>
            <a:r>
              <a:rPr lang="en-US" altLang="zh-CN" sz="2400" dirty="0">
                <a:solidFill>
                  <a:srgbClr val="0000FF"/>
                </a:solidFill>
              </a:rPr>
              <a:t>b</a:t>
            </a:r>
            <a:r>
              <a:rPr lang="zh-CN" altLang="en-US" sz="2400" dirty="0">
                <a:solidFill>
                  <a:srgbClr val="0000FF"/>
                </a:solidFill>
              </a:rPr>
              <a:t>){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</a:rPr>
              <a:t>s=a*</a:t>
            </a:r>
            <a:r>
              <a:rPr lang="en-US" altLang="zh-CN" sz="2400" dirty="0" err="1">
                <a:solidFill>
                  <a:srgbClr val="0000FF"/>
                </a:solidFill>
              </a:rPr>
              <a:t>b+a^b</a:t>
            </a:r>
            <a:endParaRPr lang="zh-CN" altLang="en-US" sz="2400" dirty="0">
              <a:solidFill>
                <a:srgbClr val="0000FF"/>
              </a:solidFill>
            </a:endParaRPr>
          </a:p>
          <a:p>
            <a:r>
              <a:rPr lang="zh-CN" altLang="en-US" sz="2400" dirty="0">
                <a:solidFill>
                  <a:srgbClr val="0000FF"/>
                </a:solidFill>
              </a:rPr>
              <a:t>  return(</a:t>
            </a: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zh-CN" altLang="en-US" sz="2400" dirty="0">
                <a:solidFill>
                  <a:srgbClr val="0000FF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94770665-B6C3-A642-8C71-1D8B9724416E}"/>
              </a:ext>
            </a:extLst>
          </p:cNvPr>
          <p:cNvSpPr txBox="1">
            <a:spLocks/>
          </p:cNvSpPr>
          <p:nvPr/>
        </p:nvSpPr>
        <p:spPr>
          <a:xfrm>
            <a:off x="6533940" y="4876800"/>
            <a:ext cx="5635869" cy="86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en-US" altLang="zh-CN" sz="2400" dirty="0">
                <a:solidFill>
                  <a:srgbClr val="0000FF"/>
                </a:solidFill>
              </a:rPr>
              <a:t>2%^_^%3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C25BFB70-8C18-C64B-83B7-F83FCD4A37B0}"/>
              </a:ext>
            </a:extLst>
          </p:cNvPr>
          <p:cNvSpPr txBox="1">
            <a:spLocks/>
          </p:cNvSpPr>
          <p:nvPr/>
        </p:nvSpPr>
        <p:spPr>
          <a:xfrm>
            <a:off x="6533941" y="3931195"/>
            <a:ext cx="5635869" cy="1633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dirty="0"/>
              <a:t>函数即为运算符形式：</a:t>
            </a:r>
            <a:endParaRPr kumimoji="1" lang="en-US" altLang="zh-CN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58EA64A8-84E9-EA4E-9DEF-18BADB18B067}"/>
              </a:ext>
            </a:extLst>
          </p:cNvPr>
          <p:cNvSpPr txBox="1">
            <a:spLocks/>
          </p:cNvSpPr>
          <p:nvPr/>
        </p:nvSpPr>
        <p:spPr>
          <a:xfrm>
            <a:off x="6533940" y="6405490"/>
            <a:ext cx="5635869" cy="1633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/>
              <a:t>本质上，中缀函数将函数流程绑定在了字符 </a:t>
            </a:r>
            <a:r>
              <a:rPr lang="en-US" altLang="zh-CN" dirty="0">
                <a:solidFill>
                  <a:srgbClr val="0000FF"/>
                </a:solidFill>
              </a:rPr>
              <a:t>%^_^%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kumimoji="1" lang="zh-CN" altLang="en-US" dirty="0"/>
              <a:t>之上。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8721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C974E-8A7C-424D-B394-3C1E0EFB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替换函数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0EC08-8782-D74C-9078-A9BFFCC9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5635869" cy="666750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替换函数的方式似乎是在对函数作用结果进行替代赋值。如</a:t>
            </a:r>
            <a:r>
              <a:rPr kumimoji="1" lang="en-US" altLang="zh-CN" dirty="0"/>
              <a:t>names()</a:t>
            </a:r>
            <a:r>
              <a:rPr kumimoji="1" lang="zh-CN" altLang="en-US" dirty="0"/>
              <a:t>函数：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创建一个向量</a:t>
            </a:r>
            <a:r>
              <a:rPr kumimoji="1" lang="en-US" altLang="zh-CN" dirty="0"/>
              <a:t>t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t=1:10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用</a:t>
            </a:r>
            <a:r>
              <a:rPr kumimoji="1" lang="en-US" altLang="zh-CN" dirty="0"/>
              <a:t>names()</a:t>
            </a:r>
            <a:r>
              <a:rPr kumimoji="1" lang="zh-CN" altLang="en-US" dirty="0"/>
              <a:t>更改元素名：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zh-CN" sz="2800" dirty="0">
                <a:solidFill>
                  <a:srgbClr val="0000FF"/>
                </a:solidFill>
              </a:rPr>
              <a:t>names(t)=letters[1:10]</a:t>
            </a:r>
          </a:p>
          <a:p>
            <a:pPr marL="0" indent="0">
              <a:spcBef>
                <a:spcPts val="600"/>
              </a:spcBef>
              <a:buNone/>
            </a:pPr>
            <a:endParaRPr kumimoji="1"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B891387-71A6-0049-81B9-2608A463A273}"/>
              </a:ext>
            </a:extLst>
          </p:cNvPr>
          <p:cNvSpPr txBox="1">
            <a:spLocks/>
          </p:cNvSpPr>
          <p:nvPr/>
        </p:nvSpPr>
        <p:spPr>
          <a:xfrm>
            <a:off x="6314383" y="1746933"/>
            <a:ext cx="5635869" cy="331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dirty="0"/>
              <a:t>案例：创建一个名为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的替代函数</a:t>
            </a:r>
            <a:endParaRPr kumimoji="1"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B8B5F9-947A-9A41-A28F-8DC9AB2218F9}"/>
              </a:ext>
            </a:extLst>
          </p:cNvPr>
          <p:cNvSpPr/>
          <p:nvPr/>
        </p:nvSpPr>
        <p:spPr>
          <a:xfrm>
            <a:off x="6502400" y="3081238"/>
            <a:ext cx="5742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"second</a:t>
            </a:r>
            <a:r>
              <a:rPr lang="en-US" altLang="zh-CN" sz="2400" dirty="0">
                <a:solidFill>
                  <a:srgbClr val="0000FF"/>
                </a:solidFill>
              </a:rPr>
              <a:t>&lt;-</a:t>
            </a:r>
            <a:r>
              <a:rPr lang="zh-CN" altLang="en-US" sz="2400" dirty="0">
                <a:solidFill>
                  <a:srgbClr val="0000FF"/>
                </a:solidFill>
              </a:rPr>
              <a:t>"=function(x,value){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  x[2]=value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  return(x)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94770665-B6C3-A642-8C71-1D8B9724416E}"/>
              </a:ext>
            </a:extLst>
          </p:cNvPr>
          <p:cNvSpPr txBox="1">
            <a:spLocks/>
          </p:cNvSpPr>
          <p:nvPr/>
        </p:nvSpPr>
        <p:spPr>
          <a:xfrm>
            <a:off x="6609413" y="6140163"/>
            <a:ext cx="5635869" cy="86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en-US" altLang="zh-CN" sz="2400" dirty="0">
                <a:solidFill>
                  <a:srgbClr val="0000FF"/>
                </a:solidFill>
              </a:rPr>
              <a:t>second(t)=50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C25BFB70-8C18-C64B-83B7-F83FCD4A37B0}"/>
              </a:ext>
            </a:extLst>
          </p:cNvPr>
          <p:cNvSpPr txBox="1">
            <a:spLocks/>
          </p:cNvSpPr>
          <p:nvPr/>
        </p:nvSpPr>
        <p:spPr>
          <a:xfrm>
            <a:off x="6371062" y="4864845"/>
            <a:ext cx="5635869" cy="1633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dirty="0"/>
              <a:t>运行函数之后起到替换第二个元素的作用。</a:t>
            </a:r>
            <a:endParaRPr kumimoji="1"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7C1054-688D-E547-A085-9641ACE7564A}"/>
              </a:ext>
            </a:extLst>
          </p:cNvPr>
          <p:cNvSpPr/>
          <p:nvPr/>
        </p:nvSpPr>
        <p:spPr>
          <a:xfrm>
            <a:off x="6314383" y="7202778"/>
            <a:ext cx="53948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本质上，替换函数将函数流程绑定在了带赋值符的字符上。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638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C974E-8A7C-424D-B394-3C1E0EFB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函数列表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0EC08-8782-D74C-9078-A9BFFCC9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5635869" cy="217552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kumimoji="1" lang="zh-CN" altLang="en-US" dirty="0"/>
              <a:t>函数也是可以作为元素存入变量。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变量可以将函数像数据一样存储。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kumimoji="1" lang="zh-CN" altLang="en-US" dirty="0"/>
              <a:t>如前所述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函数，存入变量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同时把</a:t>
            </a:r>
            <a:r>
              <a:rPr kumimoji="1" lang="en-US" altLang="zh-CN" dirty="0"/>
              <a:t>mean</a:t>
            </a:r>
            <a:r>
              <a:rPr kumimoji="1" lang="zh-CN" altLang="en-US" dirty="0"/>
              <a:t>函数也存储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B8B5F9-947A-9A41-A28F-8DC9AB2218F9}"/>
              </a:ext>
            </a:extLst>
          </p:cNvPr>
          <p:cNvSpPr/>
          <p:nvPr/>
        </p:nvSpPr>
        <p:spPr>
          <a:xfrm>
            <a:off x="6426928" y="2329906"/>
            <a:ext cx="5742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func</a:t>
            </a:r>
            <a:r>
              <a:rPr lang="en-US" altLang="zh-CN" sz="2400" dirty="0">
                <a:solidFill>
                  <a:srgbClr val="0000FF"/>
                </a:solidFill>
              </a:rPr>
              <a:t>=list(a=</a:t>
            </a:r>
            <a:r>
              <a:rPr lang="en-US" altLang="zh-CN" sz="2400" dirty="0" err="1">
                <a:solidFill>
                  <a:srgbClr val="0000FF"/>
                </a:solidFill>
              </a:rPr>
              <a:t>process,b</a:t>
            </a:r>
            <a:r>
              <a:rPr lang="en-US" altLang="zh-CN" sz="2400" dirty="0">
                <a:solidFill>
                  <a:srgbClr val="0000FF"/>
                </a:solidFill>
              </a:rPr>
              <a:t>=mean)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94770665-B6C3-A642-8C71-1D8B9724416E}"/>
              </a:ext>
            </a:extLst>
          </p:cNvPr>
          <p:cNvSpPr txBox="1">
            <a:spLocks/>
          </p:cNvSpPr>
          <p:nvPr/>
        </p:nvSpPr>
        <p:spPr>
          <a:xfrm>
            <a:off x="6480434" y="5267964"/>
            <a:ext cx="5635869" cy="1633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en-US" altLang="zh-CN" sz="2400" dirty="0" err="1">
                <a:solidFill>
                  <a:srgbClr val="0000FF"/>
                </a:solidFill>
              </a:rPr>
              <a:t>func$a</a:t>
            </a:r>
            <a:r>
              <a:rPr kumimoji="1" lang="en-US" altLang="zh-CN" sz="2400" dirty="0">
                <a:solidFill>
                  <a:srgbClr val="0000FF"/>
                </a:solidFill>
              </a:rPr>
              <a:t>(y=</a:t>
            </a:r>
            <a:r>
              <a:rPr lang="en-US" altLang="zh-CN" sz="2400" dirty="0">
                <a:solidFill>
                  <a:srgbClr val="0000FF"/>
                </a:solidFill>
              </a:rPr>
              <a:t>c(50,70,80,90))</a:t>
            </a:r>
          </a:p>
          <a:p>
            <a:pPr marL="0" indent="0" hangingPunct="1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func$b</a:t>
            </a:r>
            <a:r>
              <a:rPr lang="en-US" altLang="zh-CN" sz="2400" dirty="0">
                <a:solidFill>
                  <a:srgbClr val="0000FF"/>
                </a:solidFill>
              </a:rPr>
              <a:t>(1:5)</a:t>
            </a:r>
          </a:p>
          <a:p>
            <a:pPr marL="0" indent="0" hangingPunct="1">
              <a:buNone/>
            </a:pPr>
            <a:endParaRPr kumimoji="1"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C25BFB70-8C18-C64B-83B7-F83FCD4A37B0}"/>
              </a:ext>
            </a:extLst>
          </p:cNvPr>
          <p:cNvSpPr txBox="1">
            <a:spLocks/>
          </p:cNvSpPr>
          <p:nvPr/>
        </p:nvSpPr>
        <p:spPr>
          <a:xfrm>
            <a:off x="6426928" y="3262164"/>
            <a:ext cx="5635869" cy="1633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lnSpc>
                <a:spcPct val="130000"/>
              </a:lnSpc>
              <a:buFont typeface="Helvetica Neue"/>
              <a:buNone/>
            </a:pPr>
            <a:r>
              <a:rPr kumimoji="1" lang="en-US" altLang="zh-CN" dirty="0" err="1"/>
              <a:t>func</a:t>
            </a:r>
            <a:r>
              <a:rPr kumimoji="1" lang="zh-CN" altLang="en-US" dirty="0"/>
              <a:t>称为函数列表，存入其中的函数使用时如同调取数据一样：</a:t>
            </a:r>
            <a:endParaRPr kumimoji="1" lang="en-US" altLang="zh-CN" dirty="0"/>
          </a:p>
        </p:txBody>
      </p:sp>
      <p:sp>
        <p:nvSpPr>
          <p:cNvPr id="12" name="&gt;process&lt;-function(y){…">
            <a:extLst>
              <a:ext uri="{FF2B5EF4-FFF2-40B4-BE49-F238E27FC236}">
                <a16:creationId xmlns:a16="http://schemas.microsoft.com/office/drawing/2014/main" id="{2EDDE67C-C33C-5242-8735-915F82D610E1}"/>
              </a:ext>
            </a:extLst>
          </p:cNvPr>
          <p:cNvSpPr txBox="1">
            <a:spLocks/>
          </p:cNvSpPr>
          <p:nvPr/>
        </p:nvSpPr>
        <p:spPr>
          <a:xfrm>
            <a:off x="571500" y="4253423"/>
            <a:ext cx="6003628" cy="24097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sz="2400" dirty="0">
                <a:solidFill>
                  <a:srgbClr val="0433FF"/>
                </a:solidFill>
              </a:rPr>
              <a:t>&gt;process&lt;-function(y){</a:t>
            </a: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sz="2400" dirty="0">
                <a:solidFill>
                  <a:srgbClr val="0433FF"/>
                </a:solidFill>
              </a:rPr>
              <a:t>+  t=y[y&gt;60]</a:t>
            </a: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sz="2400" dirty="0">
                <a:solidFill>
                  <a:srgbClr val="0433FF"/>
                </a:solidFill>
              </a:rPr>
              <a:t>+  </a:t>
            </a:r>
            <a:r>
              <a:rPr lang="en-US" sz="2400" dirty="0" err="1">
                <a:solidFill>
                  <a:srgbClr val="0433FF"/>
                </a:solidFill>
              </a:rPr>
              <a:t>dist</a:t>
            </a:r>
            <a:r>
              <a:rPr lang="en-US" sz="2400" dirty="0">
                <a:solidFill>
                  <a:srgbClr val="0433FF"/>
                </a:solidFill>
              </a:rPr>
              <a:t>=mean(t)-median(t)</a:t>
            </a: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sz="2400" dirty="0">
                <a:solidFill>
                  <a:srgbClr val="0433FF"/>
                </a:solidFill>
              </a:rPr>
              <a:t>+  return(</a:t>
            </a:r>
            <a:r>
              <a:rPr lang="en-US" sz="2400" dirty="0" err="1">
                <a:solidFill>
                  <a:srgbClr val="0433FF"/>
                </a:solidFill>
              </a:rPr>
              <a:t>dist</a:t>
            </a:r>
            <a:r>
              <a:rPr lang="en-US" sz="2400" dirty="0">
                <a:solidFill>
                  <a:srgbClr val="0433FF"/>
                </a:solidFill>
              </a:rPr>
              <a:t>)</a:t>
            </a: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sz="2400" dirty="0">
                <a:solidFill>
                  <a:srgbClr val="0433FF"/>
                </a:solidFill>
              </a:rPr>
              <a:t>+}</a:t>
            </a:r>
          </a:p>
        </p:txBody>
      </p:sp>
    </p:spTree>
    <p:extLst>
      <p:ext uri="{BB962C8B-B14F-4D97-AF65-F5344CB8AC3E}">
        <p14:creationId xmlns:p14="http://schemas.microsoft.com/office/powerpoint/2010/main" val="829800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C974E-8A7C-424D-B394-3C1E0EFB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闭包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0EC08-8782-D74C-9078-A9BFFCC9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5635869" cy="267765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函数的返回值也可以是函数。这种类函数称为闭包，也形象称为函数工厂。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同样以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函数为例，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B8B5F9-947A-9A41-A28F-8DC9AB2218F9}"/>
              </a:ext>
            </a:extLst>
          </p:cNvPr>
          <p:cNvSpPr/>
          <p:nvPr/>
        </p:nvSpPr>
        <p:spPr>
          <a:xfrm>
            <a:off x="6119437" y="4409892"/>
            <a:ext cx="57428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factory=function(threshold){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function(y){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t=y[y&gt;threshold]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dist</a:t>
            </a:r>
            <a:r>
              <a:rPr lang="en-US" altLang="zh-CN" sz="2400" dirty="0">
                <a:solidFill>
                  <a:srgbClr val="0000FF"/>
                </a:solidFill>
              </a:rPr>
              <a:t>=mean(t)-median(t)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return(</a:t>
            </a:r>
            <a:r>
              <a:rPr lang="en-US" altLang="zh-CN" sz="2400" dirty="0" err="1">
                <a:solidFill>
                  <a:srgbClr val="0000FF"/>
                </a:solidFill>
              </a:rPr>
              <a:t>dist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}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&gt;process&lt;-function(y){…">
            <a:extLst>
              <a:ext uri="{FF2B5EF4-FFF2-40B4-BE49-F238E27FC236}">
                <a16:creationId xmlns:a16="http://schemas.microsoft.com/office/drawing/2014/main" id="{2EDDE67C-C33C-5242-8735-915F82D610E1}"/>
              </a:ext>
            </a:extLst>
          </p:cNvPr>
          <p:cNvSpPr txBox="1">
            <a:spLocks/>
          </p:cNvSpPr>
          <p:nvPr/>
        </p:nvSpPr>
        <p:spPr>
          <a:xfrm>
            <a:off x="759135" y="4667595"/>
            <a:ext cx="6003628" cy="24097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sz="2400" dirty="0">
                <a:solidFill>
                  <a:srgbClr val="0433FF"/>
                </a:solidFill>
              </a:rPr>
              <a:t>&gt;process&lt;-function(y){</a:t>
            </a: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sz="2400" dirty="0">
                <a:solidFill>
                  <a:srgbClr val="0433FF"/>
                </a:solidFill>
              </a:rPr>
              <a:t>+  t=y[y&gt;60]</a:t>
            </a: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sz="2400" dirty="0">
                <a:solidFill>
                  <a:srgbClr val="0433FF"/>
                </a:solidFill>
              </a:rPr>
              <a:t>+  </a:t>
            </a:r>
            <a:r>
              <a:rPr lang="en-US" sz="2400" dirty="0" err="1">
                <a:solidFill>
                  <a:srgbClr val="0433FF"/>
                </a:solidFill>
              </a:rPr>
              <a:t>dist</a:t>
            </a:r>
            <a:r>
              <a:rPr lang="en-US" sz="2400" dirty="0">
                <a:solidFill>
                  <a:srgbClr val="0433FF"/>
                </a:solidFill>
              </a:rPr>
              <a:t>=mean(t)-median(t)</a:t>
            </a: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sz="2400" dirty="0">
                <a:solidFill>
                  <a:srgbClr val="0433FF"/>
                </a:solidFill>
              </a:rPr>
              <a:t>+  return(</a:t>
            </a:r>
            <a:r>
              <a:rPr lang="en-US" sz="2400" dirty="0" err="1">
                <a:solidFill>
                  <a:srgbClr val="0433FF"/>
                </a:solidFill>
              </a:rPr>
              <a:t>dist</a:t>
            </a:r>
            <a:r>
              <a:rPr lang="en-US" sz="2400" dirty="0">
                <a:solidFill>
                  <a:srgbClr val="0433FF"/>
                </a:solidFill>
              </a:rPr>
              <a:t>)</a:t>
            </a: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700">
                <a:solidFill>
                  <a:srgbClr val="0433FF"/>
                </a:solidFill>
              </a:defRPr>
            </a:pPr>
            <a:r>
              <a:rPr lang="en-US" sz="2400" dirty="0">
                <a:solidFill>
                  <a:srgbClr val="0433FF"/>
                </a:solidFill>
              </a:rPr>
              <a:t>+}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FD3E03-4A5A-724D-A855-FB355E0A170C}"/>
              </a:ext>
            </a:extLst>
          </p:cNvPr>
          <p:cNvSpPr/>
          <p:nvPr/>
        </p:nvSpPr>
        <p:spPr>
          <a:xfrm>
            <a:off x="6119437" y="1764598"/>
            <a:ext cx="63138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创建一个闭包，用来生产一批函数</a:t>
            </a:r>
            <a:r>
              <a:rPr kumimoji="1" lang="en-US" altLang="zh-CN" dirty="0"/>
              <a:t>process,</a:t>
            </a:r>
            <a:r>
              <a:rPr kumimoji="1" lang="zh-CN" altLang="en-US" dirty="0"/>
              <a:t>区别就在于其中的筛选标准不再是</a:t>
            </a:r>
            <a:r>
              <a:rPr kumimoji="1" lang="en-US" altLang="zh-CN" dirty="0"/>
              <a:t>60</a:t>
            </a:r>
            <a:r>
              <a:rPr kumimoji="1" lang="zh-CN" altLang="en-US" dirty="0"/>
              <a:t>，而是给定参数</a:t>
            </a:r>
            <a:r>
              <a:rPr kumimoji="1" lang="en-US" altLang="zh-CN" dirty="0"/>
              <a:t>threshold,</a:t>
            </a:r>
            <a:r>
              <a:rPr kumimoji="1" lang="zh-CN" altLang="en-US" dirty="0"/>
              <a:t>如下闭包：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025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函数的环境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函数式编程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环境结构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环境作用方式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9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环境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环境结构</a:t>
            </a:r>
          </a:p>
        </p:txBody>
      </p:sp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167" name="屏幕快照 2019-04-10 上午12.52.17.png" descr="屏幕快照 2019-04-10 上午12.52.17.png"/>
          <p:cNvPicPr>
            <a:picLocks noChangeAspect="1"/>
          </p:cNvPicPr>
          <p:nvPr/>
        </p:nvPicPr>
        <p:blipFill>
          <a:blip r:embed="rId2"/>
          <a:srcRect t="253"/>
          <a:stretch>
            <a:fillRect/>
          </a:stretch>
        </p:blipFill>
        <p:spPr>
          <a:xfrm>
            <a:off x="6004718" y="1755377"/>
            <a:ext cx="65532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环境的特征："/>
          <p:cNvSpPr txBox="1"/>
          <p:nvPr/>
        </p:nvSpPr>
        <p:spPr>
          <a:xfrm>
            <a:off x="565150" y="1920477"/>
            <a:ext cx="2552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环境的特征：</a:t>
            </a:r>
          </a:p>
        </p:txBody>
      </p:sp>
      <p:sp>
        <p:nvSpPr>
          <p:cNvPr id="169" name="环境呈链式结构"/>
          <p:cNvSpPr txBox="1"/>
          <p:nvPr/>
        </p:nvSpPr>
        <p:spPr>
          <a:xfrm>
            <a:off x="1200150" y="2752327"/>
            <a:ext cx="25146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环境呈链式结构</a:t>
            </a:r>
          </a:p>
        </p:txBody>
      </p:sp>
      <p:sp>
        <p:nvSpPr>
          <p:cNvPr id="170" name="不同环境中的变量互不干扰"/>
          <p:cNvSpPr txBox="1"/>
          <p:nvPr/>
        </p:nvSpPr>
        <p:spPr>
          <a:xfrm>
            <a:off x="1148134" y="3365499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不同环境中的变量互不干扰</a:t>
            </a:r>
          </a:p>
        </p:txBody>
      </p:sp>
      <p:sp>
        <p:nvSpPr>
          <p:cNvPr id="171" name="全局环境处于最底层"/>
          <p:cNvSpPr txBox="1"/>
          <p:nvPr/>
        </p:nvSpPr>
        <p:spPr>
          <a:xfrm>
            <a:off x="1148134" y="4011727"/>
            <a:ext cx="4231532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dirty="0" err="1"/>
              <a:t>全局环境处于</a:t>
            </a:r>
            <a:r>
              <a:rPr lang="zh-CN" altLang="en-US" dirty="0"/>
              <a:t>环境链</a:t>
            </a:r>
            <a:r>
              <a:rPr dirty="0" err="1"/>
              <a:t>最底层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078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 advAuto="0"/>
      <p:bldP spid="170" grpId="0" animBg="1" advAuto="0"/>
      <p:bldP spid="171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环境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环境结构</a:t>
            </a:r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175" name="屏幕快照 2019-04-10 上午12.54.32.png" descr="屏幕快照 2019-04-10 上午12.54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57" y="1749921"/>
            <a:ext cx="6553201" cy="501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环境的特征："/>
          <p:cNvSpPr txBox="1"/>
          <p:nvPr/>
        </p:nvSpPr>
        <p:spPr>
          <a:xfrm>
            <a:off x="565150" y="1920477"/>
            <a:ext cx="2552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环境的特征</a:t>
            </a:r>
            <a:r>
              <a:rPr dirty="0"/>
              <a:t>：</a:t>
            </a:r>
          </a:p>
        </p:txBody>
      </p:sp>
      <p:sp>
        <p:nvSpPr>
          <p:cNvPr id="177" name="环境呈链式结构"/>
          <p:cNvSpPr txBox="1"/>
          <p:nvPr/>
        </p:nvSpPr>
        <p:spPr>
          <a:xfrm>
            <a:off x="1200150" y="2752327"/>
            <a:ext cx="25146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dirty="0" err="1"/>
              <a:t>环境呈链式结构</a:t>
            </a:r>
            <a:endParaRPr dirty="0"/>
          </a:p>
        </p:txBody>
      </p:sp>
      <p:sp>
        <p:nvSpPr>
          <p:cNvPr id="178" name="不同环境中的变量互不干扰"/>
          <p:cNvSpPr txBox="1"/>
          <p:nvPr/>
        </p:nvSpPr>
        <p:spPr>
          <a:xfrm>
            <a:off x="1148134" y="3365499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不同环境中的变量互不干扰</a:t>
            </a:r>
          </a:p>
        </p:txBody>
      </p:sp>
      <p:sp>
        <p:nvSpPr>
          <p:cNvPr id="179" name="全局环境处于最底层"/>
          <p:cNvSpPr txBox="1"/>
          <p:nvPr/>
        </p:nvSpPr>
        <p:spPr>
          <a:xfrm>
            <a:off x="1148134" y="3978672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全局环境处于最底层</a:t>
            </a:r>
          </a:p>
        </p:txBody>
      </p:sp>
    </p:spTree>
    <p:extLst>
      <p:ext uri="{BB962C8B-B14F-4D97-AF65-F5344CB8AC3E}">
        <p14:creationId xmlns:p14="http://schemas.microsoft.com/office/powerpoint/2010/main" val="20351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环境结构</a:t>
            </a:r>
          </a:p>
        </p:txBody>
      </p:sp>
      <p:sp>
        <p:nvSpPr>
          <p:cNvPr id="4" name="环境的特征："/>
          <p:cNvSpPr txBox="1"/>
          <p:nvPr/>
        </p:nvSpPr>
        <p:spPr>
          <a:xfrm>
            <a:off x="759135" y="2070829"/>
            <a:ext cx="2975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环境中的变量：</a:t>
            </a:r>
            <a:endParaRPr dirty="0"/>
          </a:p>
        </p:txBody>
      </p:sp>
      <p:sp>
        <p:nvSpPr>
          <p:cNvPr id="5" name="环境呈链式结构"/>
          <p:cNvSpPr txBox="1"/>
          <p:nvPr/>
        </p:nvSpPr>
        <p:spPr>
          <a:xfrm>
            <a:off x="1200150" y="2785382"/>
            <a:ext cx="6681316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变量不能重名，不可以用数字或符号开头；</a:t>
            </a:r>
            <a:endParaRPr dirty="0"/>
          </a:p>
        </p:txBody>
      </p:sp>
      <p:sp>
        <p:nvSpPr>
          <p:cNvPr id="6" name="环境呈链式结构"/>
          <p:cNvSpPr txBox="1"/>
          <p:nvPr/>
        </p:nvSpPr>
        <p:spPr>
          <a:xfrm>
            <a:off x="1200150" y="3422991"/>
            <a:ext cx="321883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函数与变量可以重名</a:t>
            </a:r>
            <a:endParaRPr dirty="0"/>
          </a:p>
        </p:txBody>
      </p:sp>
      <p:sp>
        <p:nvSpPr>
          <p:cNvPr id="7" name="环境呈链式结构"/>
          <p:cNvSpPr txBox="1"/>
          <p:nvPr/>
        </p:nvSpPr>
        <p:spPr>
          <a:xfrm>
            <a:off x="1200150" y="4081936"/>
            <a:ext cx="5988819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函数与变量优先于工具包中的同名对象</a:t>
            </a:r>
            <a:endParaRPr dirty="0"/>
          </a:p>
        </p:txBody>
      </p:sp>
      <p:sp>
        <p:nvSpPr>
          <p:cNvPr id="8" name="环境呈链式结构"/>
          <p:cNvSpPr txBox="1"/>
          <p:nvPr/>
        </p:nvSpPr>
        <p:spPr>
          <a:xfrm>
            <a:off x="1200149" y="4812693"/>
            <a:ext cx="495007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全局环境会搜索缺失函数或变量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52013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/>
              <a:t>ls()</a:t>
            </a:r>
            <a:r>
              <a:rPr lang="zh-CN" altLang="en-US" dirty="0"/>
              <a:t>列出环境中的对象</a:t>
            </a:r>
            <a:endParaRPr lang="en-US" altLang="zh-CN" dirty="0"/>
          </a:p>
          <a:p>
            <a:r>
              <a:rPr lang="en-US" altLang="zh-CN" dirty="0"/>
              <a:t>rm()</a:t>
            </a:r>
            <a:r>
              <a:rPr lang="zh-CN" altLang="en-US" dirty="0"/>
              <a:t>删除环境中某个对象</a:t>
            </a:r>
            <a:endParaRPr lang="en-US" altLang="zh-CN" dirty="0"/>
          </a:p>
          <a:p>
            <a:r>
              <a:rPr lang="en-US" altLang="zh-CN" dirty="0"/>
              <a:t>search()</a:t>
            </a:r>
            <a:r>
              <a:rPr lang="zh-CN" altLang="en-US" dirty="0"/>
              <a:t>搜索全局环境的所有父环境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55528" y="1972719"/>
            <a:ext cx="6822218" cy="39087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&gt; a=1:10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&gt; </a:t>
            </a:r>
            <a:r>
              <a:rPr lang="en-US" altLang="zh-CN" sz="2400" dirty="0" err="1"/>
              <a:t>rm</a:t>
            </a:r>
            <a:r>
              <a:rPr lang="en-US" altLang="zh-CN" sz="2400" dirty="0"/>
              <a:t>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&gt; </a:t>
            </a:r>
            <a:r>
              <a:rPr lang="en-US" altLang="zh-CN" sz="2400" dirty="0" err="1"/>
              <a:t>rm</a:t>
            </a:r>
            <a:r>
              <a:rPr lang="en-US" altLang="zh-CN" sz="2400" dirty="0"/>
              <a:t>(list=ls())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&gt; search()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400" dirty="0"/>
              <a:t>[1] ".</a:t>
            </a:r>
            <a:r>
              <a:rPr lang="en-US" altLang="zh-CN" sz="2400" dirty="0" err="1"/>
              <a:t>GlobalEnv</a:t>
            </a:r>
            <a:r>
              <a:rPr lang="en-US" altLang="zh-CN" sz="2400" dirty="0"/>
              <a:t>"     "</a:t>
            </a:r>
            <a:r>
              <a:rPr lang="en-US" altLang="zh-CN" sz="2400" dirty="0" err="1"/>
              <a:t>tools:rstudio</a:t>
            </a:r>
            <a:r>
              <a:rPr lang="en-US" altLang="zh-CN" sz="2400" dirty="0"/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[3] "</a:t>
            </a:r>
            <a:r>
              <a:rPr lang="en-US" altLang="zh-CN" sz="2400" dirty="0" err="1"/>
              <a:t>package:stats</a:t>
            </a:r>
            <a:r>
              <a:rPr lang="en-US" altLang="zh-CN" sz="2400" dirty="0"/>
              <a:t>"     "</a:t>
            </a:r>
            <a:r>
              <a:rPr lang="en-US" altLang="zh-CN" sz="2400" dirty="0" err="1"/>
              <a:t>package:graphics</a:t>
            </a:r>
            <a:r>
              <a:rPr lang="en-US" altLang="zh-CN" sz="2400" dirty="0"/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[5] "</a:t>
            </a:r>
            <a:r>
              <a:rPr lang="en-US" altLang="zh-CN" sz="2400" dirty="0" err="1"/>
              <a:t>package:grDevices</a:t>
            </a:r>
            <a:r>
              <a:rPr lang="en-US" altLang="zh-CN" sz="2400" dirty="0"/>
              <a:t>" "</a:t>
            </a:r>
            <a:r>
              <a:rPr lang="en-US" altLang="zh-CN" sz="2400" dirty="0" err="1"/>
              <a:t>package:utils</a:t>
            </a:r>
            <a:r>
              <a:rPr lang="en-US" altLang="zh-CN" sz="2400" dirty="0"/>
              <a:t>"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[7] "</a:t>
            </a:r>
            <a:r>
              <a:rPr lang="en-US" altLang="zh-CN" sz="2400" dirty="0" err="1"/>
              <a:t>package:datasets</a:t>
            </a:r>
            <a:r>
              <a:rPr lang="en-US" altLang="zh-CN" sz="2400" dirty="0"/>
              <a:t>"  "</a:t>
            </a:r>
            <a:r>
              <a:rPr lang="en-US" altLang="zh-CN" sz="2400" dirty="0" err="1"/>
              <a:t>package:methods</a:t>
            </a:r>
            <a:r>
              <a:rPr lang="en-US" altLang="zh-CN" sz="2400" dirty="0"/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[9] "</a:t>
            </a:r>
            <a:r>
              <a:rPr lang="en-US" altLang="zh-CN" sz="2400" dirty="0" err="1"/>
              <a:t>Autoloads</a:t>
            </a:r>
            <a:r>
              <a:rPr lang="en-US" altLang="zh-CN" sz="2400" dirty="0"/>
              <a:t>"         "</a:t>
            </a:r>
            <a:r>
              <a:rPr lang="en-US" altLang="zh-CN" sz="2400" dirty="0" err="1"/>
              <a:t>package:base</a:t>
            </a:r>
            <a:r>
              <a:rPr lang="en-US" altLang="zh-CN" sz="2400" dirty="0"/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&gt;</a:t>
            </a:r>
            <a:endParaRPr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环境操作</a:t>
            </a:r>
          </a:p>
        </p:txBody>
      </p:sp>
    </p:spTree>
    <p:extLst>
      <p:ext uri="{BB962C8B-B14F-4D97-AF65-F5344CB8AC3E}">
        <p14:creationId xmlns:p14="http://schemas.microsoft.com/office/powerpoint/2010/main" val="17987462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6DE722F-ECD1-474C-9C33-8C7534A1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循环与遍历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DFED8-2548-FC47-88B7-F48513102F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</a:t>
            </a:fld>
            <a:endParaRPr lang="zh-CN" altLang="en-US"/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EB7AC0A4-AB20-584E-BC58-A15CC507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80" y="3478607"/>
            <a:ext cx="7185308" cy="1397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5CD7C2-6062-8244-B8CE-3E463F3E8A93}"/>
              </a:ext>
            </a:extLst>
          </p:cNvPr>
          <p:cNvSpPr txBox="1"/>
          <p:nvPr/>
        </p:nvSpPr>
        <p:spPr>
          <a:xfrm>
            <a:off x="759135" y="1935693"/>
            <a:ext cx="1136091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函数使得其后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{ }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中的代码的反复执行，</a:t>
            </a:r>
            <a:r>
              <a:rPr lang="zh-CN" altLang="en-US" dirty="0"/>
              <a:t>如下循环中，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lang="zh-CN" altLang="en-US" dirty="0"/>
              <a:t>称为循环标志变量，用来控制循环次数。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FD70FA-7066-5143-AA8E-1FCD1D1307CF}"/>
              </a:ext>
            </a:extLst>
          </p:cNvPr>
          <p:cNvSpPr txBox="1"/>
          <p:nvPr/>
        </p:nvSpPr>
        <p:spPr>
          <a:xfrm>
            <a:off x="759135" y="5470237"/>
            <a:ext cx="617797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括号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{ }</a:t>
            </a:r>
            <a:r>
              <a:rPr lang="zh-CN" altLang="en-US" dirty="0"/>
              <a:t>用于圈定被作用的代码段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DF73E1-ED0A-8248-87B4-08F72A50FF6C}"/>
              </a:ext>
            </a:extLst>
          </p:cNvPr>
          <p:cNvSpPr txBox="1"/>
          <p:nvPr/>
        </p:nvSpPr>
        <p:spPr>
          <a:xfrm>
            <a:off x="759135" y="6361784"/>
            <a:ext cx="552074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循环流程是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{}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中代码重复执行</a:t>
            </a:r>
          </a:p>
        </p:txBody>
      </p:sp>
    </p:spTree>
    <p:extLst>
      <p:ext uri="{BB962C8B-B14F-4D97-AF65-F5344CB8AC3E}">
        <p14:creationId xmlns:p14="http://schemas.microsoft.com/office/powerpoint/2010/main" val="144997373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82" name="环境的逻辑链"/>
          <p:cNvSpPr txBox="1">
            <a:spLocks noGrp="1"/>
          </p:cNvSpPr>
          <p:nvPr>
            <p:ph type="body" idx="13"/>
          </p:nvPr>
        </p:nvSpPr>
        <p:spPr>
          <a:xfrm>
            <a:off x="4588045" y="565501"/>
            <a:ext cx="3351269" cy="91475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环境的逻辑链</a:t>
            </a:r>
            <a:endParaRPr dirty="0"/>
          </a:p>
        </p:txBody>
      </p:sp>
      <p:sp>
        <p:nvSpPr>
          <p:cNvPr id="183" name="环境结构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词法作用域</a:t>
            </a:r>
            <a:endParaRPr dirty="0"/>
          </a:p>
        </p:txBody>
      </p:sp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60" y="2686830"/>
            <a:ext cx="2676213" cy="5574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屏幕快照 2019-04-10 上午12.54.32.png" descr="屏幕快照 2019-04-10 上午12.54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105" y="2686830"/>
            <a:ext cx="6553201" cy="501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iris"/>
          <p:cNvSpPr txBox="1"/>
          <p:nvPr/>
        </p:nvSpPr>
        <p:spPr>
          <a:xfrm>
            <a:off x="4159465" y="5203160"/>
            <a:ext cx="96787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2600"/>
                </a:solidFill>
              </a:defRPr>
            </a:lvl1pPr>
          </a:lstStyle>
          <a:p>
            <a:r>
              <a:rPr dirty="0"/>
              <a:t>iris</a:t>
            </a:r>
          </a:p>
        </p:txBody>
      </p:sp>
      <p:sp>
        <p:nvSpPr>
          <p:cNvPr id="187" name="线条"/>
          <p:cNvSpPr/>
          <p:nvPr/>
        </p:nvSpPr>
        <p:spPr>
          <a:xfrm flipV="1">
            <a:off x="4543918" y="5624167"/>
            <a:ext cx="0" cy="27149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88" name="filter"/>
          <p:cNvSpPr txBox="1"/>
          <p:nvPr/>
        </p:nvSpPr>
        <p:spPr>
          <a:xfrm>
            <a:off x="4671806" y="6816586"/>
            <a:ext cx="13946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2600"/>
                </a:solidFill>
              </a:defRPr>
            </a:lvl1pPr>
          </a:lstStyle>
          <a:p>
            <a:r>
              <a:t>filter</a:t>
            </a:r>
          </a:p>
        </p:txBody>
      </p:sp>
      <p:sp>
        <p:nvSpPr>
          <p:cNvPr id="189" name="线条"/>
          <p:cNvSpPr/>
          <p:nvPr/>
        </p:nvSpPr>
        <p:spPr>
          <a:xfrm flipV="1">
            <a:off x="5235011" y="7513739"/>
            <a:ext cx="1" cy="82539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3170E6-A28D-2343-9C65-AEBA8CC8E30C}"/>
              </a:ext>
            </a:extLst>
          </p:cNvPr>
          <p:cNvSpPr txBox="1"/>
          <p:nvPr/>
        </p:nvSpPr>
        <p:spPr>
          <a:xfrm>
            <a:off x="882363" y="1584636"/>
            <a:ext cx="1036822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调用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iris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数据集、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filter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函数时沿环境逻辑链搜索过程</a:t>
            </a:r>
          </a:p>
        </p:txBody>
      </p:sp>
    </p:spTree>
    <p:extLst>
      <p:ext uri="{BB962C8B-B14F-4D97-AF65-F5344CB8AC3E}">
        <p14:creationId xmlns:p14="http://schemas.microsoft.com/office/powerpoint/2010/main" val="400055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dvAuto="0"/>
      <p:bldP spid="186" grpId="0" animBg="1" advAuto="0"/>
      <p:bldP spid="187" grpId="0" animBg="1" advAuto="0"/>
      <p:bldP spid="188" grpId="0" animBg="1" advAuto="0"/>
      <p:bldP spid="189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工具包环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工具包环境</a:t>
            </a:r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93" name="动态加载的工具包处于全局环境之上"/>
          <p:cNvSpPr txBox="1"/>
          <p:nvPr/>
        </p:nvSpPr>
        <p:spPr>
          <a:xfrm>
            <a:off x="603250" y="1959510"/>
            <a:ext cx="748923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动态加载的工具包处于</a:t>
            </a:r>
            <a:r>
              <a:rPr lang="zh-CN" altLang="en-US" dirty="0"/>
              <a:t>紧邻</a:t>
            </a:r>
            <a:r>
              <a:rPr dirty="0" err="1"/>
              <a:t>全局环境之上</a:t>
            </a:r>
            <a:endParaRPr dirty="0"/>
          </a:p>
        </p:txBody>
      </p:sp>
      <p:pic>
        <p:nvPicPr>
          <p:cNvPr id="194" name="屏幕快照 2019-04-10 下午4.13.04.png" descr="屏幕快照 2019-04-10 下午4.13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955" y="2189460"/>
            <a:ext cx="2438401" cy="356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圆角矩形"/>
          <p:cNvSpPr/>
          <p:nvPr/>
        </p:nvSpPr>
        <p:spPr>
          <a:xfrm>
            <a:off x="8801861" y="2910978"/>
            <a:ext cx="2636590" cy="423623"/>
          </a:xfrm>
          <a:prstGeom prst="roundRect">
            <a:avLst>
              <a:gd name="adj" fmla="val 44969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6" name="&gt; stats::filter()"/>
          <p:cNvSpPr txBox="1"/>
          <p:nvPr/>
        </p:nvSpPr>
        <p:spPr>
          <a:xfrm>
            <a:off x="1070272" y="6197624"/>
            <a:ext cx="3223767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433FF"/>
                </a:solidFill>
              </a:defRPr>
            </a:lvl1pPr>
          </a:lstStyle>
          <a:p>
            <a:r>
              <a:t>&gt; stats::filter()</a:t>
            </a:r>
          </a:p>
        </p:txBody>
      </p:sp>
      <p:pic>
        <p:nvPicPr>
          <p:cNvPr id="197" name="屏幕快照 2019-04-10 下午4.16.13.png" descr="屏幕快照 2019-04-10 下午4.16.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15" y="3033799"/>
            <a:ext cx="6766740" cy="2055595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指定工具包调取工具函数"/>
          <p:cNvSpPr txBox="1"/>
          <p:nvPr/>
        </p:nvSpPr>
        <p:spPr>
          <a:xfrm>
            <a:off x="628650" y="5462093"/>
            <a:ext cx="461664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指定工具包</a:t>
            </a:r>
            <a:r>
              <a:rPr lang="zh-CN" altLang="en-US" dirty="0"/>
              <a:t>环境</a:t>
            </a:r>
            <a:r>
              <a:rPr dirty="0" err="1"/>
              <a:t>调取函数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2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自定义函数环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自定义函数</a:t>
            </a:r>
            <a:r>
              <a:rPr lang="zh-CN" altLang="en-US" dirty="0"/>
              <a:t>的</a:t>
            </a:r>
            <a:r>
              <a:rPr dirty="0" err="1"/>
              <a:t>环境</a:t>
            </a:r>
            <a:endParaRPr dirty="0"/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02" name="函数环境的特点："/>
          <p:cNvSpPr txBox="1"/>
          <p:nvPr/>
        </p:nvSpPr>
        <p:spPr>
          <a:xfrm>
            <a:off x="565150" y="1920477"/>
            <a:ext cx="33655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函数环境的特点：</a:t>
            </a:r>
          </a:p>
        </p:txBody>
      </p:sp>
      <p:sp>
        <p:nvSpPr>
          <p:cNvPr id="203" name="函数的环境仅在计算时存在"/>
          <p:cNvSpPr txBox="1"/>
          <p:nvPr/>
        </p:nvSpPr>
        <p:spPr>
          <a:xfrm>
            <a:off x="1059234" y="2739324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函数的环境仅在计算时存在</a:t>
            </a:r>
          </a:p>
        </p:txBody>
      </p:sp>
      <p:sp>
        <p:nvSpPr>
          <p:cNvPr id="204" name="函数环境处于全局环境之下"/>
          <p:cNvSpPr txBox="1"/>
          <p:nvPr/>
        </p:nvSpPr>
        <p:spPr>
          <a:xfrm>
            <a:off x="1059234" y="3374324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函数环境处于全局环境之下</a:t>
            </a:r>
          </a:p>
        </p:txBody>
      </p:sp>
      <p:sp>
        <p:nvSpPr>
          <p:cNvPr id="205" name="函数的环境仅在计算时存在"/>
          <p:cNvSpPr txBox="1"/>
          <p:nvPr/>
        </p:nvSpPr>
        <p:spPr>
          <a:xfrm>
            <a:off x="1059234" y="4008618"/>
            <a:ext cx="4231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函数的环境仅在计算时存在</a:t>
            </a:r>
          </a:p>
        </p:txBody>
      </p:sp>
      <p:sp>
        <p:nvSpPr>
          <p:cNvPr id="206" name="f=function(y){…"/>
          <p:cNvSpPr txBox="1"/>
          <p:nvPr/>
        </p:nvSpPr>
        <p:spPr>
          <a:xfrm>
            <a:off x="2436713" y="5428192"/>
            <a:ext cx="459559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f=function(y){</a:t>
            </a:r>
          </a:p>
          <a:p>
            <a:pPr>
              <a:defRPr sz="2800"/>
            </a:pPr>
            <a:r>
              <a:t>  dist=max(t)-min(t)</a:t>
            </a:r>
          </a:p>
          <a:p>
            <a:pPr>
              <a:defRPr sz="2800"/>
            </a:pPr>
            <a:r>
              <a:t>  return(dist)</a:t>
            </a:r>
          </a:p>
          <a:p>
            <a:pPr>
              <a:defRPr sz="2800"/>
            </a:pPr>
            <a:r>
              <a:t>}</a:t>
            </a:r>
          </a:p>
        </p:txBody>
      </p:sp>
      <p:grpSp>
        <p:nvGrpSpPr>
          <p:cNvPr id="211" name="成组"/>
          <p:cNvGrpSpPr/>
          <p:nvPr/>
        </p:nvGrpSpPr>
        <p:grpSpPr>
          <a:xfrm>
            <a:off x="2064664" y="5515692"/>
            <a:ext cx="4024072" cy="2053677"/>
            <a:chOff x="-31750" y="-31750"/>
            <a:chExt cx="4024070" cy="2053676"/>
          </a:xfrm>
        </p:grpSpPr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024094" y="963338"/>
              <a:ext cx="2053677" cy="63501"/>
            </a:xfrm>
            <a:prstGeom prst="rect">
              <a:avLst/>
            </a:prstGeom>
            <a:effectLst/>
          </p:spPr>
        </p:pic>
        <p:pic>
          <p:nvPicPr>
            <p:cNvPr id="209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957137"/>
              <a:ext cx="4024071" cy="63501"/>
            </a:xfrm>
            <a:prstGeom prst="rect">
              <a:avLst/>
            </a:prstGeom>
            <a:effectLst/>
          </p:spPr>
        </p:pic>
      </p:grpSp>
      <p:pic>
        <p:nvPicPr>
          <p:cNvPr id="212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50" y="2030964"/>
            <a:ext cx="2908300" cy="147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150" y="3467100"/>
            <a:ext cx="2908300" cy="1193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70020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  <p:bldP spid="204" grpId="0" animBg="1" advAuto="0"/>
      <p:bldP spid="205" grpId="0" animBg="1" advAuto="0"/>
      <p:bldP spid="212" grpId="0" animBg="1" advAuto="0"/>
      <p:bldP spid="213" grpId="0" animBg="1" advAuto="0"/>
      <p:bldP spid="213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自定义函数环境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3367838" cy="914755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3654"/>
            </a:lvl1pPr>
          </a:lstStyle>
          <a:p>
            <a:r>
              <a:rPr lang="zh-CN" altLang="en-US" dirty="0"/>
              <a:t> </a:t>
            </a:r>
            <a:endParaRPr dirty="0"/>
          </a:p>
        </p:txBody>
      </p:sp>
      <p:sp>
        <p:nvSpPr>
          <p:cNvPr id="216" name="变量作用域规则：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t>变量作用域规则：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AutoNum type="arabicPeriod"/>
            </a:pPr>
            <a:r>
              <a:t>向上查找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AutoNum type="arabicPeriod"/>
            </a:pPr>
            <a:r>
              <a:t>动态查找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AutoNum type="arabicPeriod"/>
            </a:pPr>
            <a:r>
              <a:t>屏蔽效应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AutoNum type="arabicPeriod"/>
            </a:pPr>
            <a:endParaRPr/>
          </a:p>
        </p:txBody>
      </p:sp>
      <p:sp>
        <p:nvSpPr>
          <p:cNvPr id="2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18" name="变量作用域"/>
          <p:cNvSpPr txBox="1">
            <a:spLocks noGrp="1"/>
          </p:cNvSpPr>
          <p:nvPr>
            <p:ph type="body" idx="14"/>
          </p:nvPr>
        </p:nvSpPr>
        <p:spPr>
          <a:xfrm>
            <a:off x="4930945" y="565501"/>
            <a:ext cx="2507910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变量作用域</a:t>
            </a:r>
          </a:p>
        </p:txBody>
      </p:sp>
      <p:sp>
        <p:nvSpPr>
          <p:cNvPr id="219" name="&gt; x=12…"/>
          <p:cNvSpPr txBox="1"/>
          <p:nvPr/>
        </p:nvSpPr>
        <p:spPr>
          <a:xfrm>
            <a:off x="6433939" y="2155427"/>
            <a:ext cx="3528616" cy="3831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&gt; x=12</a:t>
            </a:r>
          </a:p>
          <a:p>
            <a:pPr>
              <a:defRPr sz="2800"/>
            </a:pPr>
            <a:r>
              <a:t>&gt; g=function(){</a:t>
            </a:r>
          </a:p>
          <a:p>
            <a:pPr>
              <a:defRPr sz="2800"/>
            </a:pPr>
            <a:r>
              <a:t>+ z=7</a:t>
            </a:r>
          </a:p>
          <a:p>
            <a:pPr>
              <a:defRPr sz="2800"/>
            </a:pPr>
            <a:r>
              <a:t>+ c(x,z)</a:t>
            </a:r>
          </a:p>
          <a:p>
            <a:pPr>
              <a:defRPr sz="2800"/>
            </a:pPr>
            <a:r>
              <a:t>+ }</a:t>
            </a:r>
          </a:p>
          <a:p>
            <a:pPr>
              <a:defRPr sz="2800"/>
            </a:pPr>
            <a:r>
              <a:t>&gt; z=8</a:t>
            </a:r>
          </a:p>
          <a:p>
            <a:pPr>
              <a:defRPr sz="2800"/>
            </a:pPr>
            <a:r>
              <a:t>&gt; g()</a:t>
            </a:r>
          </a:p>
          <a:p>
            <a:pPr>
              <a:defRPr sz="2800"/>
            </a:pPr>
            <a:r>
              <a:t>[1] 12  7</a:t>
            </a:r>
          </a:p>
        </p:txBody>
      </p:sp>
    </p:spTree>
    <p:extLst>
      <p:ext uri="{BB962C8B-B14F-4D97-AF65-F5344CB8AC3E}">
        <p14:creationId xmlns:p14="http://schemas.microsoft.com/office/powerpoint/2010/main" val="10851201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泛函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函数式编程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15837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lapply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切割与组合</a:t>
            </a:r>
            <a:endParaRPr dirty="0"/>
          </a:p>
        </p:txBody>
      </p:sp>
      <p:sp>
        <p:nvSpPr>
          <p:cNvPr id="7" name="常见的分析工具">
            <a:extLst>
              <a:ext uri="{FF2B5EF4-FFF2-40B4-BE49-F238E27FC236}">
                <a16:creationId xmlns:a16="http://schemas.microsoft.com/office/drawing/2014/main" id="{095AE3EA-4D9F-434D-894D-2A94C32E54A9}"/>
              </a:ext>
            </a:extLst>
          </p:cNvPr>
          <p:cNvSpPr txBox="1"/>
          <p:nvPr/>
        </p:nvSpPr>
        <p:spPr>
          <a:xfrm>
            <a:off x="7352515" y="5009618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泛函族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50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7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泛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使用函数之函数处理复杂问题</a:t>
            </a:r>
            <a:endParaRPr dirty="0"/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33" name="泛函是调用其他函数进行计算的函数。"/>
          <p:cNvSpPr txBox="1"/>
          <p:nvPr/>
        </p:nvSpPr>
        <p:spPr>
          <a:xfrm>
            <a:off x="654050" y="1939857"/>
            <a:ext cx="420628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重新调整函数使用过程</a:t>
            </a:r>
            <a:endParaRPr dirty="0"/>
          </a:p>
        </p:txBody>
      </p:sp>
      <p:grpSp>
        <p:nvGrpSpPr>
          <p:cNvPr id="249" name="成组"/>
          <p:cNvGrpSpPr/>
          <p:nvPr/>
        </p:nvGrpSpPr>
        <p:grpSpPr>
          <a:xfrm>
            <a:off x="2422765" y="2807452"/>
            <a:ext cx="8159270" cy="2284959"/>
            <a:chOff x="0" y="0"/>
            <a:chExt cx="8159269" cy="2284958"/>
          </a:xfrm>
        </p:grpSpPr>
        <p:sp>
          <p:nvSpPr>
            <p:cNvPr id="234" name="y1"/>
            <p:cNvSpPr txBox="1"/>
            <p:nvPr/>
          </p:nvSpPr>
          <p:spPr>
            <a:xfrm>
              <a:off x="3783855" y="492181"/>
              <a:ext cx="972360" cy="49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y1</a:t>
              </a:r>
            </a:p>
          </p:txBody>
        </p:sp>
        <p:sp>
          <p:nvSpPr>
            <p:cNvPr id="235" name="线条"/>
            <p:cNvSpPr/>
            <p:nvPr/>
          </p:nvSpPr>
          <p:spPr>
            <a:xfrm flipV="1">
              <a:off x="1806605" y="746315"/>
              <a:ext cx="1961290" cy="523024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36" name="计算结果"/>
            <p:cNvSpPr txBox="1"/>
            <p:nvPr/>
          </p:nvSpPr>
          <p:spPr>
            <a:xfrm>
              <a:off x="6627164" y="459876"/>
              <a:ext cx="15321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计算结果</a:t>
              </a:r>
            </a:p>
          </p:txBody>
        </p:sp>
        <p:sp>
          <p:nvSpPr>
            <p:cNvPr id="237" name="线条"/>
            <p:cNvSpPr/>
            <p:nvPr/>
          </p:nvSpPr>
          <p:spPr>
            <a:xfrm>
              <a:off x="4829002" y="764676"/>
              <a:ext cx="1740524" cy="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38" name="lapply()"/>
            <p:cNvSpPr txBox="1"/>
            <p:nvPr/>
          </p:nvSpPr>
          <p:spPr>
            <a:xfrm>
              <a:off x="0" y="1164373"/>
              <a:ext cx="1912907" cy="49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lapply()</a:t>
              </a:r>
            </a:p>
          </p:txBody>
        </p:sp>
        <p:sp>
          <p:nvSpPr>
            <p:cNvPr id="239" name="y2"/>
            <p:cNvSpPr txBox="1"/>
            <p:nvPr/>
          </p:nvSpPr>
          <p:spPr>
            <a:xfrm>
              <a:off x="3783855" y="1138973"/>
              <a:ext cx="972360" cy="49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y2</a:t>
              </a:r>
            </a:p>
          </p:txBody>
        </p:sp>
        <p:sp>
          <p:nvSpPr>
            <p:cNvPr id="240" name="线条"/>
            <p:cNvSpPr/>
            <p:nvPr/>
          </p:nvSpPr>
          <p:spPr>
            <a:xfrm>
              <a:off x="1805049" y="1393106"/>
              <a:ext cx="1962846" cy="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41" name="计算结果"/>
            <p:cNvSpPr txBox="1"/>
            <p:nvPr/>
          </p:nvSpPr>
          <p:spPr>
            <a:xfrm>
              <a:off x="6627164" y="1106668"/>
              <a:ext cx="15321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计算结果</a:t>
              </a:r>
            </a:p>
          </p:txBody>
        </p:sp>
        <p:sp>
          <p:nvSpPr>
            <p:cNvPr id="242" name="线条"/>
            <p:cNvSpPr/>
            <p:nvPr/>
          </p:nvSpPr>
          <p:spPr>
            <a:xfrm>
              <a:off x="4829002" y="1411468"/>
              <a:ext cx="1740524" cy="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43" name="y3"/>
            <p:cNvSpPr txBox="1"/>
            <p:nvPr/>
          </p:nvSpPr>
          <p:spPr>
            <a:xfrm>
              <a:off x="3783855" y="1758463"/>
              <a:ext cx="972360" cy="494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y3</a:t>
              </a:r>
            </a:p>
          </p:txBody>
        </p:sp>
        <p:sp>
          <p:nvSpPr>
            <p:cNvPr id="244" name="线条"/>
            <p:cNvSpPr/>
            <p:nvPr/>
          </p:nvSpPr>
          <p:spPr>
            <a:xfrm>
              <a:off x="1806658" y="1516874"/>
              <a:ext cx="1961237" cy="495723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45" name="计算结果"/>
            <p:cNvSpPr txBox="1"/>
            <p:nvPr/>
          </p:nvSpPr>
          <p:spPr>
            <a:xfrm>
              <a:off x="6627164" y="1726158"/>
              <a:ext cx="15321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计算结果</a:t>
              </a:r>
            </a:p>
          </p:txBody>
        </p:sp>
        <p:sp>
          <p:nvSpPr>
            <p:cNvPr id="246" name="线条"/>
            <p:cNvSpPr/>
            <p:nvPr/>
          </p:nvSpPr>
          <p:spPr>
            <a:xfrm>
              <a:off x="4829002" y="2030958"/>
              <a:ext cx="1740524" cy="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47" name="process()"/>
            <p:cNvSpPr txBox="1"/>
            <p:nvPr/>
          </p:nvSpPr>
          <p:spPr>
            <a:xfrm>
              <a:off x="0" y="0"/>
              <a:ext cx="1912907" cy="494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process()</a:t>
              </a:r>
            </a:p>
          </p:txBody>
        </p:sp>
        <p:sp>
          <p:nvSpPr>
            <p:cNvPr id="248" name="线条"/>
            <p:cNvSpPr/>
            <p:nvPr/>
          </p:nvSpPr>
          <p:spPr>
            <a:xfrm flipH="1">
              <a:off x="859585" y="540835"/>
              <a:ext cx="1" cy="49419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</p:grpSp>
      <p:sp>
        <p:nvSpPr>
          <p:cNvPr id="250" name="泛函将函数的使用过程进行了简化。"/>
          <p:cNvSpPr txBox="1"/>
          <p:nvPr/>
        </p:nvSpPr>
        <p:spPr>
          <a:xfrm>
            <a:off x="1175564" y="6383096"/>
            <a:ext cx="1144738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dirty="0"/>
              <a:t>泛函方法：将函数作为参数施加到目标数据列表之上的方法。</a:t>
            </a:r>
            <a:endParaRPr dirty="0"/>
          </a:p>
        </p:txBody>
      </p:sp>
      <p:sp>
        <p:nvSpPr>
          <p:cNvPr id="2" name="椭圆 1"/>
          <p:cNvSpPr/>
          <p:nvPr/>
        </p:nvSpPr>
        <p:spPr>
          <a:xfrm>
            <a:off x="1712686" y="3826129"/>
            <a:ext cx="2515128" cy="993921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3" name="椭圆 22"/>
          <p:cNvSpPr/>
          <p:nvPr/>
        </p:nvSpPr>
        <p:spPr>
          <a:xfrm rot="16200000">
            <a:off x="4943214" y="3827366"/>
            <a:ext cx="2918168" cy="993921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71EB12-987E-B044-8EFD-EBC07B633B9E}"/>
              </a:ext>
            </a:extLst>
          </p:cNvPr>
          <p:cNvSpPr txBox="1"/>
          <p:nvPr/>
        </p:nvSpPr>
        <p:spPr>
          <a:xfrm>
            <a:off x="7445185" y="7968471"/>
            <a:ext cx="517776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lapply</a:t>
            </a:r>
            <a:r>
              <a:rPr lang="zh-CN" altLang="en-US" sz="2000" dirty="0"/>
              <a:t>是</a:t>
            </a:r>
            <a:r>
              <a:rPr lang="en-US" altLang="zh-CN" sz="2000" dirty="0"/>
              <a:t>apply</a:t>
            </a:r>
            <a:r>
              <a:rPr lang="zh-CN" altLang="en-US" sz="2000" dirty="0"/>
              <a:t>系列泛函族中最常用一个，其他泛函原理相同，请自行查阅。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49" grpId="0" animBg="1" advAuto="0"/>
      <p:bldP spid="250" grpId="0" animBg="1"/>
      <p:bldP spid="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泛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泛函</a:t>
            </a:r>
            <a:endParaRPr dirty="0"/>
          </a:p>
        </p:txBody>
      </p:sp>
      <p:sp>
        <p:nvSpPr>
          <p:cNvPr id="253" name="lapply(data,f,…)"/>
          <p:cNvSpPr txBox="1">
            <a:spLocks noGrp="1"/>
          </p:cNvSpPr>
          <p:nvPr>
            <p:ph type="body" idx="13"/>
          </p:nvPr>
        </p:nvSpPr>
        <p:spPr>
          <a:xfrm>
            <a:off x="795139" y="2033606"/>
            <a:ext cx="3932982" cy="5809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lvl1pPr>
          </a:lstStyle>
          <a:p>
            <a:r>
              <a:rPr dirty="0" err="1"/>
              <a:t>lapply</a:t>
            </a:r>
            <a:r>
              <a:rPr dirty="0"/>
              <a:t>(</a:t>
            </a:r>
            <a:r>
              <a:rPr dirty="0" err="1"/>
              <a:t>data,f</a:t>
            </a:r>
            <a:r>
              <a:rPr dirty="0"/>
              <a:t>,…)</a:t>
            </a:r>
          </a:p>
        </p:txBody>
      </p:sp>
      <p:sp>
        <p:nvSpPr>
          <p:cNvPr id="2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55" name="lapply函数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9148">
              <a:defRPr sz="3948"/>
            </a:lvl1pPr>
          </a:lstStyle>
          <a:p>
            <a:r>
              <a:t>lapply函数</a:t>
            </a:r>
          </a:p>
        </p:txBody>
      </p:sp>
      <p:sp>
        <p:nvSpPr>
          <p:cNvPr id="256" name="参数解释:…"/>
          <p:cNvSpPr txBox="1"/>
          <p:nvPr/>
        </p:nvSpPr>
        <p:spPr>
          <a:xfrm>
            <a:off x="742950" y="2821574"/>
            <a:ext cx="5235179" cy="248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参数解释</a:t>
            </a:r>
            <a:r>
              <a:rPr dirty="0"/>
              <a:t>:</a:t>
            </a:r>
          </a:p>
          <a:p>
            <a:r>
              <a:rPr dirty="0"/>
              <a:t>data </a:t>
            </a:r>
            <a:r>
              <a:rPr dirty="0" err="1"/>
              <a:t>列表格式目标数据集</a:t>
            </a:r>
            <a:endParaRPr dirty="0"/>
          </a:p>
          <a:p>
            <a:r>
              <a:rPr dirty="0"/>
              <a:t>f    </a:t>
            </a:r>
            <a:r>
              <a:rPr dirty="0" err="1"/>
              <a:t>调用的函数</a:t>
            </a:r>
            <a:r>
              <a:rPr dirty="0"/>
              <a:t> </a:t>
            </a:r>
          </a:p>
          <a:p>
            <a:r>
              <a:rPr dirty="0"/>
              <a:t>…    </a:t>
            </a:r>
            <a:r>
              <a:rPr dirty="0" err="1"/>
              <a:t>被调用函数的参数</a:t>
            </a:r>
            <a:endParaRPr dirty="0"/>
          </a:p>
        </p:txBody>
      </p:sp>
      <p:sp>
        <p:nvSpPr>
          <p:cNvPr id="257" name="&gt; lapply(lt, process)…"/>
          <p:cNvSpPr txBox="1"/>
          <p:nvPr/>
        </p:nvSpPr>
        <p:spPr>
          <a:xfrm>
            <a:off x="6315273" y="3742435"/>
            <a:ext cx="3468898" cy="3565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rPr dirty="0"/>
              <a:t>&gt; </a:t>
            </a:r>
            <a:r>
              <a:rPr dirty="0" err="1"/>
              <a:t>lapply</a:t>
            </a:r>
            <a:r>
              <a:rPr dirty="0"/>
              <a:t>(</a:t>
            </a:r>
            <a:r>
              <a:rPr dirty="0" err="1"/>
              <a:t>lt</a:t>
            </a:r>
            <a:r>
              <a:rPr dirty="0"/>
              <a:t>, process)</a:t>
            </a: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[[1]]</a:t>
            </a: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20</a:t>
            </a:r>
          </a:p>
          <a:p>
            <a:pPr>
              <a:defRPr sz="25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[[2]]</a:t>
            </a: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20</a:t>
            </a:r>
          </a:p>
          <a:p>
            <a:pPr>
              <a:defRPr sz="25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[[3]]</a:t>
            </a:r>
          </a:p>
          <a:p>
            <a:pPr>
              <a:defRPr sz="25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18</a:t>
            </a:r>
          </a:p>
        </p:txBody>
      </p:sp>
      <p:pic>
        <p:nvPicPr>
          <p:cNvPr id="258" name="屏幕快照 2019-04-10 下午5.29.29.png" descr="屏幕快照 2019-04-10 下午5.29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89" y="2011772"/>
            <a:ext cx="4965701" cy="15748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 Console"/>
          <p:cNvSpPr txBox="1"/>
          <p:nvPr/>
        </p:nvSpPr>
        <p:spPr>
          <a:xfrm>
            <a:off x="6267152" y="3830311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3814" y="1623237"/>
            <a:ext cx="45910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/>
              <a:t>已导入数据到</a:t>
            </a:r>
            <a:r>
              <a:rPr lang="en-US" altLang="zh-CN" sz="2000" dirty="0"/>
              <a:t>r</a:t>
            </a:r>
            <a:r>
              <a:rPr lang="zh-CN" altLang="en-US" sz="2000" dirty="0"/>
              <a:t>语言工作环境的</a:t>
            </a:r>
            <a:r>
              <a:rPr lang="en-US" altLang="zh-CN" sz="2000" dirty="0" err="1"/>
              <a:t>lt</a:t>
            </a:r>
            <a:r>
              <a:rPr lang="zh-CN" altLang="en-US" sz="2000" dirty="0"/>
              <a:t>变量中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316FB-6B56-1348-A059-4F17408E3F6F}"/>
              </a:ext>
            </a:extLst>
          </p:cNvPr>
          <p:cNvSpPr txBox="1"/>
          <p:nvPr/>
        </p:nvSpPr>
        <p:spPr>
          <a:xfrm>
            <a:off x="742950" y="5557194"/>
            <a:ext cx="489585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泛函的优势在于可以利用处理器多核并行运算，成倍提高计算速度。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 animBg="1"/>
      <p:bldP spid="256" grpId="0" animBg="1"/>
      <p:bldP spid="9" grpId="0" animBg="1"/>
      <p:bldP spid="9" grpId="1" animBg="1"/>
      <p:bldP spid="9" grpId="2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844277-2121-334D-9206-7929106596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5FDF223D-81B6-074F-BD0C-684C626DD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2" y="2376854"/>
            <a:ext cx="7283176" cy="2499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7FD981-FA4F-AB42-BD80-0805AC52A5E9}"/>
              </a:ext>
            </a:extLst>
          </p:cNvPr>
          <p:cNvSpPr txBox="1"/>
          <p:nvPr/>
        </p:nvSpPr>
        <p:spPr>
          <a:xfrm>
            <a:off x="1106067" y="1602376"/>
            <a:ext cx="44563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repeat</a:t>
            </a:r>
            <a:r>
              <a:rPr lang="zh-CN" altLang="en-US" dirty="0"/>
              <a:t>无限重复式循环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A7235A-F8FC-3648-99A6-11885FA24D32}"/>
              </a:ext>
            </a:extLst>
          </p:cNvPr>
          <p:cNvSpPr txBox="1"/>
          <p:nvPr/>
        </p:nvSpPr>
        <p:spPr>
          <a:xfrm>
            <a:off x="984738" y="827898"/>
            <a:ext cx="256480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其他循环方式</a:t>
            </a: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0697EFC-E4F8-C642-A842-BC29D9C1C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07" y="5786314"/>
            <a:ext cx="7286235" cy="22342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D74313-D6F3-1949-AB61-B7D9D89EF227}"/>
              </a:ext>
            </a:extLst>
          </p:cNvPr>
          <p:cNvSpPr txBox="1"/>
          <p:nvPr/>
        </p:nvSpPr>
        <p:spPr>
          <a:xfrm>
            <a:off x="1125415" y="4907529"/>
            <a:ext cx="42094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while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条件判断式循环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6E761F-D4DA-1345-B425-677864C3D4FF}"/>
              </a:ext>
            </a:extLst>
          </p:cNvPr>
          <p:cNvSpPr txBox="1"/>
          <p:nvPr/>
        </p:nvSpPr>
        <p:spPr>
          <a:xfrm>
            <a:off x="8529794" y="2376854"/>
            <a:ext cx="364001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repeat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循环需自行设置代码段的出口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905CB0-779C-1D46-975B-8A00A2196B04}"/>
              </a:ext>
            </a:extLst>
          </p:cNvPr>
          <p:cNvSpPr txBox="1"/>
          <p:nvPr/>
        </p:nvSpPr>
        <p:spPr>
          <a:xfrm>
            <a:off x="8529794" y="5815948"/>
            <a:ext cx="395653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while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循环需自行调节循环标志变量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2F3CDB-96EC-4E48-973D-EA1C23EEBB80}"/>
              </a:ext>
            </a:extLst>
          </p:cNvPr>
          <p:cNvSpPr txBox="1"/>
          <p:nvPr/>
        </p:nvSpPr>
        <p:spPr>
          <a:xfrm>
            <a:off x="1090246" y="8090345"/>
            <a:ext cx="83099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任何循环均不得出现死循环，否则将无法执行</a:t>
            </a:r>
          </a:p>
        </p:txBody>
      </p:sp>
    </p:spTree>
    <p:extLst>
      <p:ext uri="{BB962C8B-B14F-4D97-AF65-F5344CB8AC3E}">
        <p14:creationId xmlns:p14="http://schemas.microsoft.com/office/powerpoint/2010/main" val="29474701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ADC2EB-498A-424A-89F0-C803A7C0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循环与遍历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AAB9AA-9E8A-E64B-8489-9CA2D95DDD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E688BC9F-D9C6-A146-9AA7-AF9E9D66B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19" y="3510439"/>
            <a:ext cx="7536312" cy="14658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EF0C97-56A1-934A-8C8C-9FCA6501AEA5}"/>
              </a:ext>
            </a:extLst>
          </p:cNvPr>
          <p:cNvSpPr txBox="1"/>
          <p:nvPr/>
        </p:nvSpPr>
        <p:spPr>
          <a:xfrm>
            <a:off x="853104" y="1951609"/>
            <a:ext cx="1109714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遍历数据集是循环的重要用途之一，如下例子，对</a:t>
            </a:r>
            <a:r>
              <a:rPr lang="en-US" altLang="zh-CN" dirty="0"/>
              <a:t>persons</a:t>
            </a:r>
            <a:r>
              <a:rPr lang="zh-CN" altLang="en-US" dirty="0"/>
              <a:t>数据集中每个对象进行处理，循环标志变量</a:t>
            </a:r>
            <a:r>
              <a:rPr lang="en-US" altLang="zh-CN" dirty="0" err="1"/>
              <a:t>i</a:t>
            </a:r>
            <a:r>
              <a:rPr lang="zh-CN" altLang="en-US" dirty="0"/>
              <a:t>被用于行索引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D0BA96-290B-ED40-A759-B9730D5D4DE0}"/>
              </a:ext>
            </a:extLst>
          </p:cNvPr>
          <p:cNvSpPr txBox="1"/>
          <p:nvPr/>
        </p:nvSpPr>
        <p:spPr>
          <a:xfrm>
            <a:off x="853104" y="5627038"/>
            <a:ext cx="11000683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循环流程不同于向量化运算，循环会逐个处理对象，通过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的控制实现代码的持续重复执行。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628707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0EFFF2-18E5-8948-8F7E-C3598EBA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分支流程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0792C9-9741-AE4D-B5E6-12F907AEBA2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B3A97-6667-3D4E-BA75-E4FC4EA7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195" y="3087955"/>
            <a:ext cx="3248758" cy="2855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D34972-784E-7346-8792-4747AFE0B46E}"/>
              </a:ext>
            </a:extLst>
          </p:cNvPr>
          <p:cNvSpPr txBox="1"/>
          <p:nvPr/>
        </p:nvSpPr>
        <p:spPr>
          <a:xfrm>
            <a:off x="7548195" y="2331579"/>
            <a:ext cx="2564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分支流程的结构：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B0E791-4097-A74A-9B26-2CB4464D0A64}"/>
              </a:ext>
            </a:extLst>
          </p:cNvPr>
          <p:cNvSpPr txBox="1"/>
          <p:nvPr/>
        </p:nvSpPr>
        <p:spPr>
          <a:xfrm>
            <a:off x="7671288" y="6239885"/>
            <a:ext cx="509709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其中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可省略，也可换作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elseif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进一步嵌套条件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FA1593-1AB1-2847-9D6B-0C789CCFA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4" y="4244308"/>
            <a:ext cx="6462843" cy="19225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2BFBA7-FCC6-D24E-8EDF-98DD76A04645}"/>
              </a:ext>
            </a:extLst>
          </p:cNvPr>
          <p:cNvSpPr txBox="1"/>
          <p:nvPr/>
        </p:nvSpPr>
        <p:spPr>
          <a:xfrm>
            <a:off x="523631" y="2291205"/>
            <a:ext cx="597876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分支流程通过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引导的条件进行判断，对待选择的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{ }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中代码块选择性执行或不执行。</a:t>
            </a:r>
          </a:p>
        </p:txBody>
      </p:sp>
    </p:spTree>
    <p:extLst>
      <p:ext uri="{BB962C8B-B14F-4D97-AF65-F5344CB8AC3E}">
        <p14:creationId xmlns:p14="http://schemas.microsoft.com/office/powerpoint/2010/main" val="23689077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3C8B53-203E-C641-9975-2959E40F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混合嵌套流程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375930-E2E6-184E-BC4B-169DC28C3F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955F3A8B-F6C6-0743-951B-CFB054B8F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18" y="3546231"/>
            <a:ext cx="8111391" cy="3118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BECFB8-DBAD-5F48-B82D-1DB618694F1B}"/>
              </a:ext>
            </a:extLst>
          </p:cNvPr>
          <p:cNvSpPr txBox="1"/>
          <p:nvPr/>
        </p:nvSpPr>
        <p:spPr>
          <a:xfrm>
            <a:off x="816282" y="1969505"/>
            <a:ext cx="10429432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循环与分支通过混合嵌套能够解决大量现实中复杂繁琐的计算问题</a:t>
            </a:r>
          </a:p>
        </p:txBody>
      </p:sp>
    </p:spTree>
    <p:extLst>
      <p:ext uri="{BB962C8B-B14F-4D97-AF65-F5344CB8AC3E}">
        <p14:creationId xmlns:p14="http://schemas.microsoft.com/office/powerpoint/2010/main" val="14324879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2B8B71-EB7B-3648-84C1-6DF06C3BA9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80C940-4649-D549-B11A-0555BFD0DBFF}"/>
              </a:ext>
            </a:extLst>
          </p:cNvPr>
          <p:cNvSpPr txBox="1"/>
          <p:nvPr/>
        </p:nvSpPr>
        <p:spPr>
          <a:xfrm>
            <a:off x="1705708" y="1249929"/>
            <a:ext cx="92333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9F1B5-49C1-3549-9942-2C10DE92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38" y="2538046"/>
            <a:ext cx="2394602" cy="1119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B43896-EA62-C94D-AD4B-30095E0442E2}"/>
              </a:ext>
            </a:extLst>
          </p:cNvPr>
          <p:cNvSpPr txBox="1"/>
          <p:nvPr/>
        </p:nvSpPr>
        <p:spPr>
          <a:xfrm>
            <a:off x="2461846" y="5136129"/>
            <a:ext cx="91339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1000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以内能被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3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整除的所有正整数相加等于多少？</a:t>
            </a:r>
          </a:p>
        </p:txBody>
      </p:sp>
    </p:spTree>
    <p:extLst>
      <p:ext uri="{BB962C8B-B14F-4D97-AF65-F5344CB8AC3E}">
        <p14:creationId xmlns:p14="http://schemas.microsoft.com/office/powerpoint/2010/main" val="35702227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自定义函数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函数式编程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函数创建格式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参数和返回值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05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1868</Words>
  <Application>Microsoft Macintosh PowerPoint</Application>
  <PresentationFormat>自定义</PresentationFormat>
  <Paragraphs>353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宋体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数据分析与处理技术——函数式编程</vt:lpstr>
      <vt:lpstr>流程控制</vt:lpstr>
      <vt:lpstr>循环与遍历</vt:lpstr>
      <vt:lpstr>PowerPoint 演示文稿</vt:lpstr>
      <vt:lpstr>循环与遍历</vt:lpstr>
      <vt:lpstr>分支流程</vt:lpstr>
      <vt:lpstr>混合嵌套流程</vt:lpstr>
      <vt:lpstr>PowerPoint 演示文稿</vt:lpstr>
      <vt:lpstr>自定义函数</vt:lpstr>
      <vt:lpstr>自动化处理重复出现的问题</vt:lpstr>
      <vt:lpstr>PowerPoint 演示文稿</vt:lpstr>
      <vt:lpstr>函数的使用</vt:lpstr>
      <vt:lpstr>函数的使用</vt:lpstr>
      <vt:lpstr>函数的使用</vt:lpstr>
      <vt:lpstr>函数的使用</vt:lpstr>
      <vt:lpstr>案例：计算供应商评分</vt:lpstr>
      <vt:lpstr>解决方式</vt:lpstr>
      <vt:lpstr>PowerPoint 演示文稿</vt:lpstr>
      <vt:lpstr>函数式处理数据的过程</vt:lpstr>
      <vt:lpstr>函数特殊形式</vt:lpstr>
      <vt:lpstr>中缀函数</vt:lpstr>
      <vt:lpstr>替换函数</vt:lpstr>
      <vt:lpstr>函数列表</vt:lpstr>
      <vt:lpstr>闭包</vt:lpstr>
      <vt:lpstr>函数的环境</vt:lpstr>
      <vt:lpstr>环境结构</vt:lpstr>
      <vt:lpstr>环境结构</vt:lpstr>
      <vt:lpstr>环境结构</vt:lpstr>
      <vt:lpstr> </vt:lpstr>
      <vt:lpstr>PowerPoint 演示文稿</vt:lpstr>
      <vt:lpstr>工具包环境</vt:lpstr>
      <vt:lpstr>自定义函数的环境</vt:lpstr>
      <vt:lpstr> </vt:lpstr>
      <vt:lpstr>泛函</vt:lpstr>
      <vt:lpstr>使用函数之函数处理复杂问题</vt:lpstr>
      <vt:lpstr>泛函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函数式编程-自定义函数</dc:title>
  <cp:lastModifiedBy>Xu Ning</cp:lastModifiedBy>
  <cp:revision>25</cp:revision>
  <dcterms:modified xsi:type="dcterms:W3CDTF">2020-12-03T05:31:02Z</dcterms:modified>
</cp:coreProperties>
</file>