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090F4A-5918-2A4E-A29A-53EE14AC4CE4}" v="1" dt="2020-06-08T05:06:14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 Ning" userId="4b16d4e24b5f2f9c" providerId="LiveId" clId="{58090F4A-5918-2A4E-A29A-53EE14AC4CE4}"/>
    <pc:docChg chg="custSel modSld">
      <pc:chgData name="Xu Ning" userId="4b16d4e24b5f2f9c" providerId="LiveId" clId="{58090F4A-5918-2A4E-A29A-53EE14AC4CE4}" dt="2020-06-08T05:06:15.020" v="1" actId="27636"/>
      <pc:docMkLst>
        <pc:docMk/>
      </pc:docMkLst>
      <pc:sldChg chg="addSp modSp">
        <pc:chgData name="Xu Ning" userId="4b16d4e24b5f2f9c" providerId="LiveId" clId="{58090F4A-5918-2A4E-A29A-53EE14AC4CE4}" dt="2020-06-08T05:06:15.020" v="1" actId="27636"/>
        <pc:sldMkLst>
          <pc:docMk/>
          <pc:sldMk cId="6080330" sldId="256"/>
        </pc:sldMkLst>
        <pc:spChg chg="mod">
          <ac:chgData name="Xu Ning" userId="4b16d4e24b5f2f9c" providerId="LiveId" clId="{58090F4A-5918-2A4E-A29A-53EE14AC4CE4}" dt="2020-06-08T05:06:15.020" v="1" actId="27636"/>
          <ac:spMkLst>
            <pc:docMk/>
            <pc:sldMk cId="6080330" sldId="256"/>
            <ac:spMk id="3" creationId="{00000000-0000-0000-0000-000000000000}"/>
          </ac:spMkLst>
        </pc:spChg>
        <pc:picChg chg="add">
          <ac:chgData name="Xu Ning" userId="4b16d4e24b5f2f9c" providerId="LiveId" clId="{58090F4A-5918-2A4E-A29A-53EE14AC4CE4}" dt="2020-06-08T05:06:14.021" v="0"/>
          <ac:picMkLst>
            <pc:docMk/>
            <pc:sldMk cId="6080330" sldId="256"/>
            <ac:picMk id="6" creationId="{4D009C06-5760-504A-BEC2-E156D5B7CEBC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59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86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40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57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10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43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21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95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87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42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37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CB648-7F11-4C5A-91DB-973347A2A8FB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10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file:////var/folders/0p/28fhj7kx57q1s1fdls53n2v80000gn/T/com.microsoft.Powerpoint/converted_emf.em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xoplanetX/DataAnalytics/tree/master/datasets/20%E9%95%BF%E9%A3%8E%E5%A4%A7%E6%95%B0%E6%8D%A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32127" y="5069851"/>
            <a:ext cx="1735873" cy="38471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2020.10.29</a:t>
            </a:r>
            <a:endParaRPr lang="zh-CN" altLang="en-US" dirty="0"/>
          </a:p>
        </p:txBody>
      </p:sp>
      <p:sp>
        <p:nvSpPr>
          <p:cNvPr id="4" name="副标题 4"/>
          <p:cNvSpPr txBox="1">
            <a:spLocks/>
          </p:cNvSpPr>
          <p:nvPr/>
        </p:nvSpPr>
        <p:spPr>
          <a:xfrm>
            <a:off x="351263" y="1271240"/>
            <a:ext cx="6651703" cy="892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数据分析与处理技术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</a:p>
          <a:p>
            <a:pPr algn="just"/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南京审计大学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2018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级物流管理专业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009C06-5760-504A-BEC2-E156D5B7CEBC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757A68D-F94B-6E47-B2B1-3017CA57E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代码写入</a:t>
            </a:r>
            <a:r>
              <a:rPr lang="en-US" altLang="zh-CN" dirty="0" err="1"/>
              <a:t>Rmarkdown</a:t>
            </a:r>
            <a:r>
              <a:rPr lang="zh-CN" altLang="en-US" dirty="0"/>
              <a:t>文件并执行出结果，不必附加源数据集和工具包</a:t>
            </a:r>
            <a:endParaRPr lang="en-US" altLang="zh-CN" dirty="0"/>
          </a:p>
          <a:p>
            <a:r>
              <a:rPr lang="zh-CN" altLang="en-US" dirty="0"/>
              <a:t>提交方式：</a:t>
            </a:r>
            <a:r>
              <a:rPr lang="en-US" altLang="zh-CN" dirty="0"/>
              <a:t>xuning@nau.edu.cn</a:t>
            </a:r>
          </a:p>
          <a:p>
            <a:r>
              <a:rPr lang="zh-CN" altLang="en-US" dirty="0"/>
              <a:t>文件命名</a:t>
            </a:r>
            <a:r>
              <a:rPr lang="zh-CN" altLang="en-US" dirty="0">
                <a:solidFill>
                  <a:srgbClr val="FF0000"/>
                </a:solidFill>
              </a:rPr>
              <a:t>规范</a:t>
            </a:r>
            <a:r>
              <a:rPr lang="zh-CN" altLang="en-US" dirty="0"/>
              <a:t>：学号</a:t>
            </a:r>
            <a:r>
              <a:rPr lang="en-US" altLang="zh-CN" dirty="0"/>
              <a:t>_</a:t>
            </a:r>
            <a:r>
              <a:rPr lang="zh-CN" altLang="en-US" dirty="0"/>
              <a:t>姓名</a:t>
            </a:r>
            <a:r>
              <a:rPr lang="en-US" altLang="zh-CN" dirty="0"/>
              <a:t>.</a:t>
            </a:r>
            <a:r>
              <a:rPr lang="en-US" altLang="zh-CN" dirty="0" err="1"/>
              <a:t>rmd</a:t>
            </a:r>
            <a:endParaRPr lang="en-US" altLang="zh-CN" dirty="0"/>
          </a:p>
          <a:p>
            <a:r>
              <a:rPr lang="zh-CN" altLang="en-US" dirty="0"/>
              <a:t>邮件标题命名</a:t>
            </a:r>
            <a:r>
              <a:rPr lang="zh-CN" altLang="en-US" dirty="0">
                <a:solidFill>
                  <a:srgbClr val="FF0000"/>
                </a:solidFill>
              </a:rPr>
              <a:t>规范</a:t>
            </a:r>
            <a:r>
              <a:rPr lang="zh-CN" altLang="en-US" dirty="0"/>
              <a:t>：第</a:t>
            </a:r>
            <a:r>
              <a:rPr lang="en-US" altLang="zh-CN" dirty="0"/>
              <a:t>1</a:t>
            </a:r>
            <a:r>
              <a:rPr lang="zh-CN" altLang="en-US" dirty="0"/>
              <a:t>次作业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_</a:t>
            </a:r>
            <a:r>
              <a:rPr lang="zh-CN" altLang="en-US" dirty="0"/>
              <a:t>姓名</a:t>
            </a:r>
            <a:endParaRPr lang="en-US" altLang="zh-CN" dirty="0"/>
          </a:p>
          <a:p>
            <a:r>
              <a:rPr lang="en-US" altLang="zh-CN" dirty="0"/>
              <a:t>Deadline:11</a:t>
            </a:r>
            <a:r>
              <a:rPr lang="zh-CN" altLang="en-US" dirty="0"/>
              <a:t>月</a:t>
            </a:r>
            <a:r>
              <a:rPr lang="en-US" altLang="zh-CN" dirty="0"/>
              <a:t>5</a:t>
            </a:r>
            <a:r>
              <a:rPr lang="zh-CN" altLang="en-US" dirty="0"/>
              <a:t>日周四</a:t>
            </a:r>
            <a:r>
              <a:rPr lang="en-US" altLang="zh-CN" dirty="0"/>
              <a:t>24:00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07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矩阵操作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创建矩阵</a:t>
            </a:r>
            <a:r>
              <a:rPr lang="en-US" altLang="zh-CN" dirty="0"/>
              <a:t>m</a:t>
            </a:r>
            <a:r>
              <a:rPr lang="zh-CN" altLang="en-US" dirty="0"/>
              <a:t>，令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/>
              <a:t>m</a:t>
            </a:r>
            <a:r>
              <a:rPr lang="zh-CN" altLang="en-US" dirty="0"/>
              <a:t>中截取方阵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求矩阵</a:t>
            </a:r>
            <a:r>
              <a:rPr lang="en-US" altLang="zh-CN" dirty="0"/>
              <a:t>g</a:t>
            </a:r>
            <a:r>
              <a:rPr lang="zh-CN" altLang="en-US" dirty="0"/>
              <a:t>的行列式是多少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求矩阵运算 </a:t>
            </a:r>
            <a:r>
              <a:rPr lang="en-US" altLang="zh-CN" dirty="0"/>
              <a:t>g</a:t>
            </a:r>
            <a:r>
              <a:rPr lang="en-US" altLang="zh-CN" baseline="30000" dirty="0"/>
              <a:t>2</a:t>
            </a:r>
            <a:endParaRPr lang="zh-CN" altLang="en-US" baseline="300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173180"/>
              </p:ext>
            </p:extLst>
          </p:nvPr>
        </p:nvGraphicFramePr>
        <p:xfrm>
          <a:off x="3662092" y="1353595"/>
          <a:ext cx="1459120" cy="1400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3" imgW="952200" imgH="914400" progId="Equation.DSMT4">
                  <p:embed/>
                </p:oleObj>
              </mc:Choice>
              <mc:Fallback>
                <p:oleObj name="Equation" r:id="rId3" imgW="952200" imgH="9144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62092" y="1353595"/>
                        <a:ext cx="1459120" cy="1400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205358"/>
              </p:ext>
            </p:extLst>
          </p:nvPr>
        </p:nvGraphicFramePr>
        <p:xfrm>
          <a:off x="3602038" y="3044825"/>
          <a:ext cx="14414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5" imgW="939600" imgH="711000" progId="Equation.DSMT4">
                  <p:embed/>
                </p:oleObj>
              </mc:Choice>
              <mc:Fallback>
                <p:oleObj name="Equation" r:id="rId5" imgW="939600" imgH="7110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02038" y="3044825"/>
                        <a:ext cx="1441450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753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销售记录数据分析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18</a:t>
            </a:r>
            <a:r>
              <a:rPr lang="zh-CN" altLang="en-US" sz="2000" dirty="0"/>
              <a:t>年销售数据</a:t>
            </a:r>
            <a:r>
              <a:rPr lang="en-US" altLang="zh-CN" sz="2000" dirty="0"/>
              <a:t>.csv:  </a:t>
            </a:r>
            <a:r>
              <a:rPr lang="en-US" altLang="zh-CN" sz="1600" dirty="0">
                <a:hlinkClick r:id="rId2"/>
              </a:rPr>
              <a:t>https://github.com/exoplanetX/DataAnalytics/tree/master/datasets/20%E9%95%BF%E9%A3%8E%E5%A4%A7%E6%95%B0%E6%8D%AE</a:t>
            </a:r>
            <a:r>
              <a:rPr lang="en-US" altLang="zh-CN" sz="1600" dirty="0"/>
              <a:t> </a:t>
            </a:r>
          </a:p>
          <a:p>
            <a:pPr marL="0" indent="0">
              <a:buNone/>
            </a:pPr>
            <a:r>
              <a:rPr lang="zh-CN" altLang="en-US" sz="2000" dirty="0"/>
              <a:t>该数据集记录了北京某企业</a:t>
            </a:r>
            <a:r>
              <a:rPr lang="en-US" altLang="zh-CN" sz="2000" dirty="0"/>
              <a:t>18</a:t>
            </a:r>
            <a:r>
              <a:rPr lang="zh-CN" altLang="en-US" sz="2000" dirty="0"/>
              <a:t>年酒水饮料销售出入库业务，完成以下分析：</a:t>
            </a:r>
            <a:endParaRPr lang="en-US" altLang="zh-CN" sz="2000" dirty="0"/>
          </a:p>
          <a:p>
            <a:r>
              <a:rPr lang="zh-CN" altLang="en-US" sz="2000" dirty="0"/>
              <a:t>该数据集一共多少条记录</a:t>
            </a:r>
            <a:r>
              <a:rPr lang="en-US" altLang="zh-CN" sz="2000" dirty="0"/>
              <a:t>(</a:t>
            </a:r>
            <a:r>
              <a:rPr lang="zh-CN" altLang="en-US" sz="2000" dirty="0"/>
              <a:t>对象</a:t>
            </a:r>
            <a:r>
              <a:rPr lang="en-US" altLang="zh-CN" sz="2000" dirty="0"/>
              <a:t>)</a:t>
            </a:r>
            <a:r>
              <a:rPr lang="zh-CN" altLang="en-US" sz="2000" dirty="0"/>
              <a:t>和属性</a:t>
            </a:r>
            <a:r>
              <a:rPr lang="en-US" altLang="zh-CN" sz="2000" dirty="0"/>
              <a:t>(</a:t>
            </a:r>
            <a:r>
              <a:rPr lang="zh-CN" altLang="en-US" sz="2000" dirty="0"/>
              <a:t>变量</a:t>
            </a:r>
            <a:r>
              <a:rPr lang="en-US" altLang="zh-CN" sz="2000" dirty="0"/>
              <a:t>)</a:t>
            </a:r>
            <a:r>
              <a:rPr lang="zh-CN" altLang="en-US" sz="2000" dirty="0"/>
              <a:t>；</a:t>
            </a:r>
          </a:p>
          <a:p>
            <a:r>
              <a:rPr lang="zh-CN" altLang="en-US" sz="2000" dirty="0"/>
              <a:t>数据集中空缺值共有多少，主要分布在哪些属性中；</a:t>
            </a:r>
          </a:p>
          <a:p>
            <a:r>
              <a:rPr lang="zh-CN" altLang="en-US" sz="2000" dirty="0"/>
              <a:t>从数据集中将单据类型为出库类型的记录提取出来，一共有多少出库单；</a:t>
            </a:r>
          </a:p>
          <a:p>
            <a:r>
              <a:rPr lang="zh-CN" altLang="en-US" sz="2000" dirty="0"/>
              <a:t>在历次出库记录中，客户一共有多少家，单次订购出库量最大的客户是哪家；</a:t>
            </a:r>
          </a:p>
          <a:p>
            <a:r>
              <a:rPr lang="zh-CN" altLang="en-US" sz="2000" dirty="0"/>
              <a:t>对于所有的出库单记录，按照月份进行聚合汇总出库量，描述销售量变化的规律。（可自由探索，自行按照日期或其他特征进行聚合分析）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430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284</Words>
  <Application>Microsoft Macintosh PowerPoint</Application>
  <PresentationFormat>宽屏</PresentationFormat>
  <Paragraphs>27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仿宋</vt:lpstr>
      <vt:lpstr>Arial</vt:lpstr>
      <vt:lpstr>Office 主题​​</vt:lpstr>
      <vt:lpstr>Equation</vt:lpstr>
      <vt:lpstr>作业1</vt:lpstr>
      <vt:lpstr>作业要求</vt:lpstr>
      <vt:lpstr>1.矩阵操作</vt:lpstr>
      <vt:lpstr>2.销售记录数据分析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Xu Ning</cp:lastModifiedBy>
  <cp:revision>18</cp:revision>
  <dcterms:created xsi:type="dcterms:W3CDTF">2017-09-05T12:55:02Z</dcterms:created>
  <dcterms:modified xsi:type="dcterms:W3CDTF">2020-10-30T15:22:13Z</dcterms:modified>
</cp:coreProperties>
</file>