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667D7D-44E9-FA43-902E-160FCB37D907}" v="8" dt="2020-12-17T04:36:58.916"/>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p:cViewPr varScale="1">
        <p:scale>
          <a:sx n="108" d="100"/>
          <a:sy n="108" d="100"/>
        </p:scale>
        <p:origin x="73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u Ning" userId="4b16d4e24b5f2f9c" providerId="LiveId" clId="{58090F4A-5918-2A4E-A29A-53EE14AC4CE4}"/>
    <pc:docChg chg="custSel modSld">
      <pc:chgData name="Xu Ning" userId="4b16d4e24b5f2f9c" providerId="LiveId" clId="{58090F4A-5918-2A4E-A29A-53EE14AC4CE4}" dt="2020-06-08T05:06:15.020" v="1" actId="27636"/>
      <pc:docMkLst>
        <pc:docMk/>
      </pc:docMkLst>
      <pc:sldChg chg="addSp modSp">
        <pc:chgData name="Xu Ning" userId="4b16d4e24b5f2f9c" providerId="LiveId" clId="{58090F4A-5918-2A4E-A29A-53EE14AC4CE4}" dt="2020-06-08T05:06:15.020" v="1" actId="27636"/>
        <pc:sldMkLst>
          <pc:docMk/>
          <pc:sldMk cId="6080330" sldId="256"/>
        </pc:sldMkLst>
        <pc:spChg chg="mod">
          <ac:chgData name="Xu Ning" userId="4b16d4e24b5f2f9c" providerId="LiveId" clId="{58090F4A-5918-2A4E-A29A-53EE14AC4CE4}" dt="2020-06-08T05:06:15.020" v="1" actId="27636"/>
          <ac:spMkLst>
            <pc:docMk/>
            <pc:sldMk cId="6080330" sldId="256"/>
            <ac:spMk id="3" creationId="{00000000-0000-0000-0000-000000000000}"/>
          </ac:spMkLst>
        </pc:spChg>
        <pc:picChg chg="add">
          <ac:chgData name="Xu Ning" userId="4b16d4e24b5f2f9c" providerId="LiveId" clId="{58090F4A-5918-2A4E-A29A-53EE14AC4CE4}" dt="2020-06-08T05:06:14.021" v="0"/>
          <ac:picMkLst>
            <pc:docMk/>
            <pc:sldMk cId="6080330" sldId="256"/>
            <ac:picMk id="6" creationId="{4D009C06-5760-504A-BEC2-E156D5B7CEBC}"/>
          </ac:picMkLst>
        </pc:picChg>
      </pc:sldChg>
    </pc:docChg>
  </pc:docChgLst>
  <pc:docChgLst>
    <pc:chgData name="Xu Ning" userId="4b16d4e24b5f2f9c" providerId="LiveId" clId="{E9DFE1AE-113D-A840-AECD-953EAA17A216}"/>
    <pc:docChg chg="delSld modSld">
      <pc:chgData name="Xu Ning" userId="4b16d4e24b5f2f9c" providerId="LiveId" clId="{E9DFE1AE-113D-A840-AECD-953EAA17A216}" dt="2020-12-03T04:57:06.548" v="5" actId="2696"/>
      <pc:docMkLst>
        <pc:docMk/>
      </pc:docMkLst>
      <pc:sldChg chg="modSp mod">
        <pc:chgData name="Xu Ning" userId="4b16d4e24b5f2f9c" providerId="LiveId" clId="{E9DFE1AE-113D-A840-AECD-953EAA17A216}" dt="2020-12-03T04:56:56.816" v="1" actId="20577"/>
        <pc:sldMkLst>
          <pc:docMk/>
          <pc:sldMk cId="6080330" sldId="256"/>
        </pc:sldMkLst>
        <pc:spChg chg="mod">
          <ac:chgData name="Xu Ning" userId="4b16d4e24b5f2f9c" providerId="LiveId" clId="{E9DFE1AE-113D-A840-AECD-953EAA17A216}" dt="2020-12-03T04:56:56.816" v="1" actId="20577"/>
          <ac:spMkLst>
            <pc:docMk/>
            <pc:sldMk cId="6080330" sldId="256"/>
            <ac:spMk id="2" creationId="{00000000-0000-0000-0000-000000000000}"/>
          </ac:spMkLst>
        </pc:spChg>
      </pc:sldChg>
      <pc:sldChg chg="del">
        <pc:chgData name="Xu Ning" userId="4b16d4e24b5f2f9c" providerId="LiveId" clId="{E9DFE1AE-113D-A840-AECD-953EAA17A216}" dt="2020-12-03T04:57:06.548" v="5" actId="2696"/>
        <pc:sldMkLst>
          <pc:docMk/>
          <pc:sldMk cId="2819440864" sldId="265"/>
        </pc:sldMkLst>
      </pc:sldChg>
      <pc:sldChg chg="del">
        <pc:chgData name="Xu Ning" userId="4b16d4e24b5f2f9c" providerId="LiveId" clId="{E9DFE1AE-113D-A840-AECD-953EAA17A216}" dt="2020-12-03T04:57:04.175" v="2" actId="2696"/>
        <pc:sldMkLst>
          <pc:docMk/>
          <pc:sldMk cId="3036448863" sldId="266"/>
        </pc:sldMkLst>
      </pc:sldChg>
      <pc:sldChg chg="del">
        <pc:chgData name="Xu Ning" userId="4b16d4e24b5f2f9c" providerId="LiveId" clId="{E9DFE1AE-113D-A840-AECD-953EAA17A216}" dt="2020-12-03T04:57:04.820" v="3" actId="2696"/>
        <pc:sldMkLst>
          <pc:docMk/>
          <pc:sldMk cId="1104402934" sldId="267"/>
        </pc:sldMkLst>
      </pc:sldChg>
      <pc:sldChg chg="del">
        <pc:chgData name="Xu Ning" userId="4b16d4e24b5f2f9c" providerId="LiveId" clId="{E9DFE1AE-113D-A840-AECD-953EAA17A216}" dt="2020-12-03T04:57:05.519" v="4" actId="2696"/>
        <pc:sldMkLst>
          <pc:docMk/>
          <pc:sldMk cId="2190085446" sldId="268"/>
        </pc:sldMkLst>
      </pc:sldChg>
    </pc:docChg>
  </pc:docChgLst>
  <pc:docChgLst>
    <pc:chgData name="Xu Ning" userId="4b16d4e24b5f2f9c" providerId="LiveId" clId="{380ED3CA-E0E4-0549-9BA8-274F9307C74B}"/>
    <pc:docChg chg="custSel addSld delSld modSld">
      <pc:chgData name="Xu Ning" userId="4b16d4e24b5f2f9c" providerId="LiveId" clId="{380ED3CA-E0E4-0549-9BA8-274F9307C74B}" dt="2020-11-05T08:39:54.437" v="35" actId="20577"/>
      <pc:docMkLst>
        <pc:docMk/>
      </pc:docMkLst>
      <pc:sldChg chg="modSp mod">
        <pc:chgData name="Xu Ning" userId="4b16d4e24b5f2f9c" providerId="LiveId" clId="{380ED3CA-E0E4-0549-9BA8-274F9307C74B}" dt="2020-11-05T08:32:51.440" v="7" actId="20577"/>
        <pc:sldMkLst>
          <pc:docMk/>
          <pc:sldMk cId="6080330" sldId="256"/>
        </pc:sldMkLst>
        <pc:spChg chg="mod">
          <ac:chgData name="Xu Ning" userId="4b16d4e24b5f2f9c" providerId="LiveId" clId="{380ED3CA-E0E4-0549-9BA8-274F9307C74B}" dt="2020-11-05T08:32:43.438" v="1" actId="20577"/>
          <ac:spMkLst>
            <pc:docMk/>
            <pc:sldMk cId="6080330" sldId="256"/>
            <ac:spMk id="2" creationId="{00000000-0000-0000-0000-000000000000}"/>
          </ac:spMkLst>
        </pc:spChg>
        <pc:spChg chg="mod">
          <ac:chgData name="Xu Ning" userId="4b16d4e24b5f2f9c" providerId="LiveId" clId="{380ED3CA-E0E4-0549-9BA8-274F9307C74B}" dt="2020-11-05T08:32:51.440" v="7" actId="20577"/>
          <ac:spMkLst>
            <pc:docMk/>
            <pc:sldMk cId="6080330" sldId="256"/>
            <ac:spMk id="3" creationId="{00000000-0000-0000-0000-000000000000}"/>
          </ac:spMkLst>
        </pc:spChg>
      </pc:sldChg>
      <pc:sldChg chg="modSp mod">
        <pc:chgData name="Xu Ning" userId="4b16d4e24b5f2f9c" providerId="LiveId" clId="{380ED3CA-E0E4-0549-9BA8-274F9307C74B}" dt="2020-11-05T08:36:01.266" v="19" actId="20577"/>
        <pc:sldMkLst>
          <pc:docMk/>
          <pc:sldMk cId="899070397" sldId="257"/>
        </pc:sldMkLst>
        <pc:spChg chg="mod">
          <ac:chgData name="Xu Ning" userId="4b16d4e24b5f2f9c" providerId="LiveId" clId="{380ED3CA-E0E4-0549-9BA8-274F9307C74B}" dt="2020-11-05T08:36:01.266" v="19" actId="20577"/>
          <ac:spMkLst>
            <pc:docMk/>
            <pc:sldMk cId="899070397" sldId="257"/>
            <ac:spMk id="3" creationId="{00000000-0000-0000-0000-000000000000}"/>
          </ac:spMkLst>
        </pc:spChg>
      </pc:sldChg>
      <pc:sldChg chg="del">
        <pc:chgData name="Xu Ning" userId="4b16d4e24b5f2f9c" providerId="LiveId" clId="{380ED3CA-E0E4-0549-9BA8-274F9307C74B}" dt="2020-11-05T08:38:34.607" v="25" actId="2696"/>
        <pc:sldMkLst>
          <pc:docMk/>
          <pc:sldMk cId="2277534031" sldId="259"/>
        </pc:sldMkLst>
      </pc:sldChg>
      <pc:sldChg chg="del">
        <pc:chgData name="Xu Ning" userId="4b16d4e24b5f2f9c" providerId="LiveId" clId="{380ED3CA-E0E4-0549-9BA8-274F9307C74B}" dt="2020-11-05T08:33:26.189" v="10" actId="2696"/>
        <pc:sldMkLst>
          <pc:docMk/>
          <pc:sldMk cId="509430104" sldId="260"/>
        </pc:sldMkLst>
      </pc:sldChg>
      <pc:sldChg chg="modSp new mod">
        <pc:chgData name="Xu Ning" userId="4b16d4e24b5f2f9c" providerId="LiveId" clId="{380ED3CA-E0E4-0549-9BA8-274F9307C74B}" dt="2020-11-05T08:39:54.437" v="35" actId="20577"/>
        <pc:sldMkLst>
          <pc:docMk/>
          <pc:sldMk cId="3199807828" sldId="261"/>
        </pc:sldMkLst>
        <pc:spChg chg="mod">
          <ac:chgData name="Xu Ning" userId="4b16d4e24b5f2f9c" providerId="LiveId" clId="{380ED3CA-E0E4-0549-9BA8-274F9307C74B}" dt="2020-11-05T08:39:54.437" v="35" actId="20577"/>
          <ac:spMkLst>
            <pc:docMk/>
            <pc:sldMk cId="3199807828" sldId="261"/>
            <ac:spMk id="2" creationId="{E70D6736-410D-184A-9248-93548486889A}"/>
          </ac:spMkLst>
        </pc:spChg>
        <pc:spChg chg="mod">
          <ac:chgData name="Xu Ning" userId="4b16d4e24b5f2f9c" providerId="LiveId" clId="{380ED3CA-E0E4-0549-9BA8-274F9307C74B}" dt="2020-11-05T08:33:20.088" v="9"/>
          <ac:spMkLst>
            <pc:docMk/>
            <pc:sldMk cId="3199807828" sldId="261"/>
            <ac:spMk id="3" creationId="{55E883B8-6024-334E-BAE8-C0DF68E702B6}"/>
          </ac:spMkLst>
        </pc:spChg>
      </pc:sldChg>
      <pc:sldChg chg="modSp new mod">
        <pc:chgData name="Xu Ning" userId="4b16d4e24b5f2f9c" providerId="LiveId" clId="{380ED3CA-E0E4-0549-9BA8-274F9307C74B}" dt="2020-11-05T08:38:31.675" v="24" actId="20577"/>
        <pc:sldMkLst>
          <pc:docMk/>
          <pc:sldMk cId="2632774054" sldId="262"/>
        </pc:sldMkLst>
        <pc:spChg chg="mod">
          <ac:chgData name="Xu Ning" userId="4b16d4e24b5f2f9c" providerId="LiveId" clId="{380ED3CA-E0E4-0549-9BA8-274F9307C74B}" dt="2020-11-05T08:38:31.675" v="24" actId="20577"/>
          <ac:spMkLst>
            <pc:docMk/>
            <pc:sldMk cId="2632774054" sldId="262"/>
            <ac:spMk id="2" creationId="{7AD8DE44-A02D-9748-831E-3FD29C7AFCE6}"/>
          </ac:spMkLst>
        </pc:spChg>
        <pc:spChg chg="mod">
          <ac:chgData name="Xu Ning" userId="4b16d4e24b5f2f9c" providerId="LiveId" clId="{380ED3CA-E0E4-0549-9BA8-274F9307C74B}" dt="2020-11-05T08:38:30.003" v="23" actId="20577"/>
          <ac:spMkLst>
            <pc:docMk/>
            <pc:sldMk cId="2632774054" sldId="262"/>
            <ac:spMk id="3" creationId="{9863FE1D-37C6-EF49-9380-1D99DDF404B4}"/>
          </ac:spMkLst>
        </pc:spChg>
      </pc:sldChg>
      <pc:sldChg chg="modSp new mod">
        <pc:chgData name="Xu Ning" userId="4b16d4e24b5f2f9c" providerId="LiveId" clId="{380ED3CA-E0E4-0549-9BA8-274F9307C74B}" dt="2020-11-05T08:39:50.351" v="33" actId="20577"/>
        <pc:sldMkLst>
          <pc:docMk/>
          <pc:sldMk cId="2767123740" sldId="263"/>
        </pc:sldMkLst>
        <pc:spChg chg="mod">
          <ac:chgData name="Xu Ning" userId="4b16d4e24b5f2f9c" providerId="LiveId" clId="{380ED3CA-E0E4-0549-9BA8-274F9307C74B}" dt="2020-11-05T08:39:50.351" v="33" actId="20577"/>
          <ac:spMkLst>
            <pc:docMk/>
            <pc:sldMk cId="2767123740" sldId="263"/>
            <ac:spMk id="2" creationId="{7D763613-A0E8-984A-A0DC-104B6E07ACE2}"/>
          </ac:spMkLst>
        </pc:spChg>
        <pc:spChg chg="mod">
          <ac:chgData name="Xu Ning" userId="4b16d4e24b5f2f9c" providerId="LiveId" clId="{380ED3CA-E0E4-0549-9BA8-274F9307C74B}" dt="2020-11-05T08:39:47.198" v="31" actId="20577"/>
          <ac:spMkLst>
            <pc:docMk/>
            <pc:sldMk cId="2767123740" sldId="263"/>
            <ac:spMk id="3" creationId="{D7D01127-BBFE-5B41-AA4A-4FEDB7BB0D84}"/>
          </ac:spMkLst>
        </pc:spChg>
      </pc:sldChg>
    </pc:docChg>
  </pc:docChgLst>
  <pc:docChgLst>
    <pc:chgData name="Xu Ning" userId="4b16d4e24b5f2f9c" providerId="LiveId" clId="{BF667D7D-44E9-FA43-902E-160FCB37D907}"/>
    <pc:docChg chg="addSld delSld modSld">
      <pc:chgData name="Xu Ning" userId="4b16d4e24b5f2f9c" providerId="LiveId" clId="{BF667D7D-44E9-FA43-902E-160FCB37D907}" dt="2020-12-18T04:38:17.134" v="851" actId="404"/>
      <pc:docMkLst>
        <pc:docMk/>
      </pc:docMkLst>
      <pc:sldChg chg="addSp modSp mod">
        <pc:chgData name="Xu Ning" userId="4b16d4e24b5f2f9c" providerId="LiveId" clId="{BF667D7D-44E9-FA43-902E-160FCB37D907}" dt="2020-12-17T04:41:04.365" v="824" actId="20577"/>
        <pc:sldMkLst>
          <pc:docMk/>
          <pc:sldMk cId="6080330" sldId="256"/>
        </pc:sldMkLst>
        <pc:spChg chg="mod">
          <ac:chgData name="Xu Ning" userId="4b16d4e24b5f2f9c" providerId="LiveId" clId="{BF667D7D-44E9-FA43-902E-160FCB37D907}" dt="2020-12-17T04:41:04.365" v="824" actId="20577"/>
          <ac:spMkLst>
            <pc:docMk/>
            <pc:sldMk cId="6080330" sldId="256"/>
            <ac:spMk id="2" creationId="{00000000-0000-0000-0000-000000000000}"/>
          </ac:spMkLst>
        </pc:spChg>
        <pc:spChg chg="mod">
          <ac:chgData name="Xu Ning" userId="4b16d4e24b5f2f9c" providerId="LiveId" clId="{BF667D7D-44E9-FA43-902E-160FCB37D907}" dt="2020-12-17T03:23:01.787" v="2" actId="20577"/>
          <ac:spMkLst>
            <pc:docMk/>
            <pc:sldMk cId="6080330" sldId="256"/>
            <ac:spMk id="3" creationId="{00000000-0000-0000-0000-000000000000}"/>
          </ac:spMkLst>
        </pc:spChg>
        <pc:picChg chg="add">
          <ac:chgData name="Xu Ning" userId="4b16d4e24b5f2f9c" providerId="LiveId" clId="{BF667D7D-44E9-FA43-902E-160FCB37D907}" dt="2020-12-17T03:22:55.343" v="0"/>
          <ac:picMkLst>
            <pc:docMk/>
            <pc:sldMk cId="6080330" sldId="256"/>
            <ac:picMk id="11" creationId="{8F243854-7452-A346-8C50-39E1975F5AC1}"/>
          </ac:picMkLst>
        </pc:picChg>
      </pc:sldChg>
      <pc:sldChg chg="modSp mod">
        <pc:chgData name="Xu Ning" userId="4b16d4e24b5f2f9c" providerId="LiveId" clId="{BF667D7D-44E9-FA43-902E-160FCB37D907}" dt="2020-12-18T04:38:04.988" v="849" actId="207"/>
        <pc:sldMkLst>
          <pc:docMk/>
          <pc:sldMk cId="899070397" sldId="257"/>
        </pc:sldMkLst>
        <pc:spChg chg="mod">
          <ac:chgData name="Xu Ning" userId="4b16d4e24b5f2f9c" providerId="LiveId" clId="{BF667D7D-44E9-FA43-902E-160FCB37D907}" dt="2020-12-18T04:38:04.988" v="849" actId="207"/>
          <ac:spMkLst>
            <pc:docMk/>
            <pc:sldMk cId="899070397" sldId="257"/>
            <ac:spMk id="3" creationId="{00000000-0000-0000-0000-000000000000}"/>
          </ac:spMkLst>
        </pc:spChg>
      </pc:sldChg>
      <pc:sldChg chg="modSp new mod">
        <pc:chgData name="Xu Ning" userId="4b16d4e24b5f2f9c" providerId="LiveId" clId="{BF667D7D-44E9-FA43-902E-160FCB37D907}" dt="2020-12-17T04:40:51.437" v="822" actId="20577"/>
        <pc:sldMkLst>
          <pc:docMk/>
          <pc:sldMk cId="2798947975" sldId="258"/>
        </pc:sldMkLst>
        <pc:spChg chg="mod">
          <ac:chgData name="Xu Ning" userId="4b16d4e24b5f2f9c" providerId="LiveId" clId="{BF667D7D-44E9-FA43-902E-160FCB37D907}" dt="2020-12-17T04:33:08.842" v="328" actId="20577"/>
          <ac:spMkLst>
            <pc:docMk/>
            <pc:sldMk cId="2798947975" sldId="258"/>
            <ac:spMk id="2" creationId="{9958BBC2-1492-E747-A012-0E277997778F}"/>
          </ac:spMkLst>
        </pc:spChg>
        <pc:spChg chg="mod">
          <ac:chgData name="Xu Ning" userId="4b16d4e24b5f2f9c" providerId="LiveId" clId="{BF667D7D-44E9-FA43-902E-160FCB37D907}" dt="2020-12-17T04:40:51.437" v="822" actId="20577"/>
          <ac:spMkLst>
            <pc:docMk/>
            <pc:sldMk cId="2798947975" sldId="258"/>
            <ac:spMk id="3" creationId="{52AE69EF-B26B-5144-B20F-FD821E0D79F8}"/>
          </ac:spMkLst>
        </pc:spChg>
      </pc:sldChg>
      <pc:sldChg chg="addSp modSp new mod">
        <pc:chgData name="Xu Ning" userId="4b16d4e24b5f2f9c" providerId="LiveId" clId="{BF667D7D-44E9-FA43-902E-160FCB37D907}" dt="2020-12-18T04:38:17.134" v="851" actId="404"/>
        <pc:sldMkLst>
          <pc:docMk/>
          <pc:sldMk cId="1572093428" sldId="259"/>
        </pc:sldMkLst>
        <pc:spChg chg="mod">
          <ac:chgData name="Xu Ning" userId="4b16d4e24b5f2f9c" providerId="LiveId" clId="{BF667D7D-44E9-FA43-902E-160FCB37D907}" dt="2020-12-17T04:33:37.826" v="339" actId="20577"/>
          <ac:spMkLst>
            <pc:docMk/>
            <pc:sldMk cId="1572093428" sldId="259"/>
            <ac:spMk id="2" creationId="{A87ADC37-D26C-4348-8348-1F3ED7FFA5A7}"/>
          </ac:spMkLst>
        </pc:spChg>
        <pc:spChg chg="mod">
          <ac:chgData name="Xu Ning" userId="4b16d4e24b5f2f9c" providerId="LiveId" clId="{BF667D7D-44E9-FA43-902E-160FCB37D907}" dt="2020-12-18T04:38:17.134" v="851" actId="404"/>
          <ac:spMkLst>
            <pc:docMk/>
            <pc:sldMk cId="1572093428" sldId="259"/>
            <ac:spMk id="3" creationId="{CCA62204-E9F9-9846-AF5E-4AB4BEBFB98A}"/>
          </ac:spMkLst>
        </pc:spChg>
        <pc:spChg chg="add mod">
          <ac:chgData name="Xu Ning" userId="4b16d4e24b5f2f9c" providerId="LiveId" clId="{BF667D7D-44E9-FA43-902E-160FCB37D907}" dt="2020-12-17T04:34:03.778" v="382" actId="1076"/>
          <ac:spMkLst>
            <pc:docMk/>
            <pc:sldMk cId="1572093428" sldId="259"/>
            <ac:spMk id="4" creationId="{8C82C863-8D3A-E54D-BE74-876524784325}"/>
          </ac:spMkLst>
        </pc:spChg>
      </pc:sldChg>
      <pc:sldChg chg="del">
        <pc:chgData name="Xu Ning" userId="4b16d4e24b5f2f9c" providerId="LiveId" clId="{BF667D7D-44E9-FA43-902E-160FCB37D907}" dt="2020-12-17T03:27:58.666" v="284" actId="2696"/>
        <pc:sldMkLst>
          <pc:docMk/>
          <pc:sldMk cId="3230290385" sldId="264"/>
        </pc:sldMkLst>
      </pc:sldChg>
      <pc:sldChg chg="del">
        <pc:chgData name="Xu Ning" userId="4b16d4e24b5f2f9c" providerId="LiveId" clId="{BF667D7D-44E9-FA43-902E-160FCB37D907}" dt="2020-12-17T03:27:59.457" v="285" actId="2696"/>
        <pc:sldMkLst>
          <pc:docMk/>
          <pc:sldMk cId="2259253536" sldId="265"/>
        </pc:sldMkLst>
      </pc:sldChg>
    </pc:docChg>
  </pc:docChgLst>
  <pc:docChgLst>
    <pc:chgData name="Xu Ning" userId="4b16d4e24b5f2f9c" providerId="LiveId" clId="{4A3546C2-04FA-0141-B67A-6B1F664B1DFE}"/>
    <pc:docChg chg="custSel addSld delSld modSld sldOrd">
      <pc:chgData name="Xu Ning" userId="4b16d4e24b5f2f9c" providerId="LiveId" clId="{4A3546C2-04FA-0141-B67A-6B1F664B1DFE}" dt="2020-11-25T16:18:35.797" v="461" actId="1076"/>
      <pc:docMkLst>
        <pc:docMk/>
      </pc:docMkLst>
      <pc:sldChg chg="addSp modSp mod">
        <pc:chgData name="Xu Ning" userId="4b16d4e24b5f2f9c" providerId="LiveId" clId="{4A3546C2-04FA-0141-B67A-6B1F664B1DFE}" dt="2020-11-25T16:18:16.265" v="460" actId="20577"/>
        <pc:sldMkLst>
          <pc:docMk/>
          <pc:sldMk cId="6080330" sldId="256"/>
        </pc:sldMkLst>
        <pc:spChg chg="mod">
          <ac:chgData name="Xu Ning" userId="4b16d4e24b5f2f9c" providerId="LiveId" clId="{4A3546C2-04FA-0141-B67A-6B1F664B1DFE}" dt="2020-11-25T16:18:16.265" v="460" actId="20577"/>
          <ac:spMkLst>
            <pc:docMk/>
            <pc:sldMk cId="6080330" sldId="256"/>
            <ac:spMk id="2" creationId="{00000000-0000-0000-0000-000000000000}"/>
          </ac:spMkLst>
        </pc:spChg>
        <pc:spChg chg="mod">
          <ac:chgData name="Xu Ning" userId="4b16d4e24b5f2f9c" providerId="LiveId" clId="{4A3546C2-04FA-0141-B67A-6B1F664B1DFE}" dt="2020-11-25T16:04:01.927" v="4" actId="20577"/>
          <ac:spMkLst>
            <pc:docMk/>
            <pc:sldMk cId="6080330" sldId="256"/>
            <ac:spMk id="3" creationId="{00000000-0000-0000-0000-000000000000}"/>
          </ac:spMkLst>
        </pc:spChg>
        <pc:picChg chg="add">
          <ac:chgData name="Xu Ning" userId="4b16d4e24b5f2f9c" providerId="LiveId" clId="{4A3546C2-04FA-0141-B67A-6B1F664B1DFE}" dt="2020-11-25T16:03:52.755" v="0"/>
          <ac:picMkLst>
            <pc:docMk/>
            <pc:sldMk cId="6080330" sldId="256"/>
            <ac:picMk id="9" creationId="{FC87EEAE-A02F-8948-8738-8565D34D8565}"/>
          </ac:picMkLst>
        </pc:picChg>
      </pc:sldChg>
      <pc:sldChg chg="modSp mod">
        <pc:chgData name="Xu Ning" userId="4b16d4e24b5f2f9c" providerId="LiveId" clId="{4A3546C2-04FA-0141-B67A-6B1F664B1DFE}" dt="2020-11-25T16:04:26.800" v="31" actId="20577"/>
        <pc:sldMkLst>
          <pc:docMk/>
          <pc:sldMk cId="899070397" sldId="257"/>
        </pc:sldMkLst>
        <pc:spChg chg="mod">
          <ac:chgData name="Xu Ning" userId="4b16d4e24b5f2f9c" providerId="LiveId" clId="{4A3546C2-04FA-0141-B67A-6B1F664B1DFE}" dt="2020-11-25T16:04:26.800" v="31" actId="20577"/>
          <ac:spMkLst>
            <pc:docMk/>
            <pc:sldMk cId="899070397" sldId="257"/>
            <ac:spMk id="3" creationId="{00000000-0000-0000-0000-000000000000}"/>
          </ac:spMkLst>
        </pc:spChg>
      </pc:sldChg>
      <pc:sldChg chg="del">
        <pc:chgData name="Xu Ning" userId="4b16d4e24b5f2f9c" providerId="LiveId" clId="{4A3546C2-04FA-0141-B67A-6B1F664B1DFE}" dt="2020-11-25T16:04:39.098" v="32" actId="2696"/>
        <pc:sldMkLst>
          <pc:docMk/>
          <pc:sldMk cId="3199807828" sldId="261"/>
        </pc:sldMkLst>
      </pc:sldChg>
      <pc:sldChg chg="del">
        <pc:chgData name="Xu Ning" userId="4b16d4e24b5f2f9c" providerId="LiveId" clId="{4A3546C2-04FA-0141-B67A-6B1F664B1DFE}" dt="2020-11-25T16:07:26.131" v="63" actId="2696"/>
        <pc:sldMkLst>
          <pc:docMk/>
          <pc:sldMk cId="2632774054" sldId="262"/>
        </pc:sldMkLst>
      </pc:sldChg>
      <pc:sldChg chg="del">
        <pc:chgData name="Xu Ning" userId="4b16d4e24b5f2f9c" providerId="LiveId" clId="{4A3546C2-04FA-0141-B67A-6B1F664B1DFE}" dt="2020-11-25T16:07:21.124" v="61" actId="2696"/>
        <pc:sldMkLst>
          <pc:docMk/>
          <pc:sldMk cId="2767123740" sldId="263"/>
        </pc:sldMkLst>
      </pc:sldChg>
      <pc:sldChg chg="addSp delSp modSp new mod">
        <pc:chgData name="Xu Ning" userId="4b16d4e24b5f2f9c" providerId="LiveId" clId="{4A3546C2-04FA-0141-B67A-6B1F664B1DFE}" dt="2020-11-25T16:15:39.107" v="364" actId="20577"/>
        <pc:sldMkLst>
          <pc:docMk/>
          <pc:sldMk cId="3230290385" sldId="264"/>
        </pc:sldMkLst>
        <pc:spChg chg="mod">
          <ac:chgData name="Xu Ning" userId="4b16d4e24b5f2f9c" providerId="LiveId" clId="{4A3546C2-04FA-0141-B67A-6B1F664B1DFE}" dt="2020-11-25T16:06:30.039" v="40" actId="20577"/>
          <ac:spMkLst>
            <pc:docMk/>
            <pc:sldMk cId="3230290385" sldId="264"/>
            <ac:spMk id="2" creationId="{3D047E08-0A9B-D04F-A708-C8C70D7878ED}"/>
          </ac:spMkLst>
        </pc:spChg>
        <pc:spChg chg="del">
          <ac:chgData name="Xu Ning" userId="4b16d4e24b5f2f9c" providerId="LiveId" clId="{4A3546C2-04FA-0141-B67A-6B1F664B1DFE}" dt="2020-11-25T16:06:03.818" v="34" actId="478"/>
          <ac:spMkLst>
            <pc:docMk/>
            <pc:sldMk cId="3230290385" sldId="264"/>
            <ac:spMk id="3" creationId="{1A5D49A5-64AE-544C-9E27-C1719C287BB5}"/>
          </ac:spMkLst>
        </pc:spChg>
        <pc:spChg chg="add del mod">
          <ac:chgData name="Xu Ning" userId="4b16d4e24b5f2f9c" providerId="LiveId" clId="{4A3546C2-04FA-0141-B67A-6B1F664B1DFE}" dt="2020-11-25T16:06:40.358" v="57"/>
          <ac:spMkLst>
            <pc:docMk/>
            <pc:sldMk cId="3230290385" sldId="264"/>
            <ac:spMk id="5" creationId="{AC388030-66B5-9E48-BD25-3C875AC72DA6}"/>
          </ac:spMkLst>
        </pc:spChg>
        <pc:spChg chg="add mod">
          <ac:chgData name="Xu Ning" userId="4b16d4e24b5f2f9c" providerId="LiveId" clId="{4A3546C2-04FA-0141-B67A-6B1F664B1DFE}" dt="2020-11-25T16:15:39.107" v="364" actId="20577"/>
          <ac:spMkLst>
            <pc:docMk/>
            <pc:sldMk cId="3230290385" sldId="264"/>
            <ac:spMk id="6" creationId="{13BE7B74-B694-9F47-9A0C-77ECE33F6260}"/>
          </ac:spMkLst>
        </pc:spChg>
        <pc:picChg chg="add mod">
          <ac:chgData name="Xu Ning" userId="4b16d4e24b5f2f9c" providerId="LiveId" clId="{4A3546C2-04FA-0141-B67A-6B1F664B1DFE}" dt="2020-11-25T16:06:09.101" v="36" actId="1076"/>
          <ac:picMkLst>
            <pc:docMk/>
            <pc:sldMk cId="3230290385" sldId="264"/>
            <ac:picMk id="4" creationId="{0C00F168-07D0-174E-AF9D-260E39E48DFE}"/>
          </ac:picMkLst>
        </pc:picChg>
      </pc:sldChg>
      <pc:sldChg chg="addSp delSp modSp new mod ord">
        <pc:chgData name="Xu Ning" userId="4b16d4e24b5f2f9c" providerId="LiveId" clId="{4A3546C2-04FA-0141-B67A-6B1F664B1DFE}" dt="2020-11-25T16:18:35.797" v="461" actId="1076"/>
        <pc:sldMkLst>
          <pc:docMk/>
          <pc:sldMk cId="2819440864" sldId="265"/>
        </pc:sldMkLst>
        <pc:spChg chg="mod">
          <ac:chgData name="Xu Ning" userId="4b16d4e24b5f2f9c" providerId="LiveId" clId="{4A3546C2-04FA-0141-B67A-6B1F664B1DFE}" dt="2020-11-25T16:08:14.461" v="69" actId="20577"/>
          <ac:spMkLst>
            <pc:docMk/>
            <pc:sldMk cId="2819440864" sldId="265"/>
            <ac:spMk id="2" creationId="{63900FDB-C646-E040-9C32-E5C558335778}"/>
          </ac:spMkLst>
        </pc:spChg>
        <pc:spChg chg="del">
          <ac:chgData name="Xu Ning" userId="4b16d4e24b5f2f9c" providerId="LiveId" clId="{4A3546C2-04FA-0141-B67A-6B1F664B1DFE}" dt="2020-11-25T16:08:17.681" v="70" actId="478"/>
          <ac:spMkLst>
            <pc:docMk/>
            <pc:sldMk cId="2819440864" sldId="265"/>
            <ac:spMk id="3" creationId="{72F2136A-BC75-864E-9E60-AC7441E463A7}"/>
          </ac:spMkLst>
        </pc:spChg>
        <pc:spChg chg="add mod">
          <ac:chgData name="Xu Ning" userId="4b16d4e24b5f2f9c" providerId="LiveId" clId="{4A3546C2-04FA-0141-B67A-6B1F664B1DFE}" dt="2020-11-25T16:17:52.370" v="457" actId="20577"/>
          <ac:spMkLst>
            <pc:docMk/>
            <pc:sldMk cId="2819440864" sldId="265"/>
            <ac:spMk id="4" creationId="{56325B3B-99C2-9E44-A11B-9714F5560858}"/>
          </ac:spMkLst>
        </pc:spChg>
        <pc:spChg chg="add mod">
          <ac:chgData name="Xu Ning" userId="4b16d4e24b5f2f9c" providerId="LiveId" clId="{4A3546C2-04FA-0141-B67A-6B1F664B1DFE}" dt="2020-11-25T16:18:35.797" v="461" actId="1076"/>
          <ac:spMkLst>
            <pc:docMk/>
            <pc:sldMk cId="2819440864" sldId="265"/>
            <ac:spMk id="5" creationId="{A324FE2F-B98B-6F4D-B793-A6812670A569}"/>
          </ac:spMkLst>
        </pc:spChg>
      </pc:sldChg>
    </pc:docChg>
  </pc:docChgLst>
  <pc:docChgLst>
    <pc:chgData name="Xu Ning" userId="4b16d4e24b5f2f9c" providerId="LiveId" clId="{0D1109C4-FB88-DA40-B77B-9C4A9248690C}"/>
    <pc:docChg chg="undo custSel addSld modSld sldOrd">
      <pc:chgData name="Xu Ning" userId="4b16d4e24b5f2f9c" providerId="LiveId" clId="{0D1109C4-FB88-DA40-B77B-9C4A9248690C}" dt="2020-12-03T04:56:10.189" v="4898" actId="1076"/>
      <pc:docMkLst>
        <pc:docMk/>
      </pc:docMkLst>
      <pc:sldChg chg="addSp modSp mod">
        <pc:chgData name="Xu Ning" userId="4b16d4e24b5f2f9c" providerId="LiveId" clId="{0D1109C4-FB88-DA40-B77B-9C4A9248690C}" dt="2020-12-03T02:41:10.507" v="1084"/>
        <pc:sldMkLst>
          <pc:docMk/>
          <pc:sldMk cId="6080330" sldId="256"/>
        </pc:sldMkLst>
        <pc:spChg chg="mod">
          <ac:chgData name="Xu Ning" userId="4b16d4e24b5f2f9c" providerId="LiveId" clId="{0D1109C4-FB88-DA40-B77B-9C4A9248690C}" dt="2020-11-25T16:19:57.732" v="1" actId="20577"/>
          <ac:spMkLst>
            <pc:docMk/>
            <pc:sldMk cId="6080330" sldId="256"/>
            <ac:spMk id="2" creationId="{00000000-0000-0000-0000-000000000000}"/>
          </ac:spMkLst>
        </pc:spChg>
        <pc:picChg chg="add">
          <ac:chgData name="Xu Ning" userId="4b16d4e24b5f2f9c" providerId="LiveId" clId="{0D1109C4-FB88-DA40-B77B-9C4A9248690C}" dt="2020-12-03T02:41:10.507" v="1084"/>
          <ac:picMkLst>
            <pc:docMk/>
            <pc:sldMk cId="6080330" sldId="256"/>
            <ac:picMk id="10" creationId="{28050964-FC3A-D64D-ADDE-26193ED5DE1B}"/>
          </ac:picMkLst>
        </pc:picChg>
      </pc:sldChg>
      <pc:sldChg chg="modSp mod">
        <pc:chgData name="Xu Ning" userId="4b16d4e24b5f2f9c" providerId="LiveId" clId="{0D1109C4-FB88-DA40-B77B-9C4A9248690C}" dt="2020-11-25T16:20:02.151" v="3" actId="20577"/>
        <pc:sldMkLst>
          <pc:docMk/>
          <pc:sldMk cId="899070397" sldId="257"/>
        </pc:sldMkLst>
        <pc:spChg chg="mod">
          <ac:chgData name="Xu Ning" userId="4b16d4e24b5f2f9c" providerId="LiveId" clId="{0D1109C4-FB88-DA40-B77B-9C4A9248690C}" dt="2020-11-25T16:20:02.151" v="3" actId="20577"/>
          <ac:spMkLst>
            <pc:docMk/>
            <pc:sldMk cId="899070397" sldId="257"/>
            <ac:spMk id="3" creationId="{00000000-0000-0000-0000-000000000000}"/>
          </ac:spMkLst>
        </pc:spChg>
      </pc:sldChg>
      <pc:sldChg chg="addSp delSp modSp mod">
        <pc:chgData name="Xu Ning" userId="4b16d4e24b5f2f9c" providerId="LiveId" clId="{0D1109C4-FB88-DA40-B77B-9C4A9248690C}" dt="2020-11-25T16:28:23.712" v="196" actId="403"/>
        <pc:sldMkLst>
          <pc:docMk/>
          <pc:sldMk cId="3230290385" sldId="264"/>
        </pc:sldMkLst>
        <pc:spChg chg="add del mod">
          <ac:chgData name="Xu Ning" userId="4b16d4e24b5f2f9c" providerId="LiveId" clId="{0D1109C4-FB88-DA40-B77B-9C4A9248690C}" dt="2020-11-25T16:21:24.025" v="9"/>
          <ac:spMkLst>
            <pc:docMk/>
            <pc:sldMk cId="3230290385" sldId="264"/>
            <ac:spMk id="5" creationId="{DB544E8F-14CE-5F4E-876C-85B30E69C7B2}"/>
          </ac:spMkLst>
        </pc:spChg>
        <pc:spChg chg="del">
          <ac:chgData name="Xu Ning" userId="4b16d4e24b5f2f9c" providerId="LiveId" clId="{0D1109C4-FB88-DA40-B77B-9C4A9248690C}" dt="2020-11-25T16:20:07.313" v="5" actId="478"/>
          <ac:spMkLst>
            <pc:docMk/>
            <pc:sldMk cId="3230290385" sldId="264"/>
            <ac:spMk id="6" creationId="{13BE7B74-B694-9F47-9A0C-77ECE33F6260}"/>
          </ac:spMkLst>
        </pc:spChg>
        <pc:spChg chg="add del mod">
          <ac:chgData name="Xu Ning" userId="4b16d4e24b5f2f9c" providerId="LiveId" clId="{0D1109C4-FB88-DA40-B77B-9C4A9248690C}" dt="2020-11-25T16:21:24.025" v="9"/>
          <ac:spMkLst>
            <pc:docMk/>
            <pc:sldMk cId="3230290385" sldId="264"/>
            <ac:spMk id="7" creationId="{D4E1C922-33AC-1849-BBC6-AABEC9E425FA}"/>
          </ac:spMkLst>
        </pc:spChg>
        <pc:spChg chg="add del mod">
          <ac:chgData name="Xu Ning" userId="4b16d4e24b5f2f9c" providerId="LiveId" clId="{0D1109C4-FB88-DA40-B77B-9C4A9248690C}" dt="2020-11-25T16:21:24.025" v="9"/>
          <ac:spMkLst>
            <pc:docMk/>
            <pc:sldMk cId="3230290385" sldId="264"/>
            <ac:spMk id="8" creationId="{CA51EE13-185A-214A-B55E-D5FB32B39E8D}"/>
          </ac:spMkLst>
        </pc:spChg>
        <pc:spChg chg="add del mod">
          <ac:chgData name="Xu Ning" userId="4b16d4e24b5f2f9c" providerId="LiveId" clId="{0D1109C4-FB88-DA40-B77B-9C4A9248690C}" dt="2020-11-25T16:21:24.025" v="9"/>
          <ac:spMkLst>
            <pc:docMk/>
            <pc:sldMk cId="3230290385" sldId="264"/>
            <ac:spMk id="9" creationId="{72CA739D-A7FE-4746-9A12-0FF788BC7A6F}"/>
          </ac:spMkLst>
        </pc:spChg>
        <pc:spChg chg="add mod">
          <ac:chgData name="Xu Ning" userId="4b16d4e24b5f2f9c" providerId="LiveId" clId="{0D1109C4-FB88-DA40-B77B-9C4A9248690C}" dt="2020-11-25T16:24:26.999" v="48" actId="1076"/>
          <ac:spMkLst>
            <pc:docMk/>
            <pc:sldMk cId="3230290385" sldId="264"/>
            <ac:spMk id="10" creationId="{CBFB68C9-4277-DC4C-8871-1A42439E0EE9}"/>
          </ac:spMkLst>
        </pc:spChg>
        <pc:spChg chg="add del mod">
          <ac:chgData name="Xu Ning" userId="4b16d4e24b5f2f9c" providerId="LiveId" clId="{0D1109C4-FB88-DA40-B77B-9C4A9248690C}" dt="2020-11-25T16:21:57.563" v="16"/>
          <ac:spMkLst>
            <pc:docMk/>
            <pc:sldMk cId="3230290385" sldId="264"/>
            <ac:spMk id="11" creationId="{9719101A-764E-9441-9795-888CC7E96427}"/>
          </ac:spMkLst>
        </pc:spChg>
        <pc:spChg chg="add del mod">
          <ac:chgData name="Xu Ning" userId="4b16d4e24b5f2f9c" providerId="LiveId" clId="{0D1109C4-FB88-DA40-B77B-9C4A9248690C}" dt="2020-11-25T16:21:57.431" v="14"/>
          <ac:spMkLst>
            <pc:docMk/>
            <pc:sldMk cId="3230290385" sldId="264"/>
            <ac:spMk id="13" creationId="{C3F13E68-5EE4-D54C-8DD9-68F569D55273}"/>
          </ac:spMkLst>
        </pc:spChg>
        <pc:spChg chg="add del mod">
          <ac:chgData name="Xu Ning" userId="4b16d4e24b5f2f9c" providerId="LiveId" clId="{0D1109C4-FB88-DA40-B77B-9C4A9248690C}" dt="2020-11-25T16:21:57.431" v="14"/>
          <ac:spMkLst>
            <pc:docMk/>
            <pc:sldMk cId="3230290385" sldId="264"/>
            <ac:spMk id="14" creationId="{419A3BA1-689D-C84E-8FF6-1727212F3393}"/>
          </ac:spMkLst>
        </pc:spChg>
        <pc:spChg chg="add mod">
          <ac:chgData name="Xu Ning" userId="4b16d4e24b5f2f9c" providerId="LiveId" clId="{0D1109C4-FB88-DA40-B77B-9C4A9248690C}" dt="2020-11-25T16:23:14.143" v="23" actId="1076"/>
          <ac:spMkLst>
            <pc:docMk/>
            <pc:sldMk cId="3230290385" sldId="264"/>
            <ac:spMk id="16" creationId="{C3AC2D65-D332-6040-A019-2EDDA04A06D4}"/>
          </ac:spMkLst>
        </pc:spChg>
        <pc:spChg chg="add mod">
          <ac:chgData name="Xu Ning" userId="4b16d4e24b5f2f9c" providerId="LiveId" clId="{0D1109C4-FB88-DA40-B77B-9C4A9248690C}" dt="2020-11-25T16:23:27.392" v="25" actId="1076"/>
          <ac:spMkLst>
            <pc:docMk/>
            <pc:sldMk cId="3230290385" sldId="264"/>
            <ac:spMk id="17" creationId="{BDDC6CC2-7DFF-AA4F-89BF-B68D6CDE5BB4}"/>
          </ac:spMkLst>
        </pc:spChg>
        <pc:spChg chg="add mod">
          <ac:chgData name="Xu Ning" userId="4b16d4e24b5f2f9c" providerId="LiveId" clId="{0D1109C4-FB88-DA40-B77B-9C4A9248690C}" dt="2020-11-25T16:28:23.712" v="196" actId="403"/>
          <ac:spMkLst>
            <pc:docMk/>
            <pc:sldMk cId="3230290385" sldId="264"/>
            <ac:spMk id="18" creationId="{F921E250-E316-234B-9772-EE9B0EB43DCA}"/>
          </ac:spMkLst>
        </pc:spChg>
        <pc:graphicFrameChg chg="add del mod">
          <ac:chgData name="Xu Ning" userId="4b16d4e24b5f2f9c" providerId="LiveId" clId="{0D1109C4-FB88-DA40-B77B-9C4A9248690C}" dt="2020-11-25T16:21:24.025" v="9"/>
          <ac:graphicFrameMkLst>
            <pc:docMk/>
            <pc:sldMk cId="3230290385" sldId="264"/>
            <ac:graphicFrameMk id="3" creationId="{49FE357A-40BB-784F-9ED2-3315ECC1E933}"/>
          </ac:graphicFrameMkLst>
        </pc:graphicFrameChg>
        <pc:graphicFrameChg chg="add del mod">
          <ac:chgData name="Xu Ning" userId="4b16d4e24b5f2f9c" providerId="LiveId" clId="{0D1109C4-FB88-DA40-B77B-9C4A9248690C}" dt="2020-11-25T16:21:57.431" v="14"/>
          <ac:graphicFrameMkLst>
            <pc:docMk/>
            <pc:sldMk cId="3230290385" sldId="264"/>
            <ac:graphicFrameMk id="12" creationId="{8F5FF877-5DB8-CC42-B297-005E2CDBCAA6}"/>
          </ac:graphicFrameMkLst>
        </pc:graphicFrameChg>
        <pc:graphicFrameChg chg="add mod modGraphic">
          <ac:chgData name="Xu Ning" userId="4b16d4e24b5f2f9c" providerId="LiveId" clId="{0D1109C4-FB88-DA40-B77B-9C4A9248690C}" dt="2020-11-25T16:23:21.300" v="24" actId="20577"/>
          <ac:graphicFrameMkLst>
            <pc:docMk/>
            <pc:sldMk cId="3230290385" sldId="264"/>
            <ac:graphicFrameMk id="15" creationId="{94C9E430-15E0-E14B-ADF8-FD4D7BC315C2}"/>
          </ac:graphicFrameMkLst>
        </pc:graphicFrameChg>
        <pc:picChg chg="del">
          <ac:chgData name="Xu Ning" userId="4b16d4e24b5f2f9c" providerId="LiveId" clId="{0D1109C4-FB88-DA40-B77B-9C4A9248690C}" dt="2020-11-25T16:20:05.596" v="4" actId="478"/>
          <ac:picMkLst>
            <pc:docMk/>
            <pc:sldMk cId="3230290385" sldId="264"/>
            <ac:picMk id="4" creationId="{0C00F168-07D0-174E-AF9D-260E39E48DFE}"/>
          </ac:picMkLst>
        </pc:picChg>
      </pc:sldChg>
      <pc:sldChg chg="addSp delSp modSp mod">
        <pc:chgData name="Xu Ning" userId="4b16d4e24b5f2f9c" providerId="LiveId" clId="{0D1109C4-FB88-DA40-B77B-9C4A9248690C}" dt="2020-12-03T04:46:10.827" v="4764" actId="20577"/>
        <pc:sldMkLst>
          <pc:docMk/>
          <pc:sldMk cId="2819440864" sldId="265"/>
        </pc:sldMkLst>
        <pc:spChg chg="mod">
          <ac:chgData name="Xu Ning" userId="4b16d4e24b5f2f9c" providerId="LiveId" clId="{0D1109C4-FB88-DA40-B77B-9C4A9248690C}" dt="2020-12-03T02:46:08.851" v="1248" actId="20577"/>
          <ac:spMkLst>
            <pc:docMk/>
            <pc:sldMk cId="2819440864" sldId="265"/>
            <ac:spMk id="2" creationId="{63900FDB-C646-E040-9C32-E5C558335778}"/>
          </ac:spMkLst>
        </pc:spChg>
        <pc:spChg chg="del">
          <ac:chgData name="Xu Ning" userId="4b16d4e24b5f2f9c" providerId="LiveId" clId="{0D1109C4-FB88-DA40-B77B-9C4A9248690C}" dt="2020-11-25T16:20:11.107" v="6" actId="478"/>
          <ac:spMkLst>
            <pc:docMk/>
            <pc:sldMk cId="2819440864" sldId="265"/>
            <ac:spMk id="4" creationId="{56325B3B-99C2-9E44-A11B-9714F5560858}"/>
          </ac:spMkLst>
        </pc:spChg>
        <pc:spChg chg="del">
          <ac:chgData name="Xu Ning" userId="4b16d4e24b5f2f9c" providerId="LiveId" clId="{0D1109C4-FB88-DA40-B77B-9C4A9248690C}" dt="2020-11-25T16:20:13.331" v="7" actId="478"/>
          <ac:spMkLst>
            <pc:docMk/>
            <pc:sldMk cId="2819440864" sldId="265"/>
            <ac:spMk id="5" creationId="{A324FE2F-B98B-6F4D-B793-A6812670A569}"/>
          </ac:spMkLst>
        </pc:spChg>
        <pc:spChg chg="add mod">
          <ac:chgData name="Xu Ning" userId="4b16d4e24b5f2f9c" providerId="LiveId" clId="{0D1109C4-FB88-DA40-B77B-9C4A9248690C}" dt="2020-12-03T04:46:10.827" v="4764" actId="20577"/>
          <ac:spMkLst>
            <pc:docMk/>
            <pc:sldMk cId="2819440864" sldId="265"/>
            <ac:spMk id="7" creationId="{AFCDA732-84F4-564C-A553-9467AB653A89}"/>
          </ac:spMkLst>
        </pc:spChg>
        <pc:spChg chg="add mod">
          <ac:chgData name="Xu Ning" userId="4b16d4e24b5f2f9c" providerId="LiveId" clId="{0D1109C4-FB88-DA40-B77B-9C4A9248690C}" dt="2020-12-03T04:18:29.639" v="2597" actId="1076"/>
          <ac:spMkLst>
            <pc:docMk/>
            <pc:sldMk cId="2819440864" sldId="265"/>
            <ac:spMk id="8" creationId="{9587FA29-9016-C54F-8EC9-F6ECC0C28D01}"/>
          </ac:spMkLst>
        </pc:spChg>
        <pc:spChg chg="add del mod">
          <ac:chgData name="Xu Ning" userId="4b16d4e24b5f2f9c" providerId="LiveId" clId="{0D1109C4-FB88-DA40-B77B-9C4A9248690C}" dt="2020-11-25T17:00:19.249" v="830" actId="478"/>
          <ac:spMkLst>
            <pc:docMk/>
            <pc:sldMk cId="2819440864" sldId="265"/>
            <ac:spMk id="14" creationId="{D8498CA6-8C88-EE4B-B7FB-23A2D3799A28}"/>
          </ac:spMkLst>
        </pc:spChg>
        <pc:spChg chg="add mod">
          <ac:chgData name="Xu Ning" userId="4b16d4e24b5f2f9c" providerId="LiveId" clId="{0D1109C4-FB88-DA40-B77B-9C4A9248690C}" dt="2020-12-03T04:21:55.721" v="2669" actId="6549"/>
          <ac:spMkLst>
            <pc:docMk/>
            <pc:sldMk cId="2819440864" sldId="265"/>
            <ac:spMk id="15" creationId="{4FC0DB8A-AC07-114A-B291-D9E105696338}"/>
          </ac:spMkLst>
        </pc:spChg>
        <pc:picChg chg="add del mod">
          <ac:chgData name="Xu Ning" userId="4b16d4e24b5f2f9c" providerId="LiveId" clId="{0D1109C4-FB88-DA40-B77B-9C4A9248690C}" dt="2020-11-25T16:42:38.563" v="199" actId="478"/>
          <ac:picMkLst>
            <pc:docMk/>
            <pc:sldMk cId="2819440864" sldId="265"/>
            <ac:picMk id="3" creationId="{0232E839-8955-564A-B65D-1D095EBD573D}"/>
          </ac:picMkLst>
        </pc:picChg>
        <pc:picChg chg="add del mod">
          <ac:chgData name="Xu Ning" userId="4b16d4e24b5f2f9c" providerId="LiveId" clId="{0D1109C4-FB88-DA40-B77B-9C4A9248690C}" dt="2020-12-03T02:43:18.444" v="1136" actId="478"/>
          <ac:picMkLst>
            <pc:docMk/>
            <pc:sldMk cId="2819440864" sldId="265"/>
            <ac:picMk id="3" creationId="{03A5F31A-F37B-F642-AFB1-A68C1A6CB640}"/>
          </ac:picMkLst>
        </pc:picChg>
        <pc:picChg chg="add del mod">
          <ac:chgData name="Xu Ning" userId="4b16d4e24b5f2f9c" providerId="LiveId" clId="{0D1109C4-FB88-DA40-B77B-9C4A9248690C}" dt="2020-12-03T02:49:06.944" v="1484" actId="478"/>
          <ac:picMkLst>
            <pc:docMk/>
            <pc:sldMk cId="2819440864" sldId="265"/>
            <ac:picMk id="6" creationId="{71BD01C7-B175-C642-95FE-980A0F6783D0}"/>
          </ac:picMkLst>
        </pc:picChg>
        <pc:picChg chg="add del mod">
          <ac:chgData name="Xu Ning" userId="4b16d4e24b5f2f9c" providerId="LiveId" clId="{0D1109C4-FB88-DA40-B77B-9C4A9248690C}" dt="2020-12-03T02:56:09.160" v="1671" actId="478"/>
          <ac:picMkLst>
            <pc:docMk/>
            <pc:sldMk cId="2819440864" sldId="265"/>
            <ac:picMk id="9" creationId="{BA4F244A-AB51-B94E-8D19-9BA81BB61F9D}"/>
          </ac:picMkLst>
        </pc:picChg>
        <pc:picChg chg="add del mod">
          <ac:chgData name="Xu Ning" userId="4b16d4e24b5f2f9c" providerId="LiveId" clId="{0D1109C4-FB88-DA40-B77B-9C4A9248690C}" dt="2020-12-03T02:56:11.739" v="1672" actId="478"/>
          <ac:picMkLst>
            <pc:docMk/>
            <pc:sldMk cId="2819440864" sldId="265"/>
            <ac:picMk id="10" creationId="{FA39BFC3-AD42-C74B-86E9-136F2C76EE15}"/>
          </ac:picMkLst>
        </pc:picChg>
        <pc:picChg chg="add del mod">
          <ac:chgData name="Xu Ning" userId="4b16d4e24b5f2f9c" providerId="LiveId" clId="{0D1109C4-FB88-DA40-B77B-9C4A9248690C}" dt="2020-11-25T16:59:43.339" v="800" actId="478"/>
          <ac:picMkLst>
            <pc:docMk/>
            <pc:sldMk cId="2819440864" sldId="265"/>
            <ac:picMk id="11" creationId="{928CA6D4-4948-414D-BD85-D0486E628437}"/>
          </ac:picMkLst>
        </pc:picChg>
        <pc:picChg chg="add del mod">
          <ac:chgData name="Xu Ning" userId="4b16d4e24b5f2f9c" providerId="LiveId" clId="{0D1109C4-FB88-DA40-B77B-9C4A9248690C}" dt="2020-12-03T04:26:32.573" v="2877" actId="478"/>
          <ac:picMkLst>
            <pc:docMk/>
            <pc:sldMk cId="2819440864" sldId="265"/>
            <ac:picMk id="12" creationId="{8743753A-3013-FA45-993A-C81D07931C49}"/>
          </ac:picMkLst>
        </pc:picChg>
        <pc:picChg chg="add del mod">
          <ac:chgData name="Xu Ning" userId="4b16d4e24b5f2f9c" providerId="LiveId" clId="{0D1109C4-FB88-DA40-B77B-9C4A9248690C}" dt="2020-12-03T04:26:34.607" v="2878" actId="478"/>
          <ac:picMkLst>
            <pc:docMk/>
            <pc:sldMk cId="2819440864" sldId="265"/>
            <ac:picMk id="13" creationId="{0A249B96-49CC-B14E-B873-AC5068645410}"/>
          </ac:picMkLst>
        </pc:picChg>
      </pc:sldChg>
      <pc:sldChg chg="addSp delSp modSp new mod ord modClrScheme chgLayout">
        <pc:chgData name="Xu Ning" userId="4b16d4e24b5f2f9c" providerId="LiveId" clId="{0D1109C4-FB88-DA40-B77B-9C4A9248690C}" dt="2020-12-03T04:41:40.781" v="4524" actId="20577"/>
        <pc:sldMkLst>
          <pc:docMk/>
          <pc:sldMk cId="3036448863" sldId="266"/>
        </pc:sldMkLst>
        <pc:spChg chg="mod ord">
          <ac:chgData name="Xu Ning" userId="4b16d4e24b5f2f9c" providerId="LiveId" clId="{0D1109C4-FB88-DA40-B77B-9C4A9248690C}" dt="2020-12-03T04:32:46.822" v="3301" actId="700"/>
          <ac:spMkLst>
            <pc:docMk/>
            <pc:sldMk cId="3036448863" sldId="266"/>
            <ac:spMk id="2" creationId="{25F4E994-6D60-5A4F-993B-D8778C5A7ADE}"/>
          </ac:spMkLst>
        </pc:spChg>
        <pc:spChg chg="del">
          <ac:chgData name="Xu Ning" userId="4b16d4e24b5f2f9c" providerId="LiveId" clId="{0D1109C4-FB88-DA40-B77B-9C4A9248690C}" dt="2020-12-03T02:44:55.605" v="1160" actId="478"/>
          <ac:spMkLst>
            <pc:docMk/>
            <pc:sldMk cId="3036448863" sldId="266"/>
            <ac:spMk id="3" creationId="{8DD7C265-E9EE-CB40-A16F-39CC5DA407DF}"/>
          </ac:spMkLst>
        </pc:spChg>
        <pc:spChg chg="add del mod ord">
          <ac:chgData name="Xu Ning" userId="4b16d4e24b5f2f9c" providerId="LiveId" clId="{0D1109C4-FB88-DA40-B77B-9C4A9248690C}" dt="2020-12-03T04:32:46.822" v="3301" actId="700"/>
          <ac:spMkLst>
            <pc:docMk/>
            <pc:sldMk cId="3036448863" sldId="266"/>
            <ac:spMk id="4" creationId="{99A3639A-1387-5747-AA0E-89AA4FE09674}"/>
          </ac:spMkLst>
        </pc:spChg>
        <pc:spChg chg="add mod">
          <ac:chgData name="Xu Ning" userId="4b16d4e24b5f2f9c" providerId="LiveId" clId="{0D1109C4-FB88-DA40-B77B-9C4A9248690C}" dt="2020-12-03T04:41:40.781" v="4524" actId="20577"/>
          <ac:spMkLst>
            <pc:docMk/>
            <pc:sldMk cId="3036448863" sldId="266"/>
            <ac:spMk id="5" creationId="{82882068-28ED-4B4D-880A-5EB571BD2875}"/>
          </ac:spMkLst>
        </pc:spChg>
        <pc:spChg chg="add del mod">
          <ac:chgData name="Xu Ning" userId="4b16d4e24b5f2f9c" providerId="LiveId" clId="{0D1109C4-FB88-DA40-B77B-9C4A9248690C}" dt="2020-12-03T04:39:27.773" v="4189"/>
          <ac:spMkLst>
            <pc:docMk/>
            <pc:sldMk cId="3036448863" sldId="266"/>
            <ac:spMk id="7" creationId="{99A2BA48-89E3-EB4E-88E4-626C13450081}"/>
          </ac:spMkLst>
        </pc:spChg>
        <pc:spChg chg="add del mod">
          <ac:chgData name="Xu Ning" userId="4b16d4e24b5f2f9c" providerId="LiveId" clId="{0D1109C4-FB88-DA40-B77B-9C4A9248690C}" dt="2020-12-03T04:39:27.773" v="4189"/>
          <ac:spMkLst>
            <pc:docMk/>
            <pc:sldMk cId="3036448863" sldId="266"/>
            <ac:spMk id="8" creationId="{8B253E59-5AD2-B24F-AA69-41E5412D58E6}"/>
          </ac:spMkLst>
        </pc:spChg>
        <pc:spChg chg="add del mod">
          <ac:chgData name="Xu Ning" userId="4b16d4e24b5f2f9c" providerId="LiveId" clId="{0D1109C4-FB88-DA40-B77B-9C4A9248690C}" dt="2020-12-03T04:39:27.773" v="4189"/>
          <ac:spMkLst>
            <pc:docMk/>
            <pc:sldMk cId="3036448863" sldId="266"/>
            <ac:spMk id="9" creationId="{3C883F73-5C88-D94E-888D-7D4519F4327C}"/>
          </ac:spMkLst>
        </pc:spChg>
        <pc:picChg chg="add del mod">
          <ac:chgData name="Xu Ning" userId="4b16d4e24b5f2f9c" providerId="LiveId" clId="{0D1109C4-FB88-DA40-B77B-9C4A9248690C}" dt="2020-12-03T04:39:27.773" v="4189"/>
          <ac:picMkLst>
            <pc:docMk/>
            <pc:sldMk cId="3036448863" sldId="266"/>
            <ac:picMk id="6" creationId="{2E2EC5B8-83D9-244F-A7ED-1418E79EEBA3}"/>
          </ac:picMkLst>
        </pc:picChg>
      </pc:sldChg>
      <pc:sldChg chg="addSp delSp modSp add mod ord">
        <pc:chgData name="Xu Ning" userId="4b16d4e24b5f2f9c" providerId="LiveId" clId="{0D1109C4-FB88-DA40-B77B-9C4A9248690C}" dt="2020-12-03T04:54:08.873" v="4827" actId="21"/>
        <pc:sldMkLst>
          <pc:docMk/>
          <pc:sldMk cId="1104402934" sldId="267"/>
        </pc:sldMkLst>
        <pc:spChg chg="mod">
          <ac:chgData name="Xu Ning" userId="4b16d4e24b5f2f9c" providerId="LiveId" clId="{0D1109C4-FB88-DA40-B77B-9C4A9248690C}" dt="2020-12-03T04:39:14.206" v="4184" actId="1076"/>
          <ac:spMkLst>
            <pc:docMk/>
            <pc:sldMk cId="1104402934" sldId="267"/>
            <ac:spMk id="2" creationId="{63900FDB-C646-E040-9C32-E5C558335778}"/>
          </ac:spMkLst>
        </pc:spChg>
        <pc:spChg chg="add del mod">
          <ac:chgData name="Xu Ning" userId="4b16d4e24b5f2f9c" providerId="LiveId" clId="{0D1109C4-FB88-DA40-B77B-9C4A9248690C}" dt="2020-12-03T04:42:12.499" v="4539" actId="20577"/>
          <ac:spMkLst>
            <pc:docMk/>
            <pc:sldMk cId="1104402934" sldId="267"/>
            <ac:spMk id="3" creationId="{7E68E6F7-A930-D145-9CDB-5F3A040DA09D}"/>
          </ac:spMkLst>
        </pc:spChg>
        <pc:spChg chg="add del mod">
          <ac:chgData name="Xu Ning" userId="4b16d4e24b5f2f9c" providerId="LiveId" clId="{0D1109C4-FB88-DA40-B77B-9C4A9248690C}" dt="2020-12-03T04:42:59.238" v="4544" actId="1076"/>
          <ac:spMkLst>
            <pc:docMk/>
            <pc:sldMk cId="1104402934" sldId="267"/>
            <ac:spMk id="4" creationId="{538577D7-600A-D246-9EAC-EB804669B18B}"/>
          </ac:spMkLst>
        </pc:spChg>
        <pc:spChg chg="add mod">
          <ac:chgData name="Xu Ning" userId="4b16d4e24b5f2f9c" providerId="LiveId" clId="{0D1109C4-FB88-DA40-B77B-9C4A9248690C}" dt="2020-12-03T04:43:38.974" v="4616" actId="1076"/>
          <ac:spMkLst>
            <pc:docMk/>
            <pc:sldMk cId="1104402934" sldId="267"/>
            <ac:spMk id="5" creationId="{4E8645A7-CFFB-0946-AB5F-BBAE7EAD7BF3}"/>
          </ac:spMkLst>
        </pc:spChg>
        <pc:spChg chg="del">
          <ac:chgData name="Xu Ning" userId="4b16d4e24b5f2f9c" providerId="LiveId" clId="{0D1109C4-FB88-DA40-B77B-9C4A9248690C}" dt="2020-12-03T02:46:53.316" v="1287" actId="478"/>
          <ac:spMkLst>
            <pc:docMk/>
            <pc:sldMk cId="1104402934" sldId="267"/>
            <ac:spMk id="7" creationId="{AFCDA732-84F4-564C-A553-9467AB653A89}"/>
          </ac:spMkLst>
        </pc:spChg>
        <pc:spChg chg="del">
          <ac:chgData name="Xu Ning" userId="4b16d4e24b5f2f9c" providerId="LiveId" clId="{0D1109C4-FB88-DA40-B77B-9C4A9248690C}" dt="2020-12-03T02:46:48.386" v="1285" actId="478"/>
          <ac:spMkLst>
            <pc:docMk/>
            <pc:sldMk cId="1104402934" sldId="267"/>
            <ac:spMk id="8" creationId="{9587FA29-9016-C54F-8EC9-F6ECC0C28D01}"/>
          </ac:spMkLst>
        </pc:spChg>
        <pc:spChg chg="add del mod">
          <ac:chgData name="Xu Ning" userId="4b16d4e24b5f2f9c" providerId="LiveId" clId="{0D1109C4-FB88-DA40-B77B-9C4A9248690C}" dt="2020-12-03T04:43:01.014" v="4545" actId="1076"/>
          <ac:spMkLst>
            <pc:docMk/>
            <pc:sldMk cId="1104402934" sldId="267"/>
            <ac:spMk id="15" creationId="{4FC0DB8A-AC07-114A-B291-D9E105696338}"/>
          </ac:spMkLst>
        </pc:spChg>
        <pc:picChg chg="add del mod">
          <ac:chgData name="Xu Ning" userId="4b16d4e24b5f2f9c" providerId="LiveId" clId="{0D1109C4-FB88-DA40-B77B-9C4A9248690C}" dt="2020-12-03T04:42:15.226" v="4540" actId="1076"/>
          <ac:picMkLst>
            <pc:docMk/>
            <pc:sldMk cId="1104402934" sldId="267"/>
            <ac:picMk id="6" creationId="{71BD01C7-B175-C642-95FE-980A0F6783D0}"/>
          </ac:picMkLst>
        </pc:picChg>
        <pc:picChg chg="del">
          <ac:chgData name="Xu Ning" userId="4b16d4e24b5f2f9c" providerId="LiveId" clId="{0D1109C4-FB88-DA40-B77B-9C4A9248690C}" dt="2020-12-03T02:46:54.533" v="1288" actId="478"/>
          <ac:picMkLst>
            <pc:docMk/>
            <pc:sldMk cId="1104402934" sldId="267"/>
            <ac:picMk id="9" creationId="{BA4F244A-AB51-B94E-8D19-9BA81BB61F9D}"/>
          </ac:picMkLst>
        </pc:picChg>
        <pc:picChg chg="del">
          <ac:chgData name="Xu Ning" userId="4b16d4e24b5f2f9c" providerId="LiveId" clId="{0D1109C4-FB88-DA40-B77B-9C4A9248690C}" dt="2020-12-03T02:46:56.172" v="1289" actId="478"/>
          <ac:picMkLst>
            <pc:docMk/>
            <pc:sldMk cId="1104402934" sldId="267"/>
            <ac:picMk id="10" creationId="{FA39BFC3-AD42-C74B-86E9-136F2C76EE15}"/>
          </ac:picMkLst>
        </pc:picChg>
        <pc:picChg chg="add del mod">
          <ac:chgData name="Xu Ning" userId="4b16d4e24b5f2f9c" providerId="LiveId" clId="{0D1109C4-FB88-DA40-B77B-9C4A9248690C}" dt="2020-12-03T04:54:03.889" v="4825" actId="21"/>
          <ac:picMkLst>
            <pc:docMk/>
            <pc:sldMk cId="1104402934" sldId="267"/>
            <ac:picMk id="11" creationId="{92A190C4-BD4E-4F47-8EB3-B5672CE80648}"/>
          </ac:picMkLst>
        </pc:picChg>
        <pc:picChg chg="del">
          <ac:chgData name="Xu Ning" userId="4b16d4e24b5f2f9c" providerId="LiveId" clId="{0D1109C4-FB88-DA40-B77B-9C4A9248690C}" dt="2020-12-03T02:46:50.902" v="1286" actId="478"/>
          <ac:picMkLst>
            <pc:docMk/>
            <pc:sldMk cId="1104402934" sldId="267"/>
            <ac:picMk id="12" creationId="{8743753A-3013-FA45-993A-C81D07931C49}"/>
          </ac:picMkLst>
        </pc:picChg>
        <pc:picChg chg="del">
          <ac:chgData name="Xu Ning" userId="4b16d4e24b5f2f9c" providerId="LiveId" clId="{0D1109C4-FB88-DA40-B77B-9C4A9248690C}" dt="2020-12-03T02:46:50.902" v="1286" actId="478"/>
          <ac:picMkLst>
            <pc:docMk/>
            <pc:sldMk cId="1104402934" sldId="267"/>
            <ac:picMk id="13" creationId="{0A249B96-49CC-B14E-B873-AC5068645410}"/>
          </ac:picMkLst>
        </pc:picChg>
        <pc:picChg chg="add del mod">
          <ac:chgData name="Xu Ning" userId="4b16d4e24b5f2f9c" providerId="LiveId" clId="{0D1109C4-FB88-DA40-B77B-9C4A9248690C}" dt="2020-12-03T04:54:08.873" v="4827" actId="21"/>
          <ac:picMkLst>
            <pc:docMk/>
            <pc:sldMk cId="1104402934" sldId="267"/>
            <ac:picMk id="14" creationId="{8B888BBE-C8CE-2E42-9102-B1109524D902}"/>
          </ac:picMkLst>
        </pc:picChg>
      </pc:sldChg>
      <pc:sldChg chg="addSp delSp modSp new mod">
        <pc:chgData name="Xu Ning" userId="4b16d4e24b5f2f9c" providerId="LiveId" clId="{0D1109C4-FB88-DA40-B77B-9C4A9248690C}" dt="2020-12-03T04:56:10.189" v="4898" actId="1076"/>
        <pc:sldMkLst>
          <pc:docMk/>
          <pc:sldMk cId="2190085446" sldId="268"/>
        </pc:sldMkLst>
        <pc:spChg chg="mod">
          <ac:chgData name="Xu Ning" userId="4b16d4e24b5f2f9c" providerId="LiveId" clId="{0D1109C4-FB88-DA40-B77B-9C4A9248690C}" dt="2020-12-03T04:53:27.046" v="4791" actId="20577"/>
          <ac:spMkLst>
            <pc:docMk/>
            <pc:sldMk cId="2190085446" sldId="268"/>
            <ac:spMk id="2" creationId="{7E7BB7A7-814F-3A48-A0AC-98AD8CD9FA7A}"/>
          </ac:spMkLst>
        </pc:spChg>
        <pc:spChg chg="del">
          <ac:chgData name="Xu Ning" userId="4b16d4e24b5f2f9c" providerId="LiveId" clId="{0D1109C4-FB88-DA40-B77B-9C4A9248690C}" dt="2020-12-03T04:53:32.921" v="4792" actId="478"/>
          <ac:spMkLst>
            <pc:docMk/>
            <pc:sldMk cId="2190085446" sldId="268"/>
            <ac:spMk id="3" creationId="{98ACB10D-93A8-7849-BEEF-FC95F7D45895}"/>
          </ac:spMkLst>
        </pc:spChg>
        <pc:spChg chg="add mod">
          <ac:chgData name="Xu Ning" userId="4b16d4e24b5f2f9c" providerId="LiveId" clId="{0D1109C4-FB88-DA40-B77B-9C4A9248690C}" dt="2020-12-03T04:56:06.545" v="4897" actId="404"/>
          <ac:spMkLst>
            <pc:docMk/>
            <pc:sldMk cId="2190085446" sldId="268"/>
            <ac:spMk id="4" creationId="{4D4D9837-F671-3148-99A7-B70DB55BA738}"/>
          </ac:spMkLst>
        </pc:spChg>
        <pc:spChg chg="add mod">
          <ac:chgData name="Xu Ning" userId="4b16d4e24b5f2f9c" providerId="LiveId" clId="{0D1109C4-FB88-DA40-B77B-9C4A9248690C}" dt="2020-12-03T04:55:58.943" v="4894" actId="2711"/>
          <ac:spMkLst>
            <pc:docMk/>
            <pc:sldMk cId="2190085446" sldId="268"/>
            <ac:spMk id="7" creationId="{2BEAFA6F-984E-434B-AFA2-BBAE8E4DE938}"/>
          </ac:spMkLst>
        </pc:spChg>
        <pc:spChg chg="add mod">
          <ac:chgData name="Xu Ning" userId="4b16d4e24b5f2f9c" providerId="LiveId" clId="{0D1109C4-FB88-DA40-B77B-9C4A9248690C}" dt="2020-12-03T04:55:51.588" v="4893" actId="2711"/>
          <ac:spMkLst>
            <pc:docMk/>
            <pc:sldMk cId="2190085446" sldId="268"/>
            <ac:spMk id="8" creationId="{83A7E176-F49D-1444-A24C-C62E4AAC066E}"/>
          </ac:spMkLst>
        </pc:spChg>
        <pc:picChg chg="add mod">
          <ac:chgData name="Xu Ning" userId="4b16d4e24b5f2f9c" providerId="LiveId" clId="{0D1109C4-FB88-DA40-B77B-9C4A9248690C}" dt="2020-12-03T04:55:14.265" v="4884" actId="1076"/>
          <ac:picMkLst>
            <pc:docMk/>
            <pc:sldMk cId="2190085446" sldId="268"/>
            <ac:picMk id="5" creationId="{B1D081D0-6300-C34C-9446-FD90162C0D36}"/>
          </ac:picMkLst>
        </pc:picChg>
        <pc:picChg chg="add mod">
          <ac:chgData name="Xu Ning" userId="4b16d4e24b5f2f9c" providerId="LiveId" clId="{0D1109C4-FB88-DA40-B77B-9C4A9248690C}" dt="2020-12-03T04:56:10.189" v="4898" actId="1076"/>
          <ac:picMkLst>
            <pc:docMk/>
            <pc:sldMk cId="2190085446" sldId="268"/>
            <ac:picMk id="6" creationId="{E17CF6E2-0C28-1546-A9CA-A3A4CF54C8C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97CB648-7F11-4C5A-91DB-973347A2A8FB}" type="datetimeFigureOut">
              <a:rPr lang="zh-CN" altLang="en-US" smtClean="0"/>
              <a:t>2020/12/18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A274DD-16F9-4FB8-A284-942E79BE7E8A}" type="slidenum">
              <a:rPr lang="zh-CN" altLang="en-US" smtClean="0"/>
              <a:t>‹#›</a:t>
            </a:fld>
            <a:endParaRPr lang="zh-CN" altLang="en-US"/>
          </a:p>
        </p:txBody>
      </p:sp>
    </p:spTree>
    <p:extLst>
      <p:ext uri="{BB962C8B-B14F-4D97-AF65-F5344CB8AC3E}">
        <p14:creationId xmlns:p14="http://schemas.microsoft.com/office/powerpoint/2010/main" val="930595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7CB648-7F11-4C5A-91DB-973347A2A8FB}" type="datetimeFigureOut">
              <a:rPr lang="zh-CN" altLang="en-US" smtClean="0"/>
              <a:t>2020/12/18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A274DD-16F9-4FB8-A284-942E79BE7E8A}" type="slidenum">
              <a:rPr lang="zh-CN" altLang="en-US" smtClean="0"/>
              <a:t>‹#›</a:t>
            </a:fld>
            <a:endParaRPr lang="zh-CN" altLang="en-US"/>
          </a:p>
        </p:txBody>
      </p:sp>
    </p:spTree>
    <p:extLst>
      <p:ext uri="{BB962C8B-B14F-4D97-AF65-F5344CB8AC3E}">
        <p14:creationId xmlns:p14="http://schemas.microsoft.com/office/powerpoint/2010/main" val="4013869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7CB648-7F11-4C5A-91DB-973347A2A8FB}" type="datetimeFigureOut">
              <a:rPr lang="zh-CN" altLang="en-US" smtClean="0"/>
              <a:t>2020/12/18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A274DD-16F9-4FB8-A284-942E79BE7E8A}" type="slidenum">
              <a:rPr lang="zh-CN" altLang="en-US" smtClean="0"/>
              <a:t>‹#›</a:t>
            </a:fld>
            <a:endParaRPr lang="zh-CN" altLang="en-US"/>
          </a:p>
        </p:txBody>
      </p:sp>
    </p:spTree>
    <p:extLst>
      <p:ext uri="{BB962C8B-B14F-4D97-AF65-F5344CB8AC3E}">
        <p14:creationId xmlns:p14="http://schemas.microsoft.com/office/powerpoint/2010/main" val="715402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7CB648-7F11-4C5A-91DB-973347A2A8FB}" type="datetimeFigureOut">
              <a:rPr lang="zh-CN" altLang="en-US" smtClean="0"/>
              <a:t>2020/12/18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A274DD-16F9-4FB8-A284-942E79BE7E8A}" type="slidenum">
              <a:rPr lang="zh-CN" altLang="en-US" smtClean="0"/>
              <a:t>‹#›</a:t>
            </a:fld>
            <a:endParaRPr lang="zh-CN" altLang="en-US"/>
          </a:p>
        </p:txBody>
      </p:sp>
    </p:spTree>
    <p:extLst>
      <p:ext uri="{BB962C8B-B14F-4D97-AF65-F5344CB8AC3E}">
        <p14:creationId xmlns:p14="http://schemas.microsoft.com/office/powerpoint/2010/main" val="2211578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97CB648-7F11-4C5A-91DB-973347A2A8FB}" type="datetimeFigureOut">
              <a:rPr lang="zh-CN" altLang="en-US" smtClean="0"/>
              <a:t>2020/12/18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A274DD-16F9-4FB8-A284-942E79BE7E8A}" type="slidenum">
              <a:rPr lang="zh-CN" altLang="en-US" smtClean="0"/>
              <a:t>‹#›</a:t>
            </a:fld>
            <a:endParaRPr lang="zh-CN" altLang="en-US"/>
          </a:p>
        </p:txBody>
      </p:sp>
    </p:spTree>
    <p:extLst>
      <p:ext uri="{BB962C8B-B14F-4D97-AF65-F5344CB8AC3E}">
        <p14:creationId xmlns:p14="http://schemas.microsoft.com/office/powerpoint/2010/main" val="2904104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7CB648-7F11-4C5A-91DB-973347A2A8FB}" type="datetimeFigureOut">
              <a:rPr lang="zh-CN" altLang="en-US" smtClean="0"/>
              <a:t>2020/12/18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BA274DD-16F9-4FB8-A284-942E79BE7E8A}" type="slidenum">
              <a:rPr lang="zh-CN" altLang="en-US" smtClean="0"/>
              <a:t>‹#›</a:t>
            </a:fld>
            <a:endParaRPr lang="zh-CN" altLang="en-US"/>
          </a:p>
        </p:txBody>
      </p:sp>
    </p:spTree>
    <p:extLst>
      <p:ext uri="{BB962C8B-B14F-4D97-AF65-F5344CB8AC3E}">
        <p14:creationId xmlns:p14="http://schemas.microsoft.com/office/powerpoint/2010/main" val="368743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7CB648-7F11-4C5A-91DB-973347A2A8FB}" type="datetimeFigureOut">
              <a:rPr lang="zh-CN" altLang="en-US" smtClean="0"/>
              <a:t>2020/12/18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BA274DD-16F9-4FB8-A284-942E79BE7E8A}" type="slidenum">
              <a:rPr lang="zh-CN" altLang="en-US" smtClean="0"/>
              <a:t>‹#›</a:t>
            </a:fld>
            <a:endParaRPr lang="zh-CN" altLang="en-US"/>
          </a:p>
        </p:txBody>
      </p:sp>
    </p:spTree>
    <p:extLst>
      <p:ext uri="{BB962C8B-B14F-4D97-AF65-F5344CB8AC3E}">
        <p14:creationId xmlns:p14="http://schemas.microsoft.com/office/powerpoint/2010/main" val="2780215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7CB648-7F11-4C5A-91DB-973347A2A8FB}" type="datetimeFigureOut">
              <a:rPr lang="zh-CN" altLang="en-US" smtClean="0"/>
              <a:t>2020/12/18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BA274DD-16F9-4FB8-A284-942E79BE7E8A}" type="slidenum">
              <a:rPr lang="zh-CN" altLang="en-US" smtClean="0"/>
              <a:t>‹#›</a:t>
            </a:fld>
            <a:endParaRPr lang="zh-CN" altLang="en-US"/>
          </a:p>
        </p:txBody>
      </p:sp>
    </p:spTree>
    <p:extLst>
      <p:ext uri="{BB962C8B-B14F-4D97-AF65-F5344CB8AC3E}">
        <p14:creationId xmlns:p14="http://schemas.microsoft.com/office/powerpoint/2010/main" val="2277953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7CB648-7F11-4C5A-91DB-973347A2A8FB}" type="datetimeFigureOut">
              <a:rPr lang="zh-CN" altLang="en-US" smtClean="0"/>
              <a:t>2020/12/18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BA274DD-16F9-4FB8-A284-942E79BE7E8A}" type="slidenum">
              <a:rPr lang="zh-CN" altLang="en-US" smtClean="0"/>
              <a:t>‹#›</a:t>
            </a:fld>
            <a:endParaRPr lang="zh-CN" altLang="en-US"/>
          </a:p>
        </p:txBody>
      </p:sp>
    </p:spTree>
    <p:extLst>
      <p:ext uri="{BB962C8B-B14F-4D97-AF65-F5344CB8AC3E}">
        <p14:creationId xmlns:p14="http://schemas.microsoft.com/office/powerpoint/2010/main" val="2378877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7CB648-7F11-4C5A-91DB-973347A2A8FB}" type="datetimeFigureOut">
              <a:rPr lang="zh-CN" altLang="en-US" smtClean="0"/>
              <a:t>2020/12/18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BA274DD-16F9-4FB8-A284-942E79BE7E8A}" type="slidenum">
              <a:rPr lang="zh-CN" altLang="en-US" smtClean="0"/>
              <a:t>‹#›</a:t>
            </a:fld>
            <a:endParaRPr lang="zh-CN" altLang="en-US"/>
          </a:p>
        </p:txBody>
      </p:sp>
    </p:spTree>
    <p:extLst>
      <p:ext uri="{BB962C8B-B14F-4D97-AF65-F5344CB8AC3E}">
        <p14:creationId xmlns:p14="http://schemas.microsoft.com/office/powerpoint/2010/main" val="3289423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7CB648-7F11-4C5A-91DB-973347A2A8FB}" type="datetimeFigureOut">
              <a:rPr lang="zh-CN" altLang="en-US" smtClean="0"/>
              <a:t>2020/12/18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BA274DD-16F9-4FB8-A284-942E79BE7E8A}" type="slidenum">
              <a:rPr lang="zh-CN" altLang="en-US" smtClean="0"/>
              <a:t>‹#›</a:t>
            </a:fld>
            <a:endParaRPr lang="zh-CN" altLang="en-US"/>
          </a:p>
        </p:txBody>
      </p:sp>
    </p:spTree>
    <p:extLst>
      <p:ext uri="{BB962C8B-B14F-4D97-AF65-F5344CB8AC3E}">
        <p14:creationId xmlns:p14="http://schemas.microsoft.com/office/powerpoint/2010/main" val="1159379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7CB648-7F11-4C5A-91DB-973347A2A8FB}" type="datetimeFigureOut">
              <a:rPr lang="zh-CN" altLang="en-US" smtClean="0"/>
              <a:t>2020/12/18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A274DD-16F9-4FB8-A284-942E79BE7E8A}" type="slidenum">
              <a:rPr lang="zh-CN" altLang="en-US" smtClean="0"/>
              <a:t>‹#›</a:t>
            </a:fld>
            <a:endParaRPr lang="zh-CN" altLang="en-US"/>
          </a:p>
        </p:txBody>
      </p:sp>
    </p:spTree>
    <p:extLst>
      <p:ext uri="{BB962C8B-B14F-4D97-AF65-F5344CB8AC3E}">
        <p14:creationId xmlns:p14="http://schemas.microsoft.com/office/powerpoint/2010/main" val="477104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file:////var/folders/0p/28fhj7kx57q1s1fdls53n2v80000gn/T/com.microsoft.Powerpoint/converted_emf.emf"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exoplanetX/DataAnalytics" TargetMode="External"/><Relationship Id="rId2" Type="http://schemas.openxmlformats.org/officeDocument/2006/relationships/hyperlink" Target="https://github.com/exoplanetX" TargetMode="External"/><Relationship Id="rId1" Type="http://schemas.openxmlformats.org/officeDocument/2006/relationships/slideLayout" Target="../slideLayouts/slideLayout2.xml"/><Relationship Id="rId4" Type="http://schemas.openxmlformats.org/officeDocument/2006/relationships/hyperlink" Target="https://github.com/exoplanetX/DataAnalytics/tree/master/datase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作业</a:t>
            </a:r>
            <a:r>
              <a:rPr lang="en-US" altLang="zh-CN" dirty="0"/>
              <a:t>6</a:t>
            </a:r>
            <a:endParaRPr lang="zh-CN" altLang="en-US" dirty="0"/>
          </a:p>
        </p:txBody>
      </p:sp>
      <p:sp>
        <p:nvSpPr>
          <p:cNvPr id="3" name="副标题 2"/>
          <p:cNvSpPr>
            <a:spLocks noGrp="1"/>
          </p:cNvSpPr>
          <p:nvPr>
            <p:ph type="subTitle" idx="1"/>
          </p:nvPr>
        </p:nvSpPr>
        <p:spPr>
          <a:xfrm>
            <a:off x="8932127" y="5069851"/>
            <a:ext cx="1735873" cy="384717"/>
          </a:xfrm>
        </p:spPr>
        <p:txBody>
          <a:bodyPr>
            <a:normAutofit fontScale="92500" lnSpcReduction="10000"/>
          </a:bodyPr>
          <a:lstStyle/>
          <a:p>
            <a:r>
              <a:rPr lang="en-US" altLang="zh-CN" dirty="0"/>
              <a:t>2020.12.17</a:t>
            </a:r>
            <a:endParaRPr lang="zh-CN" altLang="en-US" dirty="0"/>
          </a:p>
        </p:txBody>
      </p:sp>
      <p:sp>
        <p:nvSpPr>
          <p:cNvPr id="4" name="副标题 4"/>
          <p:cNvSpPr txBox="1">
            <a:spLocks/>
          </p:cNvSpPr>
          <p:nvPr/>
        </p:nvSpPr>
        <p:spPr>
          <a:xfrm>
            <a:off x="351263" y="1271240"/>
            <a:ext cx="6651703" cy="89209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zh-CN" sz="1800" dirty="0">
                <a:latin typeface="仿宋" panose="02010609060101010101" pitchFamily="49" charset="-122"/>
                <a:ea typeface="仿宋" panose="02010609060101010101" pitchFamily="49" charset="-122"/>
              </a:rPr>
              <a:t>《</a:t>
            </a:r>
            <a:r>
              <a:rPr lang="zh-CN" altLang="en-US" sz="1800" dirty="0">
                <a:latin typeface="仿宋" panose="02010609060101010101" pitchFamily="49" charset="-122"/>
                <a:ea typeface="仿宋" panose="02010609060101010101" pitchFamily="49" charset="-122"/>
              </a:rPr>
              <a:t>数据分析与处理技术</a:t>
            </a:r>
            <a:r>
              <a:rPr lang="en-US" altLang="zh-CN" sz="1800" dirty="0">
                <a:latin typeface="仿宋" panose="02010609060101010101" pitchFamily="49" charset="-122"/>
                <a:ea typeface="仿宋" panose="02010609060101010101" pitchFamily="49" charset="-122"/>
              </a:rPr>
              <a:t>》</a:t>
            </a:r>
          </a:p>
          <a:p>
            <a:pPr algn="just"/>
            <a:r>
              <a:rPr lang="zh-CN" altLang="en-US" sz="1800" dirty="0">
                <a:latin typeface="仿宋" panose="02010609060101010101" pitchFamily="49" charset="-122"/>
                <a:ea typeface="仿宋" panose="02010609060101010101" pitchFamily="49" charset="-122"/>
              </a:rPr>
              <a:t>南京审计大学</a:t>
            </a:r>
            <a:r>
              <a:rPr lang="en-US" altLang="zh-CN" sz="1800" dirty="0">
                <a:latin typeface="仿宋" panose="02010609060101010101" pitchFamily="49" charset="-122"/>
                <a:ea typeface="仿宋" panose="02010609060101010101" pitchFamily="49" charset="-122"/>
              </a:rPr>
              <a:t>2018</a:t>
            </a:r>
            <a:r>
              <a:rPr lang="zh-CN" altLang="en-US" sz="1800" dirty="0">
                <a:latin typeface="仿宋" panose="02010609060101010101" pitchFamily="49" charset="-122"/>
                <a:ea typeface="仿宋" panose="02010609060101010101" pitchFamily="49" charset="-122"/>
              </a:rPr>
              <a:t>级物流管理专业</a:t>
            </a:r>
          </a:p>
        </p:txBody>
      </p:sp>
      <p:pic>
        <p:nvPicPr>
          <p:cNvPr id="6" name="图片 5">
            <a:extLst>
              <a:ext uri="{FF2B5EF4-FFF2-40B4-BE49-F238E27FC236}">
                <a16:creationId xmlns:a16="http://schemas.microsoft.com/office/drawing/2014/main" id="{4D009C06-5760-504A-BEC2-E156D5B7CEBC}"/>
              </a:ext>
            </a:extLst>
          </p:cNvPr>
          <p:cNvPicPr>
            <a:picLocks noChangeAspect="1"/>
          </p:cNvPicPr>
          <p:nvPr/>
        </p:nvPicPr>
        <p:blipFill>
          <a:blip r:link="rId2"/>
          <a:stretch>
            <a:fillRect/>
          </a:stretch>
        </p:blipFill>
        <p:spPr>
          <a:xfrm>
            <a:off x="1270000" y="1270000"/>
            <a:ext cx="63500" cy="76200"/>
          </a:xfrm>
          <a:prstGeom prst="rect">
            <a:avLst/>
          </a:prstGeom>
        </p:spPr>
      </p:pic>
      <p:pic>
        <p:nvPicPr>
          <p:cNvPr id="7" name="图片 6">
            <a:extLst>
              <a:ext uri="{FF2B5EF4-FFF2-40B4-BE49-F238E27FC236}">
                <a16:creationId xmlns:a16="http://schemas.microsoft.com/office/drawing/2014/main" id="{7757A68D-F94B-6E47-B2B1-3017CA57E1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000" y="1270000"/>
            <a:ext cx="63500" cy="76200"/>
          </a:xfrm>
          <a:prstGeom prst="rect">
            <a:avLst/>
          </a:prstGeom>
        </p:spPr>
      </p:pic>
      <p:pic>
        <p:nvPicPr>
          <p:cNvPr id="8" name="图片 7">
            <a:extLst>
              <a:ext uri="{FF2B5EF4-FFF2-40B4-BE49-F238E27FC236}">
                <a16:creationId xmlns:a16="http://schemas.microsoft.com/office/drawing/2014/main" id="{064821E7-446D-6343-89E9-CB7356FB2D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000" y="1270000"/>
            <a:ext cx="63500" cy="76200"/>
          </a:xfrm>
          <a:prstGeom prst="rect">
            <a:avLst/>
          </a:prstGeom>
        </p:spPr>
      </p:pic>
      <p:pic>
        <p:nvPicPr>
          <p:cNvPr id="9" name="图片 8">
            <a:extLst>
              <a:ext uri="{FF2B5EF4-FFF2-40B4-BE49-F238E27FC236}">
                <a16:creationId xmlns:a16="http://schemas.microsoft.com/office/drawing/2014/main" id="{FC87EEAE-A02F-8948-8738-8565D34D85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000" y="1270000"/>
            <a:ext cx="63500" cy="76200"/>
          </a:xfrm>
          <a:prstGeom prst="rect">
            <a:avLst/>
          </a:prstGeom>
        </p:spPr>
      </p:pic>
      <p:pic>
        <p:nvPicPr>
          <p:cNvPr id="10" name="图片 9">
            <a:extLst>
              <a:ext uri="{FF2B5EF4-FFF2-40B4-BE49-F238E27FC236}">
                <a16:creationId xmlns:a16="http://schemas.microsoft.com/office/drawing/2014/main" id="{28050964-FC3A-D64D-ADDE-26193ED5D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000" y="1270000"/>
            <a:ext cx="63500" cy="76200"/>
          </a:xfrm>
          <a:prstGeom prst="rect">
            <a:avLst/>
          </a:prstGeom>
        </p:spPr>
      </p:pic>
      <p:pic>
        <p:nvPicPr>
          <p:cNvPr id="11" name="图片 10">
            <a:extLst>
              <a:ext uri="{FF2B5EF4-FFF2-40B4-BE49-F238E27FC236}">
                <a16:creationId xmlns:a16="http://schemas.microsoft.com/office/drawing/2014/main" id="{8F243854-7452-A346-8C50-39E1975F5A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000" y="1270000"/>
            <a:ext cx="63500" cy="76200"/>
          </a:xfrm>
          <a:prstGeom prst="rect">
            <a:avLst/>
          </a:prstGeom>
        </p:spPr>
      </p:pic>
    </p:spTree>
    <p:extLst>
      <p:ext uri="{BB962C8B-B14F-4D97-AF65-F5344CB8AC3E}">
        <p14:creationId xmlns:p14="http://schemas.microsoft.com/office/powerpoint/2010/main" val="608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作业要求</a:t>
            </a:r>
          </a:p>
        </p:txBody>
      </p:sp>
      <p:sp>
        <p:nvSpPr>
          <p:cNvPr id="3" name="内容占位符 2"/>
          <p:cNvSpPr>
            <a:spLocks noGrp="1"/>
          </p:cNvSpPr>
          <p:nvPr>
            <p:ph idx="1"/>
          </p:nvPr>
        </p:nvSpPr>
        <p:spPr/>
        <p:txBody>
          <a:bodyPr>
            <a:normAutofit/>
          </a:bodyPr>
          <a:lstStyle/>
          <a:p>
            <a:r>
              <a:rPr lang="zh-CN" altLang="en-US" dirty="0"/>
              <a:t>自由选择</a:t>
            </a:r>
            <a:r>
              <a:rPr lang="en-US" altLang="zh-CN" dirty="0" err="1"/>
              <a:t>rmd</a:t>
            </a:r>
            <a:r>
              <a:rPr lang="zh-CN" altLang="en-US" dirty="0"/>
              <a:t>文件或脚本文件格式</a:t>
            </a:r>
            <a:endParaRPr lang="en-US" altLang="zh-CN" dirty="0"/>
          </a:p>
          <a:p>
            <a:r>
              <a:rPr lang="zh-CN" altLang="en-US" dirty="0">
                <a:solidFill>
                  <a:srgbClr val="FF0000"/>
                </a:solidFill>
              </a:rPr>
              <a:t>程序文件必须能够正确运行</a:t>
            </a:r>
            <a:r>
              <a:rPr lang="zh-CN" altLang="en-US" dirty="0"/>
              <a:t>。</a:t>
            </a:r>
            <a:endParaRPr lang="en-US" altLang="zh-CN" dirty="0"/>
          </a:p>
          <a:p>
            <a:r>
              <a:rPr lang="zh-CN" altLang="en-US" dirty="0"/>
              <a:t>提交方式：</a:t>
            </a:r>
            <a:r>
              <a:rPr lang="en-US" altLang="zh-CN" dirty="0" err="1"/>
              <a:t>xuning@nau.edu.cn</a:t>
            </a:r>
            <a:endParaRPr lang="en-US" altLang="zh-CN" dirty="0"/>
          </a:p>
          <a:p>
            <a:r>
              <a:rPr lang="zh-CN" altLang="en-US" dirty="0"/>
              <a:t>文件命名规范：学号</a:t>
            </a:r>
            <a:r>
              <a:rPr lang="en-US" altLang="zh-CN" dirty="0"/>
              <a:t>_</a:t>
            </a:r>
            <a:r>
              <a:rPr lang="zh-CN" altLang="en-US" dirty="0"/>
              <a:t>姓名</a:t>
            </a:r>
            <a:r>
              <a:rPr lang="en-US" altLang="zh-CN" dirty="0"/>
              <a:t>.</a:t>
            </a:r>
            <a:r>
              <a:rPr lang="en-US" altLang="zh-CN" dirty="0" err="1"/>
              <a:t>rmd</a:t>
            </a:r>
            <a:r>
              <a:rPr lang="en-US" altLang="zh-CN" dirty="0"/>
              <a:t> </a:t>
            </a:r>
            <a:r>
              <a:rPr lang="zh-CN" altLang="en-US" dirty="0"/>
              <a:t>或 学号</a:t>
            </a:r>
            <a:r>
              <a:rPr lang="en-US" altLang="zh-CN" dirty="0"/>
              <a:t>_</a:t>
            </a:r>
            <a:r>
              <a:rPr lang="zh-CN" altLang="en-US" dirty="0"/>
              <a:t>姓名</a:t>
            </a:r>
            <a:r>
              <a:rPr lang="en-US" altLang="zh-CN" dirty="0"/>
              <a:t>.r</a:t>
            </a:r>
          </a:p>
          <a:p>
            <a:r>
              <a:rPr lang="zh-CN" altLang="en-US" dirty="0"/>
              <a:t>邮件标题命名规范：第</a:t>
            </a:r>
            <a:r>
              <a:rPr lang="en-US" altLang="zh-CN" dirty="0"/>
              <a:t>6</a:t>
            </a:r>
            <a:r>
              <a:rPr lang="zh-CN" altLang="en-US" dirty="0"/>
              <a:t>次作业</a:t>
            </a:r>
            <a:r>
              <a:rPr lang="en-US" altLang="zh-CN" dirty="0"/>
              <a:t>_</a:t>
            </a:r>
            <a:r>
              <a:rPr lang="zh-CN" altLang="en-US" dirty="0"/>
              <a:t>学号</a:t>
            </a:r>
            <a:r>
              <a:rPr lang="en-US" altLang="zh-CN" dirty="0"/>
              <a:t>_</a:t>
            </a:r>
            <a:r>
              <a:rPr lang="zh-CN" altLang="en-US" dirty="0"/>
              <a:t>姓名</a:t>
            </a:r>
            <a:endParaRPr lang="en-US" altLang="zh-CN" dirty="0"/>
          </a:p>
          <a:p>
            <a:r>
              <a:rPr lang="en-US" altLang="zh-CN" dirty="0"/>
              <a:t>Deadline:</a:t>
            </a:r>
            <a:r>
              <a:rPr lang="zh-CN" altLang="en-US" dirty="0"/>
              <a:t>每周四</a:t>
            </a:r>
            <a:r>
              <a:rPr lang="en-US" altLang="zh-CN" dirty="0"/>
              <a:t>24:00</a:t>
            </a:r>
          </a:p>
          <a:p>
            <a:endParaRPr lang="zh-CN" altLang="en-US" dirty="0"/>
          </a:p>
        </p:txBody>
      </p:sp>
    </p:spTree>
    <p:extLst>
      <p:ext uri="{BB962C8B-B14F-4D97-AF65-F5344CB8AC3E}">
        <p14:creationId xmlns:p14="http://schemas.microsoft.com/office/powerpoint/2010/main" val="899070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58BBC2-1492-E747-A012-0E277997778F}"/>
              </a:ext>
            </a:extLst>
          </p:cNvPr>
          <p:cNvSpPr>
            <a:spLocks noGrp="1"/>
          </p:cNvSpPr>
          <p:nvPr>
            <p:ph type="title"/>
          </p:nvPr>
        </p:nvSpPr>
        <p:spPr/>
        <p:txBody>
          <a:bodyPr/>
          <a:lstStyle/>
          <a:p>
            <a:r>
              <a:rPr kumimoji="1" lang="zh-CN" altLang="en-US" dirty="0"/>
              <a:t>时间序列数据分析</a:t>
            </a:r>
          </a:p>
        </p:txBody>
      </p:sp>
      <p:sp>
        <p:nvSpPr>
          <p:cNvPr id="3" name="内容占位符 2">
            <a:extLst>
              <a:ext uri="{FF2B5EF4-FFF2-40B4-BE49-F238E27FC236}">
                <a16:creationId xmlns:a16="http://schemas.microsoft.com/office/drawing/2014/main" id="{52AE69EF-B26B-5144-B20F-FD821E0D79F8}"/>
              </a:ext>
            </a:extLst>
          </p:cNvPr>
          <p:cNvSpPr>
            <a:spLocks noGrp="1"/>
          </p:cNvSpPr>
          <p:nvPr>
            <p:ph idx="1"/>
          </p:nvPr>
        </p:nvSpPr>
        <p:spPr/>
        <p:txBody>
          <a:bodyPr>
            <a:normAutofit/>
          </a:bodyPr>
          <a:lstStyle/>
          <a:p>
            <a:pPr marL="0" indent="0">
              <a:spcBef>
                <a:spcPts val="600"/>
              </a:spcBef>
              <a:buNone/>
            </a:pPr>
            <a:r>
              <a:rPr kumimoji="1" lang="zh-CN" altLang="en-US" sz="2400" dirty="0"/>
              <a:t>印度从</a:t>
            </a:r>
            <a:r>
              <a:rPr kumimoji="1" lang="en-US" altLang="zh-CN" sz="2400" dirty="0"/>
              <a:t>1987</a:t>
            </a:r>
            <a:r>
              <a:rPr kumimoji="1" lang="zh-CN" altLang="en-US" sz="2400" dirty="0"/>
              <a:t>年</a:t>
            </a:r>
            <a:r>
              <a:rPr kumimoji="1" lang="en-US" altLang="zh-CN" sz="2400" dirty="0"/>
              <a:t>1</a:t>
            </a:r>
            <a:r>
              <a:rPr kumimoji="1" lang="zh-CN" altLang="en-US" sz="2400" dirty="0"/>
              <a:t>月到</a:t>
            </a:r>
            <a:r>
              <a:rPr kumimoji="1" lang="en-US" altLang="zh-CN" sz="2400" dirty="0"/>
              <a:t>2015</a:t>
            </a:r>
            <a:r>
              <a:rPr kumimoji="1" lang="zh-CN" altLang="en-US" sz="2400" dirty="0"/>
              <a:t>年</a:t>
            </a:r>
            <a:r>
              <a:rPr kumimoji="1" lang="en-US" altLang="zh-CN" sz="2400" dirty="0"/>
              <a:t>12</a:t>
            </a:r>
            <a:r>
              <a:rPr kumimoji="1" lang="zh-CN" altLang="en-US" sz="2400" dirty="0"/>
              <a:t>月多个城市和地区环境监测数据，请关注其中的二氧化硫浓度指标，通过计算所有监测站数据的平均值衡量印度全国二氧化硫污染平均浓度。</a:t>
            </a:r>
            <a:endParaRPr kumimoji="1" lang="en-US" altLang="zh-CN" sz="2400" dirty="0"/>
          </a:p>
          <a:p>
            <a:pPr marL="0" indent="0">
              <a:spcBef>
                <a:spcPts val="600"/>
              </a:spcBef>
              <a:buNone/>
            </a:pPr>
            <a:r>
              <a:rPr kumimoji="1" lang="zh-CN" altLang="en-US" sz="2400" dirty="0"/>
              <a:t>问题：</a:t>
            </a:r>
            <a:endParaRPr kumimoji="1" lang="en-US" altLang="zh-CN" sz="2400" dirty="0"/>
          </a:p>
          <a:p>
            <a:pPr>
              <a:spcBef>
                <a:spcPts val="600"/>
              </a:spcBef>
            </a:pPr>
            <a:r>
              <a:rPr kumimoji="1" lang="zh-CN" altLang="en-US" sz="2400" dirty="0"/>
              <a:t>数据集中涉及多少个城市的环境监测</a:t>
            </a:r>
            <a:endParaRPr kumimoji="1" lang="en-US" altLang="zh-CN" sz="2400" dirty="0"/>
          </a:p>
          <a:p>
            <a:pPr>
              <a:spcBef>
                <a:spcPts val="600"/>
              </a:spcBef>
            </a:pPr>
            <a:r>
              <a:rPr kumimoji="1" lang="zh-CN" altLang="en-US" sz="2400" dirty="0"/>
              <a:t>请将</a:t>
            </a:r>
            <a:r>
              <a:rPr kumimoji="1" lang="en-US" altLang="zh-CN" sz="2400" dirty="0"/>
              <a:t>csv</a:t>
            </a:r>
            <a:r>
              <a:rPr kumimoji="1" lang="zh-CN" altLang="en-US" sz="2400" dirty="0"/>
              <a:t>文件中的监测记录数据整合为印度全国</a:t>
            </a:r>
            <a:r>
              <a:rPr kumimoji="1" lang="en-US" altLang="zh-CN" sz="2400" dirty="0"/>
              <a:t>so2</a:t>
            </a:r>
            <a:r>
              <a:rPr kumimoji="1" lang="zh-CN" altLang="en-US" sz="2400" dirty="0"/>
              <a:t>平均浓度的月度时间序列</a:t>
            </a:r>
            <a:endParaRPr kumimoji="1" lang="en-US" altLang="zh-CN" sz="2400" dirty="0"/>
          </a:p>
          <a:p>
            <a:pPr>
              <a:spcBef>
                <a:spcPts val="600"/>
              </a:spcBef>
            </a:pPr>
            <a:r>
              <a:rPr kumimoji="1" lang="zh-CN" altLang="en-US" sz="2400" dirty="0"/>
              <a:t>分析二氧化硫的季节性特征和长期趋势性特征</a:t>
            </a:r>
            <a:endParaRPr kumimoji="1" lang="en-US" altLang="zh-CN" sz="2400" dirty="0"/>
          </a:p>
          <a:p>
            <a:pPr>
              <a:spcBef>
                <a:spcPts val="600"/>
              </a:spcBef>
            </a:pPr>
            <a:r>
              <a:rPr kumimoji="1" lang="zh-CN" altLang="en-US" sz="2400" dirty="0"/>
              <a:t>选择合适的预测模型预测未来到</a:t>
            </a:r>
            <a:r>
              <a:rPr kumimoji="1" lang="en-US" altLang="zh-CN" sz="2400" dirty="0"/>
              <a:t>2030</a:t>
            </a:r>
            <a:r>
              <a:rPr kumimoji="1" lang="zh-CN" altLang="en-US" sz="2400" dirty="0"/>
              <a:t>年印度</a:t>
            </a:r>
            <a:r>
              <a:rPr kumimoji="1" lang="en-US" altLang="zh-CN" sz="2400" dirty="0"/>
              <a:t>so2</a:t>
            </a:r>
            <a:r>
              <a:rPr kumimoji="1" lang="zh-CN" altLang="en-US" sz="2400" dirty="0"/>
              <a:t>月度平均浓度</a:t>
            </a:r>
            <a:endParaRPr kumimoji="1" lang="en-US" altLang="zh-CN" sz="2400" dirty="0"/>
          </a:p>
          <a:p>
            <a:pPr marL="0" indent="0">
              <a:spcBef>
                <a:spcPts val="600"/>
              </a:spcBef>
              <a:buNone/>
            </a:pPr>
            <a:r>
              <a:rPr kumimoji="1" lang="zh-CN" altLang="en-US" sz="2400" dirty="0"/>
              <a:t>在完成以上任务基础上，鼓励使用所学技术开放探索</a:t>
            </a:r>
          </a:p>
          <a:p>
            <a:endParaRPr kumimoji="1" lang="zh-CN" altLang="en-US" sz="2400" dirty="0"/>
          </a:p>
        </p:txBody>
      </p:sp>
    </p:spTree>
    <p:extLst>
      <p:ext uri="{BB962C8B-B14F-4D97-AF65-F5344CB8AC3E}">
        <p14:creationId xmlns:p14="http://schemas.microsoft.com/office/powerpoint/2010/main" val="2798947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7ADC37-D26C-4348-8348-1F3ED7FFA5A7}"/>
              </a:ext>
            </a:extLst>
          </p:cNvPr>
          <p:cNvSpPr>
            <a:spLocks noGrp="1"/>
          </p:cNvSpPr>
          <p:nvPr>
            <p:ph type="title"/>
          </p:nvPr>
        </p:nvSpPr>
        <p:spPr/>
        <p:txBody>
          <a:bodyPr/>
          <a:lstStyle/>
          <a:p>
            <a:r>
              <a:rPr kumimoji="1" lang="zh-CN" altLang="en-US" dirty="0"/>
              <a:t>数据源</a:t>
            </a:r>
          </a:p>
        </p:txBody>
      </p:sp>
      <p:sp>
        <p:nvSpPr>
          <p:cNvPr id="3" name="内容占位符 2">
            <a:extLst>
              <a:ext uri="{FF2B5EF4-FFF2-40B4-BE49-F238E27FC236}">
                <a16:creationId xmlns:a16="http://schemas.microsoft.com/office/drawing/2014/main" id="{CCA62204-E9F9-9846-AF5E-4AB4BEBFB98A}"/>
              </a:ext>
            </a:extLst>
          </p:cNvPr>
          <p:cNvSpPr>
            <a:spLocks noGrp="1"/>
          </p:cNvSpPr>
          <p:nvPr>
            <p:ph idx="1"/>
          </p:nvPr>
        </p:nvSpPr>
        <p:spPr/>
        <p:txBody>
          <a:bodyPr/>
          <a:lstStyle/>
          <a:p>
            <a:r>
              <a:rPr kumimoji="1" lang="zh-CN" altLang="en-US" dirty="0"/>
              <a:t>数据集为</a:t>
            </a:r>
            <a:r>
              <a:rPr kumimoji="1" lang="en-US" altLang="zh-CN" dirty="0" err="1"/>
              <a:t>kaggle</a:t>
            </a:r>
            <a:r>
              <a:rPr kumimoji="1" lang="zh-CN" altLang="en-US" dirty="0"/>
              <a:t>竞赛数据，数据项目主页如下：</a:t>
            </a:r>
            <a:endParaRPr kumimoji="1" lang="en-US" altLang="zh-CN" dirty="0"/>
          </a:p>
          <a:p>
            <a:endParaRPr kumimoji="1" lang="en-US" altLang="zh-CN" dirty="0"/>
          </a:p>
          <a:p>
            <a:endParaRPr kumimoji="1" lang="en-US" altLang="zh-CN" dirty="0"/>
          </a:p>
          <a:p>
            <a:r>
              <a:rPr kumimoji="1" lang="zh-CN" altLang="en-US" dirty="0"/>
              <a:t>备用数据放置在课程</a:t>
            </a:r>
            <a:r>
              <a:rPr kumimoji="1" lang="en-US" altLang="zh-CN" dirty="0"/>
              <a:t>GITHUB</a:t>
            </a:r>
            <a:r>
              <a:rPr kumimoji="1" lang="zh-CN" altLang="en-US" dirty="0"/>
              <a:t>库中的文件内夹</a:t>
            </a:r>
            <a:r>
              <a:rPr lang="en-US" altLang="zh-CN" sz="2000" dirty="0">
                <a:hlinkClick r:id="rId2"/>
              </a:rPr>
              <a:t>exoplanetX</a:t>
            </a:r>
            <a:r>
              <a:rPr lang="en-US" altLang="zh-CN" sz="2000" dirty="0"/>
              <a:t>/</a:t>
            </a:r>
            <a:r>
              <a:rPr lang="en-US" altLang="zh-CN" sz="2000" b="1" dirty="0">
                <a:hlinkClick r:id="rId3"/>
              </a:rPr>
              <a:t>DataAnalytics</a:t>
            </a:r>
            <a:r>
              <a:rPr lang="en-US" altLang="zh-CN" sz="2000" dirty="0"/>
              <a:t>/</a:t>
            </a:r>
            <a:r>
              <a:rPr lang="en-US" altLang="zh-CN" sz="2000" dirty="0">
                <a:hlinkClick r:id="rId4"/>
              </a:rPr>
              <a:t>datasets</a:t>
            </a:r>
            <a:r>
              <a:rPr lang="en-US" altLang="zh-CN" sz="2000" dirty="0"/>
              <a:t>/</a:t>
            </a:r>
            <a:r>
              <a:rPr lang="en-US" altLang="zh-CN" sz="2000" b="1" dirty="0" err="1"/>
              <a:t>india</a:t>
            </a:r>
            <a:r>
              <a:rPr lang="en-US" altLang="zh-CN" sz="2000" b="1" dirty="0"/>
              <a:t>-air-quality-data</a:t>
            </a:r>
            <a:r>
              <a:rPr lang="en-US" altLang="zh-CN" sz="2000" dirty="0"/>
              <a:t>/</a:t>
            </a:r>
            <a:endParaRPr lang="en-US" altLang="zh-CN" dirty="0"/>
          </a:p>
        </p:txBody>
      </p:sp>
      <p:sp>
        <p:nvSpPr>
          <p:cNvPr id="4" name="矩形 3">
            <a:extLst>
              <a:ext uri="{FF2B5EF4-FFF2-40B4-BE49-F238E27FC236}">
                <a16:creationId xmlns:a16="http://schemas.microsoft.com/office/drawing/2014/main" id="{8C82C863-8D3A-E54D-BE74-876524784325}"/>
              </a:ext>
            </a:extLst>
          </p:cNvPr>
          <p:cNvSpPr/>
          <p:nvPr/>
        </p:nvSpPr>
        <p:spPr>
          <a:xfrm>
            <a:off x="2145474" y="2523944"/>
            <a:ext cx="6998525" cy="369332"/>
          </a:xfrm>
          <a:prstGeom prst="rect">
            <a:avLst/>
          </a:prstGeom>
        </p:spPr>
        <p:txBody>
          <a:bodyPr wrap="square">
            <a:spAutoFit/>
          </a:bodyPr>
          <a:lstStyle/>
          <a:p>
            <a:r>
              <a:rPr lang="zh-CN" altLang="en-US" dirty="0"/>
              <a:t>https://www.kaggle.com/shrutibhargava94/india-air-quality-data</a:t>
            </a:r>
          </a:p>
        </p:txBody>
      </p:sp>
    </p:spTree>
    <p:extLst>
      <p:ext uri="{BB962C8B-B14F-4D97-AF65-F5344CB8AC3E}">
        <p14:creationId xmlns:p14="http://schemas.microsoft.com/office/powerpoint/2010/main" val="15720934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TotalTime>
  <Words>243</Words>
  <Application>Microsoft Macintosh PowerPoint</Application>
  <PresentationFormat>宽屏</PresentationFormat>
  <Paragraphs>25</Paragraphs>
  <Slides>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vt:i4>
      </vt:variant>
    </vt:vector>
  </HeadingPairs>
  <TitlesOfParts>
    <vt:vector size="9" baseType="lpstr">
      <vt:lpstr>等线</vt:lpstr>
      <vt:lpstr>等线 Light</vt:lpstr>
      <vt:lpstr>仿宋</vt:lpstr>
      <vt:lpstr>Arial</vt:lpstr>
      <vt:lpstr>Office 主题​​</vt:lpstr>
      <vt:lpstr>作业6</vt:lpstr>
      <vt:lpstr>作业要求</vt:lpstr>
      <vt:lpstr>时间序列数据分析</vt:lpstr>
      <vt:lpstr>数据源</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Xu Ning</cp:lastModifiedBy>
  <cp:revision>23</cp:revision>
  <dcterms:created xsi:type="dcterms:W3CDTF">2017-09-05T12:55:02Z</dcterms:created>
  <dcterms:modified xsi:type="dcterms:W3CDTF">2020-12-18T04:38:24Z</dcterms:modified>
</cp:coreProperties>
</file>