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315" r:id="rId3"/>
    <p:sldId id="304" r:id="rId4"/>
    <p:sldId id="317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633C5-61BB-6443-ADE4-97E70B6A9EA2}" v="12" dt="2019-10-28T16:23:14.9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DFF633C5-61BB-6443-ADE4-97E70B6A9EA2}"/>
    <pc:docChg chg="undo custSel addSld delSld modSld">
      <pc:chgData name="Xu Ning" userId="4b16d4e24b5f2f9c" providerId="LiveId" clId="{DFF633C5-61BB-6443-ADE4-97E70B6A9EA2}" dt="2019-10-28T16:23:51.484" v="2483" actId="20577"/>
      <pc:docMkLst>
        <pc:docMk/>
      </pc:docMkLst>
      <pc:sldChg chg="addSp modSp">
        <pc:chgData name="Xu Ning" userId="4b16d4e24b5f2f9c" providerId="LiveId" clId="{DFF633C5-61BB-6443-ADE4-97E70B6A9EA2}" dt="2019-10-28T10:17:08.437" v="1707" actId="20577"/>
        <pc:sldMkLst>
          <pc:docMk/>
          <pc:sldMk cId="2271741893" sldId="282"/>
        </pc:sldMkLst>
        <pc:spChg chg="mod">
          <ac:chgData name="Xu Ning" userId="4b16d4e24b5f2f9c" providerId="LiveId" clId="{DFF633C5-61BB-6443-ADE4-97E70B6A9EA2}" dt="2019-10-28T10:17:08.437" v="1707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DFF633C5-61BB-6443-ADE4-97E70B6A9EA2}" dt="2019-10-28T09:35:45.141" v="0"/>
          <ac:picMkLst>
            <pc:docMk/>
            <pc:sldMk cId="2271741893" sldId="282"/>
            <ac:picMk id="6" creationId="{E9129BA0-F279-7146-BEAA-D4DF775CD61E}"/>
          </ac:picMkLst>
        </pc:picChg>
      </pc:sldChg>
      <pc:sldChg chg="del">
        <pc:chgData name="Xu Ning" userId="4b16d4e24b5f2f9c" providerId="LiveId" clId="{DFF633C5-61BB-6443-ADE4-97E70B6A9EA2}" dt="2019-10-28T09:38:20.107" v="104" actId="2696"/>
        <pc:sldMkLst>
          <pc:docMk/>
          <pc:sldMk cId="2938958931" sldId="301"/>
        </pc:sldMkLst>
      </pc:sldChg>
      <pc:sldChg chg="delSp modSp">
        <pc:chgData name="Xu Ning" userId="4b16d4e24b5f2f9c" providerId="LiveId" clId="{DFF633C5-61BB-6443-ADE4-97E70B6A9EA2}" dt="2019-10-28T16:22:31.377" v="2412" actId="207"/>
        <pc:sldMkLst>
          <pc:docMk/>
          <pc:sldMk cId="3701871106" sldId="304"/>
        </pc:sldMkLst>
        <pc:spChg chg="mod">
          <ac:chgData name="Xu Ning" userId="4b16d4e24b5f2f9c" providerId="LiveId" clId="{DFF633C5-61BB-6443-ADE4-97E70B6A9EA2}" dt="2019-10-28T09:38:54.293" v="124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2:31.377" v="2412" actId="207"/>
          <ac:spMkLst>
            <pc:docMk/>
            <pc:sldMk cId="3701871106" sldId="304"/>
            <ac:spMk id="3" creationId="{820D38FF-CC06-9F47-9458-A4D58532A32F}"/>
          </ac:spMkLst>
        </pc:spChg>
        <pc:spChg chg="del">
          <ac:chgData name="Xu Ning" userId="4b16d4e24b5f2f9c" providerId="LiveId" clId="{DFF633C5-61BB-6443-ADE4-97E70B6A9EA2}" dt="2019-10-28T09:38:42.349" v="115" actId="478"/>
          <ac:spMkLst>
            <pc:docMk/>
            <pc:sldMk cId="3701871106" sldId="304"/>
            <ac:spMk id="4" creationId="{6F1176DE-00C8-D84A-A611-0F820545E61A}"/>
          </ac:spMkLst>
        </pc:spChg>
      </pc:sldChg>
      <pc:sldChg chg="del">
        <pc:chgData name="Xu Ning" userId="4b16d4e24b5f2f9c" providerId="LiveId" clId="{DFF633C5-61BB-6443-ADE4-97E70B6A9EA2}" dt="2019-10-28T09:38:18.544" v="103" actId="2696"/>
        <pc:sldMkLst>
          <pc:docMk/>
          <pc:sldMk cId="1781212371" sldId="314"/>
        </pc:sldMkLst>
      </pc:sldChg>
      <pc:sldChg chg="modSp">
        <pc:chgData name="Xu Ning" userId="4b16d4e24b5f2f9c" providerId="LiveId" clId="{DFF633C5-61BB-6443-ADE4-97E70B6A9EA2}" dt="2019-10-28T10:20:46.752" v="1928" actId="20577"/>
        <pc:sldMkLst>
          <pc:docMk/>
          <pc:sldMk cId="1944404277" sldId="315"/>
        </pc:sldMkLst>
        <pc:spChg chg="mod">
          <ac:chgData name="Xu Ning" userId="4b16d4e24b5f2f9c" providerId="LiveId" clId="{DFF633C5-61BB-6443-ADE4-97E70B6A9EA2}" dt="2019-10-28T10:20:46.752" v="1928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del">
        <pc:chgData name="Xu Ning" userId="4b16d4e24b5f2f9c" providerId="LiveId" clId="{DFF633C5-61BB-6443-ADE4-97E70B6A9EA2}" dt="2019-10-28T10:16:59.608" v="1703" actId="2696"/>
        <pc:sldMkLst>
          <pc:docMk/>
          <pc:sldMk cId="389145755" sldId="316"/>
        </pc:sldMkLst>
      </pc:sldChg>
      <pc:sldChg chg="modSp add">
        <pc:chgData name="Xu Ning" userId="4b16d4e24b5f2f9c" providerId="LiveId" clId="{DFF633C5-61BB-6443-ADE4-97E70B6A9EA2}" dt="2019-10-28T16:23:51.484" v="2483" actId="20577"/>
        <pc:sldMkLst>
          <pc:docMk/>
          <pc:sldMk cId="1682160882" sldId="317"/>
        </pc:sldMkLst>
        <pc:spChg chg="mod">
          <ac:chgData name="Xu Ning" userId="4b16d4e24b5f2f9c" providerId="LiveId" clId="{DFF633C5-61BB-6443-ADE4-97E70B6A9EA2}" dt="2019-10-28T09:38:49.874" v="122" actId="20577"/>
          <ac:spMkLst>
            <pc:docMk/>
            <pc:sldMk cId="1682160882" sldId="317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3:51.484" v="2483" actId="20577"/>
          <ac:spMkLst>
            <pc:docMk/>
            <pc:sldMk cId="1682160882" sldId="317"/>
            <ac:spMk id="3" creationId="{820D38FF-CC06-9F47-9458-A4D58532A32F}"/>
          </ac:spMkLst>
        </pc:spChg>
      </pc:sldChg>
      <pc:sldChg chg="del">
        <pc:chgData name="Xu Ning" userId="4b16d4e24b5f2f9c" providerId="LiveId" clId="{DFF633C5-61BB-6443-ADE4-97E70B6A9EA2}" dt="2019-10-28T09:38:17.802" v="102" actId="2696"/>
        <pc:sldMkLst>
          <pc:docMk/>
          <pc:sldMk cId="1927786728" sldId="317"/>
        </pc:sldMkLst>
      </pc:sldChg>
      <pc:sldChg chg="del">
        <pc:chgData name="Xu Ning" userId="4b16d4e24b5f2f9c" providerId="LiveId" clId="{DFF633C5-61BB-6443-ADE4-97E70B6A9EA2}" dt="2019-10-28T09:38:17.374" v="101" actId="2696"/>
        <pc:sldMkLst>
          <pc:docMk/>
          <pc:sldMk cId="2545678487" sldId="318"/>
        </pc:sldMkLst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第二次作业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129BA0-F279-7146-BEAA-D4DF775CD61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E891F-4BA9-1C41-B111-F241247FB79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C34588-028D-BE49-9A43-5BD136AB0FC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作业格式：</a:t>
            </a:r>
            <a:r>
              <a:rPr lang="en-US" altLang="zh-CN" sz="2800" dirty="0" err="1"/>
              <a:t>Rmarkdown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内容要求：文字分析与代码混合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发送至：</a:t>
            </a:r>
            <a:r>
              <a:rPr lang="en-US" altLang="zh-CN" sz="2800" dirty="0" err="1"/>
              <a:t>xuning@nau.edu.cn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文件命名规则：</a:t>
            </a:r>
            <a:r>
              <a:rPr lang="zh-CN" altLang="en-US" sz="2800" dirty="0">
                <a:solidFill>
                  <a:srgbClr val="FF0000"/>
                </a:solidFill>
              </a:rPr>
              <a:t>（必须规范命名）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7</a:t>
            </a:r>
            <a:r>
              <a:rPr lang="zh-CN" altLang="en-US" sz="2800" dirty="0"/>
              <a:t>日中午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zh-CN" altLang="en-US" sz="2800" dirty="0"/>
              <a:t>作业评分重点是代码和分析水平而非计算结果，鼓励自学与创新。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Titanic</a:t>
            </a:r>
            <a:r>
              <a:rPr kumimoji="1" lang="zh-CN" altLang="en-US" dirty="0"/>
              <a:t>沉船事故登船人员信息共</a:t>
            </a:r>
            <a:r>
              <a:rPr kumimoji="1" lang="en-US" altLang="zh-CN" dirty="0"/>
              <a:t>1309</a:t>
            </a:r>
            <a:r>
              <a:rPr kumimoji="1" lang="zh-CN" altLang="en-US" dirty="0"/>
              <a:t>条，其中按照人员编号排列，文件</a:t>
            </a:r>
            <a:r>
              <a:rPr kumimoji="1" lang="en-US" altLang="zh-CN" dirty="0" err="1"/>
              <a:t>Titanic.csv</a:t>
            </a:r>
            <a:r>
              <a:rPr kumimoji="1" lang="zh-CN" altLang="en-US" dirty="0"/>
              <a:t>包含了前</a:t>
            </a:r>
            <a:r>
              <a:rPr kumimoji="1" lang="en-US" altLang="zh-CN" dirty="0"/>
              <a:t>891</a:t>
            </a:r>
            <a:r>
              <a:rPr kumimoji="1" lang="zh-CN" altLang="en-US" dirty="0"/>
              <a:t>人数据，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892-1309</a:t>
            </a:r>
            <a:r>
              <a:rPr kumimoji="1" lang="zh-CN" altLang="en-US" dirty="0"/>
              <a:t>条数据，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并不包含人员生存与否信息，该信息被单独保存在</a:t>
            </a:r>
            <a:r>
              <a:rPr kumimoji="1" lang="en-US" altLang="zh-CN" dirty="0" err="1"/>
              <a:t>gender_submission.csv</a:t>
            </a:r>
            <a:r>
              <a:rPr kumimoji="1" lang="zh-CN" altLang="en-US" dirty="0"/>
              <a:t>当中。要求：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将三个文件数据集拼接成完整的人员信息；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分析人员分布情况，即性别</a:t>
            </a:r>
            <a:r>
              <a:rPr kumimoji="1" lang="en-US" altLang="zh-CN" dirty="0"/>
              <a:t>Sex</a:t>
            </a:r>
            <a:r>
              <a:rPr kumimoji="1" lang="zh-CN" altLang="en-US" dirty="0"/>
              <a:t>、船仓级别</a:t>
            </a:r>
            <a:r>
              <a:rPr kumimoji="1" lang="en-US" altLang="zh-CN" dirty="0" err="1"/>
              <a:t>Pclass</a:t>
            </a:r>
            <a:r>
              <a:rPr kumimoji="1" lang="zh-CN" altLang="en-US" dirty="0"/>
              <a:t>等分布情况；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</a:t>
            </a:r>
            <a:r>
              <a:rPr kumimoji="1" lang="zh-CN" altLang="en-US" dirty="0"/>
              <a:t>在所有因素中，试分析可能影响海难中逃生的因素（分析</a:t>
            </a:r>
            <a:r>
              <a:rPr kumimoji="1" lang="en-US" altLang="zh-CN" dirty="0"/>
              <a:t>1</a:t>
            </a:r>
            <a:r>
              <a:rPr kumimoji="1" lang="zh-CN" altLang="en-US" dirty="0"/>
              <a:t>或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个变量）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《</a:t>
            </a:r>
            <a:r>
              <a:rPr kumimoji="1" lang="zh-CN" altLang="en-US" dirty="0"/>
              <a:t>大学生成长追踪调查</a:t>
            </a:r>
            <a:r>
              <a:rPr kumimoji="1" lang="en-US" altLang="zh-CN" dirty="0"/>
              <a:t>(2009)</a:t>
            </a:r>
            <a:r>
              <a:rPr kumimoji="1" lang="zh-CN" altLang="en-US" dirty="0"/>
              <a:t>基线调查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通过抽样调查、追踪收集了北京地区公立高校学生的成长数据。数据内容反应了大学入学、日常生活、学业发展、心理健康、课外活动和职业规划等各方面情况。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请比对调查问卷设置，掌握数据的含义，通过导入数据文件对调查数据进行分析：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问卷抽样调查了多少高校的多少学生，男女比例是多少？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大学生中性格外向的学生占比</a:t>
            </a:r>
            <a:r>
              <a:rPr kumimoji="1" lang="zh-CN" altLang="en-US"/>
              <a:t>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:(</a:t>
            </a:r>
            <a:r>
              <a:rPr kumimoji="1" lang="zh-CN" altLang="en-US" dirty="0"/>
              <a:t>开放式探索</a:t>
            </a:r>
            <a:r>
              <a:rPr kumimoji="1" lang="en-US" altLang="zh-CN" dirty="0"/>
              <a:t>)</a:t>
            </a:r>
            <a:r>
              <a:rPr kumimoji="1" lang="zh-CN" altLang="en-US" dirty="0"/>
              <a:t>大学生幸福感程度可能受哪些因素影响？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1608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351</Words>
  <Application>Microsoft Macintosh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数据分析与处理技术——第二次作业</vt:lpstr>
      <vt:lpstr>作业要求</vt:lpstr>
      <vt:lpstr>第1题</vt:lpstr>
      <vt:lpstr>第2题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44</cp:revision>
  <dcterms:modified xsi:type="dcterms:W3CDTF">2019-11-05T14:07:22Z</dcterms:modified>
</cp:coreProperties>
</file>