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06" r:id="rId2"/>
    <p:sldId id="257" r:id="rId3"/>
    <p:sldId id="304" r:id="rId4"/>
    <p:sldId id="305" r:id="rId5"/>
    <p:sldId id="307" r:id="rId6"/>
    <p:sldId id="270" r:id="rId7"/>
    <p:sldId id="263" r:id="rId8"/>
    <p:sldId id="310" r:id="rId9"/>
    <p:sldId id="264" r:id="rId10"/>
    <p:sldId id="265" r:id="rId11"/>
    <p:sldId id="309" r:id="rId12"/>
    <p:sldId id="269" r:id="rId13"/>
    <p:sldId id="308" r:id="rId14"/>
    <p:sldId id="260" r:id="rId15"/>
    <p:sldId id="261" r:id="rId16"/>
    <p:sldId id="299" r:id="rId17"/>
    <p:sldId id="313" r:id="rId18"/>
    <p:sldId id="300" r:id="rId19"/>
    <p:sldId id="311" r:id="rId20"/>
    <p:sldId id="312" r:id="rId21"/>
    <p:sldId id="301" r:id="rId22"/>
    <p:sldId id="314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5421-C345-D148-B7D7-E0790E838D34}" v="34" dt="2019-09-24T14:43:16.2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4" autoAdjust="0"/>
    <p:restoredTop sz="94626"/>
  </p:normalViewPr>
  <p:slideViewPr>
    <p:cSldViewPr snapToGrid="0">
      <p:cViewPr varScale="1">
        <p:scale>
          <a:sx n="78" d="100"/>
          <a:sy n="78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DA6F801F-CD44-484C-A598-8ACC389BDCEB}"/>
    <pc:docChg chg="undo custSel addSld delSld modSld">
      <pc:chgData name="Xu Ning" userId="4b16d4e24b5f2f9c" providerId="LiveId" clId="{DA6F801F-CD44-484C-A598-8ACC389BDCEB}" dt="2019-09-18T04:48:32.991" v="3184" actId="20577"/>
      <pc:docMkLst>
        <pc:docMk/>
      </pc:docMkLst>
      <pc:sldChg chg="add">
        <pc:chgData name="Xu Ning" userId="4b16d4e24b5f2f9c" providerId="LiveId" clId="{DA6F801F-CD44-484C-A598-8ACC389BDCEB}" dt="2019-09-17T13:53:47.017" v="990"/>
        <pc:sldMkLst>
          <pc:docMk/>
          <pc:sldMk cId="2401395635" sldId="257"/>
        </pc:sldMkLst>
        <pc:spChg chg="mod">
          <ac:chgData name="Xu Ning" userId="4b16d4e24b5f2f9c" providerId="LiveId" clId="{DA6F801F-CD44-484C-A598-8ACC389BDCEB}" dt="2019-09-15T13:46:58.118" v="36" actId="20577"/>
          <ac:spMkLst>
            <pc:docMk/>
            <pc:sldMk cId="2401395635" sldId="257"/>
            <ac:spMk id="7" creationId="{B66344AB-84F1-6442-8DD5-5BA4E41621BD}"/>
          </ac:spMkLst>
        </pc:spChg>
        <pc:spChg chg="mod">
          <ac:chgData name="Xu Ning" userId="4b16d4e24b5f2f9c" providerId="LiveId" clId="{DA6F801F-CD44-484C-A598-8ACC389BDCEB}" dt="2019-09-15T13:46:35.042" v="22" actId="20577"/>
          <ac:spMkLst>
            <pc:docMk/>
            <pc:sldMk cId="2401395635" sldId="257"/>
            <ac:spMk id="161" creationId="{00000000-0000-0000-0000-000000000000}"/>
          </ac:spMkLst>
        </pc:spChg>
        <pc:spChg chg="mod">
          <ac:chgData name="Xu Ning" userId="4b16d4e24b5f2f9c" providerId="LiveId" clId="{DA6F801F-CD44-484C-A598-8ACC389BDCEB}" dt="2019-09-15T13:47:53.631" v="81" actId="20577"/>
          <ac:spMkLst>
            <pc:docMk/>
            <pc:sldMk cId="2401395635" sldId="257"/>
            <ac:spMk id="162" creationId="{00000000-0000-0000-0000-000000000000}"/>
          </ac:spMkLst>
        </pc:spChg>
      </pc:sldChg>
      <pc:sldChg chg="addSp delSp modSp">
        <pc:chgData name="Xu Ning" userId="4b16d4e24b5f2f9c" providerId="LiveId" clId="{DA6F801F-CD44-484C-A598-8ACC389BDCEB}" dt="2019-09-18T04:20:56.747" v="2939" actId="1076"/>
        <pc:sldMkLst>
          <pc:docMk/>
          <pc:sldMk cId="0" sldId="260"/>
        </pc:sldMkLst>
        <pc:spChg chg="add mod">
          <ac:chgData name="Xu Ning" userId="4b16d4e24b5f2f9c" providerId="LiveId" clId="{DA6F801F-CD44-484C-A598-8ACC389BDCEB}" dt="2019-09-18T04:19:55.379" v="2818" actId="1076"/>
          <ac:spMkLst>
            <pc:docMk/>
            <pc:sldMk cId="0" sldId="260"/>
            <ac:spMk id="2" creationId="{66B1C351-C94C-D14F-9865-E849400AA522}"/>
          </ac:spMkLst>
        </pc:spChg>
        <pc:spChg chg="mod">
          <ac:chgData name="Xu Ning" userId="4b16d4e24b5f2f9c" providerId="LiveId" clId="{DA6F801F-CD44-484C-A598-8ACC389BDCEB}" dt="2019-09-17T13:46:01.122" v="709" actId="948"/>
          <ac:spMkLst>
            <pc:docMk/>
            <pc:sldMk cId="0" sldId="260"/>
            <ac:spMk id="193" creationId="{00000000-0000-0000-0000-000000000000}"/>
          </ac:spMkLst>
        </pc:spChg>
        <pc:spChg chg="mod">
          <ac:chgData name="Xu Ning" userId="4b16d4e24b5f2f9c" providerId="LiveId" clId="{DA6F801F-CD44-484C-A598-8ACC389BDCEB}" dt="2019-09-17T14:52:37.803" v="1900" actId="27636"/>
          <ac:spMkLst>
            <pc:docMk/>
            <pc:sldMk cId="0" sldId="260"/>
            <ac:spMk id="195" creationId="{00000000-0000-0000-0000-000000000000}"/>
          </ac:spMkLst>
        </pc:spChg>
        <pc:spChg chg="mod">
          <ac:chgData name="Xu Ning" userId="4b16d4e24b5f2f9c" providerId="LiveId" clId="{DA6F801F-CD44-484C-A598-8ACC389BDCEB}" dt="2019-09-18T04:20:56.747" v="2939" actId="1076"/>
          <ac:spMkLst>
            <pc:docMk/>
            <pc:sldMk cId="0" sldId="260"/>
            <ac:spMk id="196" creationId="{00000000-0000-0000-0000-000000000000}"/>
          </ac:spMkLst>
        </pc:spChg>
        <pc:spChg chg="del">
          <ac:chgData name="Xu Ning" userId="4b16d4e24b5f2f9c" providerId="LiveId" clId="{DA6F801F-CD44-484C-A598-8ACC389BDCEB}" dt="2019-09-18T04:20:04.115" v="2820" actId="478"/>
          <ac:spMkLst>
            <pc:docMk/>
            <pc:sldMk cId="0" sldId="260"/>
            <ac:spMk id="197" creationId="{00000000-0000-0000-0000-000000000000}"/>
          </ac:spMkLst>
        </pc:spChg>
      </pc:sldChg>
      <pc:sldChg chg="modSp">
        <pc:chgData name="Xu Ning" userId="4b16d4e24b5f2f9c" providerId="LiveId" clId="{DA6F801F-CD44-484C-A598-8ACC389BDCEB}" dt="2019-09-18T04:03:34.914" v="2213" actId="1076"/>
        <pc:sldMkLst>
          <pc:docMk/>
          <pc:sldMk cId="678998052" sldId="263"/>
        </pc:sldMkLst>
        <pc:spChg chg="mod">
          <ac:chgData name="Xu Ning" userId="4b16d4e24b5f2f9c" providerId="LiveId" clId="{DA6F801F-CD44-484C-A598-8ACC389BDCEB}" dt="2019-09-17T13:20:14.912" v="184" actId="20577"/>
          <ac:spMkLst>
            <pc:docMk/>
            <pc:sldMk cId="678998052" sldId="263"/>
            <ac:spMk id="213" creationId="{00000000-0000-0000-0000-000000000000}"/>
          </ac:spMkLst>
        </pc:spChg>
        <pc:spChg chg="mod">
          <ac:chgData name="Xu Ning" userId="4b16d4e24b5f2f9c" providerId="LiveId" clId="{DA6F801F-CD44-484C-A598-8ACC389BDCEB}" dt="2019-09-18T04:03:34.914" v="2213" actId="1076"/>
          <ac:spMkLst>
            <pc:docMk/>
            <pc:sldMk cId="678998052" sldId="263"/>
            <ac:spMk id="216" creationId="{00000000-0000-0000-0000-000000000000}"/>
          </ac:spMkLst>
        </pc:spChg>
      </pc:sldChg>
      <pc:sldChg chg="modSp">
        <pc:chgData name="Xu Ning" userId="4b16d4e24b5f2f9c" providerId="LiveId" clId="{DA6F801F-CD44-484C-A598-8ACC389BDCEB}" dt="2019-09-17T14:13:05.345" v="1523" actId="113"/>
        <pc:sldMkLst>
          <pc:docMk/>
          <pc:sldMk cId="19167953" sldId="264"/>
        </pc:sldMkLst>
        <pc:spChg chg="mod">
          <ac:chgData name="Xu Ning" userId="4b16d4e24b5f2f9c" providerId="LiveId" clId="{DA6F801F-CD44-484C-A598-8ACC389BDCEB}" dt="2019-09-17T14:13:05.345" v="1523" actId="113"/>
          <ac:spMkLst>
            <pc:docMk/>
            <pc:sldMk cId="19167953" sldId="264"/>
            <ac:spMk id="225" creationId="{00000000-0000-0000-0000-000000000000}"/>
          </ac:spMkLst>
        </pc:spChg>
        <pc:spChg chg="mod">
          <ac:chgData name="Xu Ning" userId="4b16d4e24b5f2f9c" providerId="LiveId" clId="{DA6F801F-CD44-484C-A598-8ACC389BDCEB}" dt="2019-09-17T14:13:02.009" v="1522" actId="113"/>
          <ac:spMkLst>
            <pc:docMk/>
            <pc:sldMk cId="19167953" sldId="264"/>
            <ac:spMk id="226" creationId="{00000000-0000-0000-0000-000000000000}"/>
          </ac:spMkLst>
        </pc:spChg>
      </pc:sldChg>
      <pc:sldChg chg="addSp modSp">
        <pc:chgData name="Xu Ning" userId="4b16d4e24b5f2f9c" providerId="LiveId" clId="{DA6F801F-CD44-484C-A598-8ACC389BDCEB}" dt="2019-09-18T04:10:39.833" v="2438" actId="20577"/>
        <pc:sldMkLst>
          <pc:docMk/>
          <pc:sldMk cId="2794453005" sldId="265"/>
        </pc:sldMkLst>
        <pc:spChg chg="add mod">
          <ac:chgData name="Xu Ning" userId="4b16d4e24b5f2f9c" providerId="LiveId" clId="{DA6F801F-CD44-484C-A598-8ACC389BDCEB}" dt="2019-09-17T14:15:10.410" v="1647" actId="948"/>
          <ac:spMkLst>
            <pc:docMk/>
            <pc:sldMk cId="2794453005" sldId="265"/>
            <ac:spMk id="2" creationId="{DB73D189-83B8-BF48-9965-1F2C7663F307}"/>
          </ac:spMkLst>
        </pc:spChg>
        <pc:spChg chg="add mod">
          <ac:chgData name="Xu Ning" userId="4b16d4e24b5f2f9c" providerId="LiveId" clId="{DA6F801F-CD44-484C-A598-8ACC389BDCEB}" dt="2019-09-18T04:10:39.833" v="2438" actId="20577"/>
          <ac:spMkLst>
            <pc:docMk/>
            <pc:sldMk cId="2794453005" sldId="265"/>
            <ac:spMk id="3" creationId="{D069C3DA-0C76-3943-B84B-D36C9A0DD2BE}"/>
          </ac:spMkLst>
        </pc:spChg>
        <pc:spChg chg="mod">
          <ac:chgData name="Xu Ning" userId="4b16d4e24b5f2f9c" providerId="LiveId" clId="{DA6F801F-CD44-484C-A598-8ACC389BDCEB}" dt="2019-09-17T14:12:53.167" v="1520" actId="113"/>
          <ac:spMkLst>
            <pc:docMk/>
            <pc:sldMk cId="2794453005" sldId="265"/>
            <ac:spMk id="233" creationId="{00000000-0000-0000-0000-000000000000}"/>
          </ac:spMkLst>
        </pc:spChg>
        <pc:spChg chg="mod">
          <ac:chgData name="Xu Ning" userId="4b16d4e24b5f2f9c" providerId="LiveId" clId="{DA6F801F-CD44-484C-A598-8ACC389BDCEB}" dt="2019-09-17T14:12:56.374" v="1521" actId="113"/>
          <ac:spMkLst>
            <pc:docMk/>
            <pc:sldMk cId="2794453005" sldId="265"/>
            <ac:spMk id="234" creationId="{00000000-0000-0000-0000-000000000000}"/>
          </ac:spMkLst>
        </pc:spChg>
      </pc:sldChg>
      <pc:sldChg chg="modSp">
        <pc:chgData name="Xu Ning" userId="4b16d4e24b5f2f9c" providerId="LiveId" clId="{DA6F801F-CD44-484C-A598-8ACC389BDCEB}" dt="2019-09-17T14:15:36.525" v="1668" actId="20577"/>
        <pc:sldMkLst>
          <pc:docMk/>
          <pc:sldMk cId="410046876" sldId="269"/>
        </pc:sldMkLst>
        <pc:spChg chg="mod">
          <ac:chgData name="Xu Ning" userId="4b16d4e24b5f2f9c" providerId="LiveId" clId="{DA6F801F-CD44-484C-A598-8ACC389BDCEB}" dt="2019-09-17T13:22:40.616" v="239" actId="20577"/>
          <ac:spMkLst>
            <pc:docMk/>
            <pc:sldMk cId="410046876" sldId="269"/>
            <ac:spMk id="7" creationId="{0FE4D785-2622-4EF4-8C56-DF77F6C69B4C}"/>
          </ac:spMkLst>
        </pc:spChg>
        <pc:spChg chg="mod">
          <ac:chgData name="Xu Ning" userId="4b16d4e24b5f2f9c" providerId="LiveId" clId="{DA6F801F-CD44-484C-A598-8ACC389BDCEB}" dt="2019-09-17T14:15:36.525" v="1668" actId="20577"/>
          <ac:spMkLst>
            <pc:docMk/>
            <pc:sldMk cId="410046876" sldId="269"/>
            <ac:spMk id="158" creationId="{00000000-0000-0000-0000-000000000000}"/>
          </ac:spMkLst>
        </pc:spChg>
        <pc:spChg chg="mod">
          <ac:chgData name="Xu Ning" userId="4b16d4e24b5f2f9c" providerId="LiveId" clId="{DA6F801F-CD44-484C-A598-8ACC389BDCEB}" dt="2019-09-17T13:22:24.450" v="229" actId="20577"/>
          <ac:spMkLst>
            <pc:docMk/>
            <pc:sldMk cId="410046876" sldId="269"/>
            <ac:spMk id="161" creationId="{00000000-0000-0000-0000-000000000000}"/>
          </ac:spMkLst>
        </pc:spChg>
      </pc:sldChg>
      <pc:sldChg chg="addSp modSp modAnim">
        <pc:chgData name="Xu Ning" userId="4b16d4e24b5f2f9c" providerId="LiveId" clId="{DA6F801F-CD44-484C-A598-8ACC389BDCEB}" dt="2019-09-17T14:19:57.640" v="1730" actId="20577"/>
        <pc:sldMkLst>
          <pc:docMk/>
          <pc:sldMk cId="437168404" sldId="270"/>
        </pc:sldMkLst>
        <pc:spChg chg="add mod">
          <ac:chgData name="Xu Ning" userId="4b16d4e24b5f2f9c" providerId="LiveId" clId="{DA6F801F-CD44-484C-A598-8ACC389BDCEB}" dt="2019-09-17T13:26:05.244" v="408" actId="20577"/>
          <ac:spMkLst>
            <pc:docMk/>
            <pc:sldMk cId="437168404" sldId="270"/>
            <ac:spMk id="7" creationId="{2C34C43C-9211-F24D-835B-60CFDA6B1D36}"/>
          </ac:spMkLst>
        </pc:spChg>
        <pc:spChg chg="mod">
          <ac:chgData name="Xu Ning" userId="4b16d4e24b5f2f9c" providerId="LiveId" clId="{DA6F801F-CD44-484C-A598-8ACC389BDCEB}" dt="2019-09-17T14:19:57.640" v="1730" actId="20577"/>
          <ac:spMkLst>
            <pc:docMk/>
            <pc:sldMk cId="437168404" sldId="270"/>
            <ac:spMk id="158" creationId="{00000000-0000-0000-0000-000000000000}"/>
          </ac:spMkLst>
        </pc:spChg>
        <pc:spChg chg="mod">
          <ac:chgData name="Xu Ning" userId="4b16d4e24b5f2f9c" providerId="LiveId" clId="{DA6F801F-CD44-484C-A598-8ACC389BDCEB}" dt="2019-09-17T13:21:36.843" v="210" actId="20577"/>
          <ac:spMkLst>
            <pc:docMk/>
            <pc:sldMk cId="437168404" sldId="270"/>
            <ac:spMk id="161" creationId="{00000000-0000-0000-0000-000000000000}"/>
          </ac:spMkLst>
        </pc:spChg>
      </pc:sldChg>
      <pc:sldChg chg="addSp delSp modSp">
        <pc:chgData name="Xu Ning" userId="4b16d4e24b5f2f9c" providerId="LiveId" clId="{DA6F801F-CD44-484C-A598-8ACC389BDCEB}" dt="2019-09-17T13:53:02.767" v="983" actId="207"/>
        <pc:sldMkLst>
          <pc:docMk/>
          <pc:sldMk cId="1400401257" sldId="299"/>
        </pc:sldMkLst>
        <pc:spChg chg="mod">
          <ac:chgData name="Xu Ning" userId="4b16d4e24b5f2f9c" providerId="LiveId" clId="{DA6F801F-CD44-484C-A598-8ACC389BDCEB}" dt="2019-09-17T13:52:53.778" v="982" actId="404"/>
          <ac:spMkLst>
            <pc:docMk/>
            <pc:sldMk cId="1400401257" sldId="299"/>
            <ac:spMk id="3" creationId="{F76DF3A0-5499-4BEF-B373-6DFF96D17F27}"/>
          </ac:spMkLst>
        </pc:spChg>
        <pc:spChg chg="del mod">
          <ac:chgData name="Xu Ning" userId="4b16d4e24b5f2f9c" providerId="LiveId" clId="{DA6F801F-CD44-484C-A598-8ACC389BDCEB}" dt="2019-09-17T13:47:55.285" v="723" actId="478"/>
          <ac:spMkLst>
            <pc:docMk/>
            <pc:sldMk cId="1400401257" sldId="299"/>
            <ac:spMk id="4" creationId="{E6C3066E-4630-4DAD-91F4-D927323F5DF0}"/>
          </ac:spMkLst>
        </pc:spChg>
        <pc:spChg chg="add del mod">
          <ac:chgData name="Xu Ning" userId="4b16d4e24b5f2f9c" providerId="LiveId" clId="{DA6F801F-CD44-484C-A598-8ACC389BDCEB}" dt="2019-09-17T13:47:52.559" v="722" actId="478"/>
          <ac:spMkLst>
            <pc:docMk/>
            <pc:sldMk cId="1400401257" sldId="299"/>
            <ac:spMk id="6" creationId="{DC34E4AE-0CED-714F-B14A-9DC273E25129}"/>
          </ac:spMkLst>
        </pc:spChg>
        <pc:spChg chg="add mod">
          <ac:chgData name="Xu Ning" userId="4b16d4e24b5f2f9c" providerId="LiveId" clId="{DA6F801F-CD44-484C-A598-8ACC389BDCEB}" dt="2019-09-17T13:48:52.433" v="733" actId="403"/>
          <ac:spMkLst>
            <pc:docMk/>
            <pc:sldMk cId="1400401257" sldId="299"/>
            <ac:spMk id="7" creationId="{B045550A-5F12-3041-82DE-5606789FFF9D}"/>
          </ac:spMkLst>
        </pc:spChg>
        <pc:spChg chg="add mod">
          <ac:chgData name="Xu Ning" userId="4b16d4e24b5f2f9c" providerId="LiveId" clId="{DA6F801F-CD44-484C-A598-8ACC389BDCEB}" dt="2019-09-17T13:48:49.342" v="732" actId="1076"/>
          <ac:spMkLst>
            <pc:docMk/>
            <pc:sldMk cId="1400401257" sldId="299"/>
            <ac:spMk id="8" creationId="{17E21FF2-C378-6D4F-97ED-9038945C5153}"/>
          </ac:spMkLst>
        </pc:spChg>
        <pc:spChg chg="add mod">
          <ac:chgData name="Xu Ning" userId="4b16d4e24b5f2f9c" providerId="LiveId" clId="{DA6F801F-CD44-484C-A598-8ACC389BDCEB}" dt="2019-09-17T13:50:56.758" v="889" actId="404"/>
          <ac:spMkLst>
            <pc:docMk/>
            <pc:sldMk cId="1400401257" sldId="299"/>
            <ac:spMk id="9" creationId="{7DF0A710-5650-854A-9ED2-6881F5524A74}"/>
          </ac:spMkLst>
        </pc:spChg>
        <pc:spChg chg="add mod">
          <ac:chgData name="Xu Ning" userId="4b16d4e24b5f2f9c" providerId="LiveId" clId="{DA6F801F-CD44-484C-A598-8ACC389BDCEB}" dt="2019-09-17T13:53:02.767" v="983" actId="207"/>
          <ac:spMkLst>
            <pc:docMk/>
            <pc:sldMk cId="1400401257" sldId="299"/>
            <ac:spMk id="10" creationId="{BB74C940-1ACB-834C-B588-6B9160076538}"/>
          </ac:spMkLst>
        </pc:spChg>
      </pc:sldChg>
      <pc:sldChg chg="addSp delSp modSp">
        <pc:chgData name="Xu Ning" userId="4b16d4e24b5f2f9c" providerId="LiveId" clId="{DA6F801F-CD44-484C-A598-8ACC389BDCEB}" dt="2019-09-17T14:28:36.802" v="1866" actId="207"/>
        <pc:sldMkLst>
          <pc:docMk/>
          <pc:sldMk cId="3679694192" sldId="300"/>
        </pc:sldMkLst>
        <pc:spChg chg="del">
          <ac:chgData name="Xu Ning" userId="4b16d4e24b5f2f9c" providerId="LiveId" clId="{DA6F801F-CD44-484C-A598-8ACC389BDCEB}" dt="2019-09-17T14:25:52.545" v="1843" actId="478"/>
          <ac:spMkLst>
            <pc:docMk/>
            <pc:sldMk cId="3679694192" sldId="300"/>
            <ac:spMk id="4" creationId="{355C7AF2-B74B-41C5-B10B-35BF319CD048}"/>
          </ac:spMkLst>
        </pc:spChg>
        <pc:spChg chg="add mod">
          <ac:chgData name="Xu Ning" userId="4b16d4e24b5f2f9c" providerId="LiveId" clId="{DA6F801F-CD44-484C-A598-8ACC389BDCEB}" dt="2019-09-17T14:26:40.722" v="1858" actId="14100"/>
          <ac:spMkLst>
            <pc:docMk/>
            <pc:sldMk cId="3679694192" sldId="300"/>
            <ac:spMk id="6" creationId="{EB5548B7-DA16-5F40-BFE8-DBAFDE63014D}"/>
          </ac:spMkLst>
        </pc:spChg>
        <pc:spChg chg="add mod">
          <ac:chgData name="Xu Ning" userId="4b16d4e24b5f2f9c" providerId="LiveId" clId="{DA6F801F-CD44-484C-A598-8ACC389BDCEB}" dt="2019-09-17T14:26:48.367" v="1859" actId="207"/>
          <ac:spMkLst>
            <pc:docMk/>
            <pc:sldMk cId="3679694192" sldId="300"/>
            <ac:spMk id="7" creationId="{9275F017-C242-614B-BBF7-FA3EC5F3312D}"/>
          </ac:spMkLst>
        </pc:spChg>
        <pc:spChg chg="add mod">
          <ac:chgData name="Xu Ning" userId="4b16d4e24b5f2f9c" providerId="LiveId" clId="{DA6F801F-CD44-484C-A598-8ACC389BDCEB}" dt="2019-09-17T14:28:36.802" v="1866" actId="207"/>
          <ac:spMkLst>
            <pc:docMk/>
            <pc:sldMk cId="3679694192" sldId="300"/>
            <ac:spMk id="8" creationId="{01CE1EFE-BA7C-F844-8935-D16BD9614903}"/>
          </ac:spMkLst>
        </pc:spChg>
        <pc:spChg chg="add mod">
          <ac:chgData name="Xu Ning" userId="4b16d4e24b5f2f9c" providerId="LiveId" clId="{DA6F801F-CD44-484C-A598-8ACC389BDCEB}" dt="2019-09-17T14:28:34.160" v="1865" actId="207"/>
          <ac:spMkLst>
            <pc:docMk/>
            <pc:sldMk cId="3679694192" sldId="300"/>
            <ac:spMk id="9" creationId="{8435E08F-AA1A-BD47-A681-A7357C396B5D}"/>
          </ac:spMkLst>
        </pc:spChg>
      </pc:sldChg>
      <pc:sldChg chg="addSp delSp modSp">
        <pc:chgData name="Xu Ning" userId="4b16d4e24b5f2f9c" providerId="LiveId" clId="{DA6F801F-CD44-484C-A598-8ACC389BDCEB}" dt="2019-09-18T04:48:32.991" v="3184" actId="20577"/>
        <pc:sldMkLst>
          <pc:docMk/>
          <pc:sldMk cId="2938958931" sldId="301"/>
        </pc:sldMkLst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2" creationId="{FD0B3B49-2F08-454F-A7AA-404727A12661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3" creationId="{DAAC2CD0-58DB-4E03-B88F-CFD9BA809EE5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4" creationId="{AE04D3DD-01DB-427F-83C1-30E3E60BA555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5" creationId="{3795263F-37E8-437E-BE67-291CCA3073ED}"/>
          </ac:spMkLst>
        </pc:spChg>
        <pc:spChg chg="add mod">
          <ac:chgData name="Xu Ning" userId="4b16d4e24b5f2f9c" providerId="LiveId" clId="{DA6F801F-CD44-484C-A598-8ACC389BDCEB}" dt="2019-09-18T03:56:38.417" v="1922" actId="20577"/>
          <ac:spMkLst>
            <pc:docMk/>
            <pc:sldMk cId="2938958931" sldId="301"/>
            <ac:spMk id="6" creationId="{22F8585E-10DE-414E-8FA1-65F898A7A01D}"/>
          </ac:spMkLst>
        </pc:spChg>
        <pc:spChg chg="add mod">
          <ac:chgData name="Xu Ning" userId="4b16d4e24b5f2f9c" providerId="LiveId" clId="{DA6F801F-CD44-484C-A598-8ACC389BDCEB}" dt="2019-09-18T04:48:32.991" v="3184" actId="20577"/>
          <ac:spMkLst>
            <pc:docMk/>
            <pc:sldMk cId="2938958931" sldId="301"/>
            <ac:spMk id="7" creationId="{47708D22-977B-0A4A-AF0D-7D10F5BCE364}"/>
          </ac:spMkLst>
        </pc:spChg>
      </pc:sldChg>
      <pc:sldChg chg="addSp delSp modSp add">
        <pc:chgData name="Xu Ning" userId="4b16d4e24b5f2f9c" providerId="LiveId" clId="{DA6F801F-CD44-484C-A598-8ACC389BDCEB}" dt="2019-09-17T14:04:08.478" v="1433" actId="1076"/>
        <pc:sldMkLst>
          <pc:docMk/>
          <pc:sldMk cId="1136063270" sldId="304"/>
        </pc:sldMkLst>
        <pc:spChg chg="add mod">
          <ac:chgData name="Xu Ning" userId="4b16d4e24b5f2f9c" providerId="LiveId" clId="{DA6F801F-CD44-484C-A598-8ACC389BDCEB}" dt="2019-09-17T14:04:08.478" v="1433" actId="1076"/>
          <ac:spMkLst>
            <pc:docMk/>
            <pc:sldMk cId="1136063270" sldId="304"/>
            <ac:spMk id="2" creationId="{4B50FAE6-C633-B946-8DA1-B396FBFB70C4}"/>
          </ac:spMkLst>
        </pc:spChg>
        <pc:spChg chg="add mod">
          <ac:chgData name="Xu Ning" userId="4b16d4e24b5f2f9c" providerId="LiveId" clId="{DA6F801F-CD44-484C-A598-8ACC389BDCEB}" dt="2019-09-17T14:03:59.490" v="1430" actId="207"/>
          <ac:spMkLst>
            <pc:docMk/>
            <pc:sldMk cId="1136063270" sldId="304"/>
            <ac:spMk id="3" creationId="{2149FE69-2295-C047-A17B-20732E324992}"/>
          </ac:spMkLst>
        </pc:spChg>
        <pc:spChg chg="mod">
          <ac:chgData name="Xu Ning" userId="4b16d4e24b5f2f9c" providerId="LiveId" clId="{DA6F801F-CD44-484C-A598-8ACC389BDCEB}" dt="2019-09-17T14:02:34.201" v="1423" actId="20577"/>
          <ac:spMkLst>
            <pc:docMk/>
            <pc:sldMk cId="1136063270" sldId="304"/>
            <ac:spMk id="5" creationId="{DEF408E3-2835-47A2-8612-091060674083}"/>
          </ac:spMkLst>
        </pc:spChg>
        <pc:spChg chg="del">
          <ac:chgData name="Xu Ning" userId="4b16d4e24b5f2f9c" providerId="LiveId" clId="{DA6F801F-CD44-484C-A598-8ACC389BDCEB}" dt="2019-09-17T13:54:32.143" v="993" actId="478"/>
          <ac:spMkLst>
            <pc:docMk/>
            <pc:sldMk cId="1136063270" sldId="304"/>
            <ac:spMk id="6" creationId="{4543EB12-8F1C-42E3-B39C-097C144DCEC2}"/>
          </ac:spMkLst>
        </pc:spChg>
      </pc:sldChg>
      <pc:sldChg chg="addSp modSp add">
        <pc:chgData name="Xu Ning" userId="4b16d4e24b5f2f9c" providerId="LiveId" clId="{DA6F801F-CD44-484C-A598-8ACC389BDCEB}" dt="2019-09-17T13:58:16.877" v="1227" actId="20577"/>
        <pc:sldMkLst>
          <pc:docMk/>
          <pc:sldMk cId="3489260129" sldId="305"/>
        </pc:sldMkLst>
        <pc:spChg chg="mod">
          <ac:chgData name="Xu Ning" userId="4b16d4e24b5f2f9c" providerId="LiveId" clId="{DA6F801F-CD44-484C-A598-8ACC389BDCEB}" dt="2019-09-17T13:58:16.877" v="1227" actId="20577"/>
          <ac:spMkLst>
            <pc:docMk/>
            <pc:sldMk cId="3489260129" sldId="305"/>
            <ac:spMk id="6" creationId="{3B97C674-1481-49F8-9F2D-CD1C0BA740C1}"/>
          </ac:spMkLst>
        </pc:spChg>
        <pc:picChg chg="add mod">
          <ac:chgData name="Xu Ning" userId="4b16d4e24b5f2f9c" providerId="LiveId" clId="{DA6F801F-CD44-484C-A598-8ACC389BDCEB}" dt="2019-09-17T13:57:26.508" v="1105" actId="1076"/>
          <ac:picMkLst>
            <pc:docMk/>
            <pc:sldMk cId="3489260129" sldId="305"/>
            <ac:picMk id="2" creationId="{6DCC1C7C-E24A-004F-AC42-E4750A28577B}"/>
          </ac:picMkLst>
        </pc:picChg>
      </pc:sldChg>
      <pc:sldChg chg="addSp">
        <pc:chgData name="Xu Ning" userId="4b16d4e24b5f2f9c" providerId="LiveId" clId="{DA6F801F-CD44-484C-A598-8ACC389BDCEB}" dt="2019-09-17T13:12:41.775" v="102"/>
        <pc:sldMkLst>
          <pc:docMk/>
          <pc:sldMk cId="464980212" sldId="306"/>
        </pc:sldMkLst>
        <pc:picChg chg="add">
          <ac:chgData name="Xu Ning" userId="4b16d4e24b5f2f9c" providerId="LiveId" clId="{DA6F801F-CD44-484C-A598-8ACC389BDCEB}" dt="2019-09-17T13:12:41.775" v="102"/>
          <ac:picMkLst>
            <pc:docMk/>
            <pc:sldMk cId="464980212" sldId="306"/>
            <ac:picMk id="12" creationId="{0033A690-7E64-DF43-812E-845A2CDBDECD}"/>
          </ac:picMkLst>
        </pc:picChg>
      </pc:sldChg>
      <pc:sldChg chg="addSp delSp modSp add">
        <pc:chgData name="Xu Ning" userId="4b16d4e24b5f2f9c" providerId="LiveId" clId="{DA6F801F-CD44-484C-A598-8ACC389BDCEB}" dt="2019-09-17T14:10:16.035" v="1513" actId="403"/>
        <pc:sldMkLst>
          <pc:docMk/>
          <pc:sldMk cId="547315507" sldId="307"/>
        </pc:sldMkLst>
        <pc:spChg chg="mod">
          <ac:chgData name="Xu Ning" userId="4b16d4e24b5f2f9c" providerId="LiveId" clId="{DA6F801F-CD44-484C-A598-8ACC389BDCEB}" dt="2019-09-17T14:09:44.683" v="1509" actId="120"/>
          <ac:spMkLst>
            <pc:docMk/>
            <pc:sldMk cId="547315507" sldId="307"/>
            <ac:spMk id="2" creationId="{E8068914-5916-4120-80EA-9FC8553A742B}"/>
          </ac:spMkLst>
        </pc:spChg>
        <pc:spChg chg="mod">
          <ac:chgData name="Xu Ning" userId="4b16d4e24b5f2f9c" providerId="LiveId" clId="{DA6F801F-CD44-484C-A598-8ACC389BDCEB}" dt="2019-09-17T14:09:14.052" v="1505" actId="20577"/>
          <ac:spMkLst>
            <pc:docMk/>
            <pc:sldMk cId="547315507" sldId="307"/>
            <ac:spMk id="3" creationId="{DB984EA8-D969-42A2-B982-D33D2E6028A9}"/>
          </ac:spMkLst>
        </pc:spChg>
        <pc:spChg chg="del">
          <ac:chgData name="Xu Ning" userId="4b16d4e24b5f2f9c" providerId="LiveId" clId="{DA6F801F-CD44-484C-A598-8ACC389BDCEB}" dt="2019-09-17T14:06:08.268" v="1439" actId="478"/>
          <ac:spMkLst>
            <pc:docMk/>
            <pc:sldMk cId="547315507" sldId="307"/>
            <ac:spMk id="4" creationId="{F9317AB3-413E-42D6-85CB-216CC68D0EFA}"/>
          </ac:spMkLst>
        </pc:spChg>
        <pc:spChg chg="mod">
          <ac:chgData name="Xu Ning" userId="4b16d4e24b5f2f9c" providerId="LiveId" clId="{DA6F801F-CD44-484C-A598-8ACC389BDCEB}" dt="2019-09-17T14:10:16.035" v="1513" actId="403"/>
          <ac:spMkLst>
            <pc:docMk/>
            <pc:sldMk cId="547315507" sldId="307"/>
            <ac:spMk id="5" creationId="{6C9C24EC-77EB-4119-B4B2-713406F792C2}"/>
          </ac:spMkLst>
        </pc:spChg>
        <pc:picChg chg="add del mod">
          <ac:chgData name="Xu Ning" userId="4b16d4e24b5f2f9c" providerId="LiveId" clId="{DA6F801F-CD44-484C-A598-8ACC389BDCEB}" dt="2019-09-17T14:06:51.095" v="1441" actId="478"/>
          <ac:picMkLst>
            <pc:docMk/>
            <pc:sldMk cId="547315507" sldId="307"/>
            <ac:picMk id="6" creationId="{7D982D7B-0AE0-0447-B473-D8E06F70CB09}"/>
          </ac:picMkLst>
        </pc:picChg>
        <pc:picChg chg="add mod">
          <ac:chgData name="Xu Ning" userId="4b16d4e24b5f2f9c" providerId="LiveId" clId="{DA6F801F-CD44-484C-A598-8ACC389BDCEB}" dt="2019-09-17T14:09:24.309" v="1506" actId="1076"/>
          <ac:picMkLst>
            <pc:docMk/>
            <pc:sldMk cId="547315507" sldId="307"/>
            <ac:picMk id="7" creationId="{965480B9-BFBB-4F49-97D8-961DE55627E1}"/>
          </ac:picMkLst>
        </pc:picChg>
        <pc:picChg chg="add mod">
          <ac:chgData name="Xu Ning" userId="4b16d4e24b5f2f9c" providerId="LiveId" clId="{DA6F801F-CD44-484C-A598-8ACC389BDCEB}" dt="2019-09-17T14:09:28.575" v="1507" actId="14100"/>
          <ac:picMkLst>
            <pc:docMk/>
            <pc:sldMk cId="547315507" sldId="307"/>
            <ac:picMk id="8" creationId="{71EBCCE4-8E30-4446-813A-37FDC1778386}"/>
          </ac:picMkLst>
        </pc:picChg>
      </pc:sldChg>
      <pc:sldChg chg="addSp delSp modSp add">
        <pc:chgData name="Xu Ning" userId="4b16d4e24b5f2f9c" providerId="LiveId" clId="{DA6F801F-CD44-484C-A598-8ACC389BDCEB}" dt="2019-09-17T13:44:10.991" v="705" actId="27636"/>
        <pc:sldMkLst>
          <pc:docMk/>
          <pc:sldMk cId="827687093" sldId="308"/>
        </pc:sldMkLst>
        <pc:spChg chg="del">
          <ac:chgData name="Xu Ning" userId="4b16d4e24b5f2f9c" providerId="LiveId" clId="{DA6F801F-CD44-484C-A598-8ACC389BDCEB}" dt="2019-09-17T13:23:01.828" v="240"/>
          <ac:spMkLst>
            <pc:docMk/>
            <pc:sldMk cId="827687093" sldId="308"/>
            <ac:spMk id="2" creationId="{32E0FA1A-EFD9-C54E-9B80-BAA68A134E68}"/>
          </ac:spMkLst>
        </pc:spChg>
        <pc:spChg chg="del">
          <ac:chgData name="Xu Ning" userId="4b16d4e24b5f2f9c" providerId="LiveId" clId="{DA6F801F-CD44-484C-A598-8ACC389BDCEB}" dt="2019-09-17T13:23:01.828" v="240"/>
          <ac:spMkLst>
            <pc:docMk/>
            <pc:sldMk cId="827687093" sldId="308"/>
            <ac:spMk id="3" creationId="{E75F5FFD-4F50-E544-979E-0EDC5E2A2C57}"/>
          </ac:spMkLst>
        </pc:spChg>
        <pc:spChg chg="add mod">
          <ac:chgData name="Xu Ning" userId="4b16d4e24b5f2f9c" providerId="LiveId" clId="{DA6F801F-CD44-484C-A598-8ACC389BDCEB}" dt="2019-09-17T13:24:05.817" v="368" actId="20577"/>
          <ac:spMkLst>
            <pc:docMk/>
            <pc:sldMk cId="827687093" sldId="308"/>
            <ac:spMk id="4" creationId="{623CE72A-C842-2B41-8DE2-E7E82EB2C64B}"/>
          </ac:spMkLst>
        </pc:spChg>
        <pc:spChg chg="add mod">
          <ac:chgData name="Xu Ning" userId="4b16d4e24b5f2f9c" providerId="LiveId" clId="{DA6F801F-CD44-484C-A598-8ACC389BDCEB}" dt="2019-09-17T13:38:27.340" v="661" actId="20577"/>
          <ac:spMkLst>
            <pc:docMk/>
            <pc:sldMk cId="827687093" sldId="308"/>
            <ac:spMk id="5" creationId="{1B88AE1B-BFCC-1449-9A04-79A9C887EECF}"/>
          </ac:spMkLst>
        </pc:spChg>
        <pc:spChg chg="add del mod">
          <ac:chgData name="Xu Ning" userId="4b16d4e24b5f2f9c" providerId="LiveId" clId="{DA6F801F-CD44-484C-A598-8ACC389BDCEB}" dt="2019-09-17T13:29:16.234" v="409" actId="478"/>
          <ac:spMkLst>
            <pc:docMk/>
            <pc:sldMk cId="827687093" sldId="308"/>
            <ac:spMk id="6" creationId="{9A18F200-BE98-3841-A913-C73D5504D9A1}"/>
          </ac:spMkLst>
        </pc:spChg>
        <pc:spChg chg="add mod">
          <ac:chgData name="Xu Ning" userId="4b16d4e24b5f2f9c" providerId="LiveId" clId="{DA6F801F-CD44-484C-A598-8ACC389BDCEB}" dt="2019-09-17T13:44:10.991" v="705" actId="27636"/>
          <ac:spMkLst>
            <pc:docMk/>
            <pc:sldMk cId="827687093" sldId="308"/>
            <ac:spMk id="7" creationId="{F27A232B-590A-064C-9650-61B271ABDEC3}"/>
          </ac:spMkLst>
        </pc:spChg>
        <pc:spChg chg="add mod">
          <ac:chgData name="Xu Ning" userId="4b16d4e24b5f2f9c" providerId="LiveId" clId="{DA6F801F-CD44-484C-A598-8ACC389BDCEB}" dt="2019-09-17T13:29:46.424" v="417" actId="207"/>
          <ac:spMkLst>
            <pc:docMk/>
            <pc:sldMk cId="827687093" sldId="308"/>
            <ac:spMk id="8" creationId="{57FA1B53-A584-2241-9164-6553EB0255A0}"/>
          </ac:spMkLst>
        </pc:spChg>
        <pc:spChg chg="add del mod">
          <ac:chgData name="Xu Ning" userId="4b16d4e24b5f2f9c" providerId="LiveId" clId="{DA6F801F-CD44-484C-A598-8ACC389BDCEB}" dt="2019-09-17T13:43:51.194" v="684" actId="478"/>
          <ac:spMkLst>
            <pc:docMk/>
            <pc:sldMk cId="827687093" sldId="308"/>
            <ac:spMk id="9" creationId="{EC6018D5-D553-FC4F-97A0-061FE851BFB1}"/>
          </ac:spMkLst>
        </pc:spChg>
        <pc:spChg chg="add mod">
          <ac:chgData name="Xu Ning" userId="4b16d4e24b5f2f9c" providerId="LiveId" clId="{DA6F801F-CD44-484C-A598-8ACC389BDCEB}" dt="2019-09-17T13:42:34.909" v="680" actId="1076"/>
          <ac:spMkLst>
            <pc:docMk/>
            <pc:sldMk cId="827687093" sldId="308"/>
            <ac:spMk id="10" creationId="{17905E6F-0E96-6442-BB7A-AC6DB873C53E}"/>
          </ac:spMkLst>
        </pc:spChg>
        <pc:spChg chg="add mod">
          <ac:chgData name="Xu Ning" userId="4b16d4e24b5f2f9c" providerId="LiveId" clId="{DA6F801F-CD44-484C-A598-8ACC389BDCEB}" dt="2019-09-17T13:42:56.020" v="682" actId="14100"/>
          <ac:spMkLst>
            <pc:docMk/>
            <pc:sldMk cId="827687093" sldId="308"/>
            <ac:spMk id="11" creationId="{108D2ADD-9D70-E749-8F42-3A53CE0DBF9D}"/>
          </ac:spMkLst>
        </pc:spChg>
        <pc:spChg chg="add mod">
          <ac:chgData name="Xu Ning" userId="4b16d4e24b5f2f9c" providerId="LiveId" clId="{DA6F801F-CD44-484C-A598-8ACC389BDCEB}" dt="2019-09-17T13:44:03.705" v="688" actId="207"/>
          <ac:spMkLst>
            <pc:docMk/>
            <pc:sldMk cId="827687093" sldId="308"/>
            <ac:spMk id="12" creationId="{F05B7AF6-6F9A-344E-81DA-CB43CD774F73}"/>
          </ac:spMkLst>
        </pc:spChg>
      </pc:sldChg>
      <pc:sldChg chg="addSp delSp modSp add">
        <pc:chgData name="Xu Ning" userId="4b16d4e24b5f2f9c" providerId="LiveId" clId="{DA6F801F-CD44-484C-A598-8ACC389BDCEB}" dt="2019-09-18T04:09:33.290" v="2344" actId="1076"/>
        <pc:sldMkLst>
          <pc:docMk/>
          <pc:sldMk cId="2187477268" sldId="309"/>
        </pc:sldMkLst>
        <pc:spChg chg="mod">
          <ac:chgData name="Xu Ning" userId="4b16d4e24b5f2f9c" providerId="LiveId" clId="{DA6F801F-CD44-484C-A598-8ACC389BDCEB}" dt="2019-09-17T14:19:49.364" v="1718" actId="27636"/>
          <ac:spMkLst>
            <pc:docMk/>
            <pc:sldMk cId="2187477268" sldId="309"/>
            <ac:spMk id="2" creationId="{A1748722-0486-1D43-8517-99F754D9037A}"/>
          </ac:spMkLst>
        </pc:spChg>
        <pc:spChg chg="del">
          <ac:chgData name="Xu Ning" userId="4b16d4e24b5f2f9c" providerId="LiveId" clId="{DA6F801F-CD44-484C-A598-8ACC389BDCEB}" dt="2019-09-17T14:12:21.894" v="1515" actId="478"/>
          <ac:spMkLst>
            <pc:docMk/>
            <pc:sldMk cId="2187477268" sldId="309"/>
            <ac:spMk id="3" creationId="{4AFB61F2-E362-D74A-8743-BC3894B30A2A}"/>
          </ac:spMkLst>
        </pc:spChg>
        <pc:spChg chg="mod">
          <ac:chgData name="Xu Ning" userId="4b16d4e24b5f2f9c" providerId="LiveId" clId="{DA6F801F-CD44-484C-A598-8ACC389BDCEB}" dt="2019-09-17T14:22:23.183" v="1782" actId="1076"/>
          <ac:spMkLst>
            <pc:docMk/>
            <pc:sldMk cId="2187477268" sldId="309"/>
            <ac:spMk id="4" creationId="{F06643E7-FBB7-C542-8A4D-259D22D4C11C}"/>
          </ac:spMkLst>
        </pc:spChg>
        <pc:spChg chg="mod">
          <ac:chgData name="Xu Ning" userId="4b16d4e24b5f2f9c" providerId="LiveId" clId="{DA6F801F-CD44-484C-A598-8ACC389BDCEB}" dt="2019-09-17T14:22:48.412" v="1838" actId="27636"/>
          <ac:spMkLst>
            <pc:docMk/>
            <pc:sldMk cId="2187477268" sldId="309"/>
            <ac:spMk id="5" creationId="{1AE8A3ED-1977-F648-96AA-94B61054F958}"/>
          </ac:spMkLst>
        </pc:spChg>
        <pc:graphicFrameChg chg="add mod modGraphic">
          <ac:chgData name="Xu Ning" userId="4b16d4e24b5f2f9c" providerId="LiveId" clId="{DA6F801F-CD44-484C-A598-8ACC389BDCEB}" dt="2019-09-18T04:09:33.290" v="2344" actId="1076"/>
          <ac:graphicFrameMkLst>
            <pc:docMk/>
            <pc:sldMk cId="2187477268" sldId="309"/>
            <ac:graphicFrameMk id="3" creationId="{6B34A608-8B1E-214F-97F3-DE5966112450}"/>
          </ac:graphicFrameMkLst>
        </pc:graphicFrameChg>
        <pc:picChg chg="add mod">
          <ac:chgData name="Xu Ning" userId="4b16d4e24b5f2f9c" providerId="LiveId" clId="{DA6F801F-CD44-484C-A598-8ACC389BDCEB}" dt="2019-09-17T14:12:31.608" v="1519" actId="1076"/>
          <ac:picMkLst>
            <pc:docMk/>
            <pc:sldMk cId="2187477268" sldId="309"/>
            <ac:picMk id="6" creationId="{62D5E3F5-63F8-394C-869E-12C1022EB483}"/>
          </ac:picMkLst>
        </pc:picChg>
        <pc:picChg chg="add del mod">
          <ac:chgData name="Xu Ning" userId="4b16d4e24b5f2f9c" providerId="LiveId" clId="{DA6F801F-CD44-484C-A598-8ACC389BDCEB}" dt="2019-09-17T14:21:53.548" v="1778" actId="478"/>
          <ac:picMkLst>
            <pc:docMk/>
            <pc:sldMk cId="2187477268" sldId="309"/>
            <ac:picMk id="7" creationId="{8C8B601B-5F1D-8949-BF67-672444EDE0CB}"/>
          </ac:picMkLst>
        </pc:picChg>
        <pc:picChg chg="add del mod">
          <ac:chgData name="Xu Ning" userId="4b16d4e24b5f2f9c" providerId="LiveId" clId="{DA6F801F-CD44-484C-A598-8ACC389BDCEB}" dt="2019-09-18T04:07:04.075" v="2310" actId="478"/>
          <ac:picMkLst>
            <pc:docMk/>
            <pc:sldMk cId="2187477268" sldId="309"/>
            <ac:picMk id="8" creationId="{C8D029EC-86A9-1C40-AD80-D48751A4DC88}"/>
          </ac:picMkLst>
        </pc:picChg>
      </pc:sldChg>
      <pc:sldChg chg="addSp delSp modSp add">
        <pc:chgData name="Xu Ning" userId="4b16d4e24b5f2f9c" providerId="LiveId" clId="{DA6F801F-CD44-484C-A598-8ACC389BDCEB}" dt="2019-09-18T04:16:05.960" v="2564" actId="207"/>
        <pc:sldMkLst>
          <pc:docMk/>
          <pc:sldMk cId="3686448756" sldId="310"/>
        </pc:sldMkLst>
        <pc:spChg chg="mod">
          <ac:chgData name="Xu Ning" userId="4b16d4e24b5f2f9c" providerId="LiveId" clId="{DA6F801F-CD44-484C-A598-8ACC389BDCEB}" dt="2019-09-18T04:02:29.157" v="2196" actId="1076"/>
          <ac:spMkLst>
            <pc:docMk/>
            <pc:sldMk cId="3686448756" sldId="310"/>
            <ac:spMk id="2" creationId="{B7AC9A61-C7FB-D946-B3D5-5FA7E83645EE}"/>
          </ac:spMkLst>
        </pc:spChg>
        <pc:spChg chg="del">
          <ac:chgData name="Xu Ning" userId="4b16d4e24b5f2f9c" providerId="LiveId" clId="{DA6F801F-CD44-484C-A598-8ACC389BDCEB}" dt="2019-09-18T04:00:39.618" v="2015"/>
          <ac:spMkLst>
            <pc:docMk/>
            <pc:sldMk cId="3686448756" sldId="310"/>
            <ac:spMk id="3" creationId="{988712D6-967E-E54D-B934-622AC4E9FF8E}"/>
          </ac:spMkLst>
        </pc:spChg>
        <pc:spChg chg="add mod">
          <ac:chgData name="Xu Ning" userId="4b16d4e24b5f2f9c" providerId="LiveId" clId="{DA6F801F-CD44-484C-A598-8ACC389BDCEB}" dt="2019-09-18T04:02:35.413" v="2197" actId="1076"/>
          <ac:spMkLst>
            <pc:docMk/>
            <pc:sldMk cId="3686448756" sldId="310"/>
            <ac:spMk id="6" creationId="{FAF7C0F8-76B6-DC45-A56D-215995EE31AB}"/>
          </ac:spMkLst>
        </pc:spChg>
        <pc:spChg chg="add del mod">
          <ac:chgData name="Xu Ning" userId="4b16d4e24b5f2f9c" providerId="LiveId" clId="{DA6F801F-CD44-484C-A598-8ACC389BDCEB}" dt="2019-09-18T04:13:27.944" v="2544" actId="478"/>
          <ac:spMkLst>
            <pc:docMk/>
            <pc:sldMk cId="3686448756" sldId="310"/>
            <ac:spMk id="7" creationId="{CE3DB4EB-A484-B143-937D-6581CE1EB92E}"/>
          </ac:spMkLst>
        </pc:spChg>
        <pc:spChg chg="add del mod">
          <ac:chgData name="Xu Ning" userId="4b16d4e24b5f2f9c" providerId="LiveId" clId="{DA6F801F-CD44-484C-A598-8ACC389BDCEB}" dt="2019-09-18T04:02:21.139" v="2193" actId="478"/>
          <ac:spMkLst>
            <pc:docMk/>
            <pc:sldMk cId="3686448756" sldId="310"/>
            <ac:spMk id="8" creationId="{5DFB3A44-B0A8-A84D-923D-170182F50B1D}"/>
          </ac:spMkLst>
        </pc:spChg>
        <pc:spChg chg="add mod">
          <ac:chgData name="Xu Ning" userId="4b16d4e24b5f2f9c" providerId="LiveId" clId="{DA6F801F-CD44-484C-A598-8ACC389BDCEB}" dt="2019-09-18T04:13:38.311" v="2547" actId="207"/>
          <ac:spMkLst>
            <pc:docMk/>
            <pc:sldMk cId="3686448756" sldId="310"/>
            <ac:spMk id="9" creationId="{1B792F89-253F-FE45-9528-0BD0EC39C311}"/>
          </ac:spMkLst>
        </pc:spChg>
        <pc:spChg chg="add mod">
          <ac:chgData name="Xu Ning" userId="4b16d4e24b5f2f9c" providerId="LiveId" clId="{DA6F801F-CD44-484C-A598-8ACC389BDCEB}" dt="2019-09-18T04:15:10.441" v="2553" actId="207"/>
          <ac:spMkLst>
            <pc:docMk/>
            <pc:sldMk cId="3686448756" sldId="310"/>
            <ac:spMk id="10" creationId="{94CC58D6-6735-D04A-B39F-70190EF4D2B3}"/>
          </ac:spMkLst>
        </pc:spChg>
        <pc:spChg chg="add del mod">
          <ac:chgData name="Xu Ning" userId="4b16d4e24b5f2f9c" providerId="LiveId" clId="{DA6F801F-CD44-484C-A598-8ACC389BDCEB}" dt="2019-09-18T04:15:49.206" v="2558" actId="478"/>
          <ac:spMkLst>
            <pc:docMk/>
            <pc:sldMk cId="3686448756" sldId="310"/>
            <ac:spMk id="11" creationId="{A1690132-8A3A-974A-8FB9-363992BFF25E}"/>
          </ac:spMkLst>
        </pc:spChg>
        <pc:spChg chg="add mod">
          <ac:chgData name="Xu Ning" userId="4b16d4e24b5f2f9c" providerId="LiveId" clId="{DA6F801F-CD44-484C-A598-8ACC389BDCEB}" dt="2019-09-18T04:16:05.960" v="2564" actId="207"/>
          <ac:spMkLst>
            <pc:docMk/>
            <pc:sldMk cId="3686448756" sldId="310"/>
            <ac:spMk id="12" creationId="{FEB4FB64-C3BD-D044-AEF2-9B0C17A951E4}"/>
          </ac:spMkLst>
        </pc:spChg>
        <pc:graphicFrameChg chg="add del mod modGraphic">
          <ac:chgData name="Xu Ning" userId="4b16d4e24b5f2f9c" providerId="LiveId" clId="{DA6F801F-CD44-484C-A598-8ACC389BDCEB}" dt="2019-09-18T04:00:22.294" v="2014" actId="478"/>
          <ac:graphicFrameMkLst>
            <pc:docMk/>
            <pc:sldMk cId="3686448756" sldId="310"/>
            <ac:graphicFrameMk id="5" creationId="{48201F0A-11E9-DD49-B061-B87C369A4D87}"/>
          </ac:graphicFrameMkLst>
        </pc:graphicFrameChg>
        <pc:picChg chg="add del">
          <ac:chgData name="Xu Ning" userId="4b16d4e24b5f2f9c" providerId="LiveId" clId="{DA6F801F-CD44-484C-A598-8ACC389BDCEB}" dt="2019-09-18T03:58:30.654" v="1925"/>
          <ac:picMkLst>
            <pc:docMk/>
            <pc:sldMk cId="3686448756" sldId="310"/>
            <ac:picMk id="4" creationId="{52756FB5-4CCC-A14E-8F0D-EA81FAA3E7E6}"/>
          </ac:picMkLst>
        </pc:picChg>
      </pc:sldChg>
      <pc:sldMasterChg chg="delSldLayout">
        <pc:chgData name="Xu Ning" userId="4b16d4e24b5f2f9c" providerId="LiveId" clId="{DA6F801F-CD44-484C-A598-8ACC389BDCEB}" dt="2019-09-17T13:53:43.245" v="98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FE2D06D2-0D88-466E-A232-F42E369BFC5B}"/>
    <pc:docChg chg="undo custSel addSld delSld modSld modMainMaster">
      <pc:chgData name="Xu Ning" userId="4b16d4e24b5f2f9c" providerId="LiveId" clId="{FE2D06D2-0D88-466E-A232-F42E369BFC5B}" dt="2019-09-17T12:19:09.291" v="3689"/>
      <pc:docMkLst>
        <pc:docMk/>
      </pc:docMkLst>
      <pc:sldChg chg="addSp delSp modSp delAnim modAnim">
        <pc:chgData name="Xu Ning" userId="4b16d4e24b5f2f9c" providerId="LiveId" clId="{FE2D06D2-0D88-466E-A232-F42E369BFC5B}" dt="2019-09-17T09:10:58.485" v="2437"/>
        <pc:sldMkLst>
          <pc:docMk/>
          <pc:sldMk cId="2401395635" sldId="257"/>
        </pc:sldMkLst>
        <pc:spChg chg="mod">
          <ac:chgData name="Xu Ning" userId="4b16d4e24b5f2f9c" providerId="LiveId" clId="{FE2D06D2-0D88-466E-A232-F42E369BFC5B}" dt="2019-09-17T08:49:18.347" v="1582" actId="20577"/>
          <ac:spMkLst>
            <pc:docMk/>
            <pc:sldMk cId="2401395635" sldId="257"/>
            <ac:spMk id="7" creationId="{B66344AB-84F1-6442-8DD5-5BA4E41621BD}"/>
          </ac:spMkLst>
        </pc:spChg>
        <pc:spChg chg="add mod">
          <ac:chgData name="Xu Ning" userId="4b16d4e24b5f2f9c" providerId="LiveId" clId="{FE2D06D2-0D88-466E-A232-F42E369BFC5B}" dt="2019-09-17T08:49:11.933" v="1580"/>
          <ac:spMkLst>
            <pc:docMk/>
            <pc:sldMk cId="2401395635" sldId="257"/>
            <ac:spMk id="8" creationId="{8234E703-E87E-4F21-9B1E-F95590F1746F}"/>
          </ac:spMkLst>
        </pc:spChg>
        <pc:spChg chg="mod">
          <ac:chgData name="Xu Ning" userId="4b16d4e24b5f2f9c" providerId="LiveId" clId="{FE2D06D2-0D88-466E-A232-F42E369BFC5B}" dt="2019-09-17T08:18:11.763" v="39"/>
          <ac:spMkLst>
            <pc:docMk/>
            <pc:sldMk cId="2401395635" sldId="257"/>
            <ac:spMk id="158" creationId="{00000000-0000-0000-0000-000000000000}"/>
          </ac:spMkLst>
        </pc:spChg>
        <pc:spChg chg="mod">
          <ac:chgData name="Xu Ning" userId="4b16d4e24b5f2f9c" providerId="LiveId" clId="{FE2D06D2-0D88-466E-A232-F42E369BFC5B}" dt="2019-09-17T09:10:58.485" v="2437"/>
          <ac:spMkLst>
            <pc:docMk/>
            <pc:sldMk cId="2401395635" sldId="257"/>
            <ac:spMk id="159" creationId="{00000000-0000-0000-0000-000000000000}"/>
          </ac:spMkLst>
        </pc:spChg>
        <pc:spChg chg="mod">
          <ac:chgData name="Xu Ning" userId="4b16d4e24b5f2f9c" providerId="LiveId" clId="{FE2D06D2-0D88-466E-A232-F42E369BFC5B}" dt="2019-09-17T08:50:00.763" v="1689"/>
          <ac:spMkLst>
            <pc:docMk/>
            <pc:sldMk cId="2401395635" sldId="257"/>
            <ac:spMk id="161" creationId="{00000000-0000-0000-0000-000000000000}"/>
          </ac:spMkLst>
        </pc:spChg>
        <pc:spChg chg="del mod">
          <ac:chgData name="Xu Ning" userId="4b16d4e24b5f2f9c" providerId="LiveId" clId="{FE2D06D2-0D88-466E-A232-F42E369BFC5B}" dt="2019-09-17T08:28:16.693" v="547" actId="478"/>
          <ac:spMkLst>
            <pc:docMk/>
            <pc:sldMk cId="2401395635" sldId="257"/>
            <ac:spMk id="162" creationId="{00000000-0000-0000-0000-000000000000}"/>
          </ac:spMkLst>
        </pc:spChg>
      </pc:sldChg>
      <pc:sldChg chg="modSp">
        <pc:chgData name="Xu Ning" userId="4b16d4e24b5f2f9c" providerId="LiveId" clId="{FE2D06D2-0D88-466E-A232-F42E369BFC5B}" dt="2019-09-17T08:32:14.338" v="734" actId="27636"/>
        <pc:sldMkLst>
          <pc:docMk/>
          <pc:sldMk cId="0" sldId="260"/>
        </pc:sldMkLst>
        <pc:spChg chg="mod">
          <ac:chgData name="Xu Ning" userId="4b16d4e24b5f2f9c" providerId="LiveId" clId="{FE2D06D2-0D88-466E-A232-F42E369BFC5B}" dt="2019-09-17T08:32:14.338" v="734" actId="27636"/>
          <ac:spMkLst>
            <pc:docMk/>
            <pc:sldMk cId="0" sldId="260"/>
            <ac:spMk id="192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55" v="549" actId="2696"/>
        <pc:sldMkLst>
          <pc:docMk/>
          <pc:sldMk cId="678998052" sldId="263"/>
        </pc:sldMkLst>
        <pc:spChg chg="mod">
          <ac:chgData name="Xu Ning" userId="4b16d4e24b5f2f9c" providerId="LiveId" clId="{FE2D06D2-0D88-466E-A232-F42E369BFC5B}" dt="2019-09-17T08:30:08.590" v="587"/>
          <ac:spMkLst>
            <pc:docMk/>
            <pc:sldMk cId="678998052" sldId="263"/>
            <ac:spMk id="213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71" v="550" actId="2696"/>
        <pc:sldMkLst>
          <pc:docMk/>
          <pc:sldMk cId="19167953" sldId="264"/>
        </pc:sldMkLst>
        <pc:spChg chg="mod">
          <ac:chgData name="Xu Ning" userId="4b16d4e24b5f2f9c" providerId="LiveId" clId="{FE2D06D2-0D88-466E-A232-F42E369BFC5B}" dt="2019-09-17T08:30:17.007" v="612" actId="27636"/>
          <ac:spMkLst>
            <pc:docMk/>
            <pc:sldMk cId="19167953" sldId="264"/>
            <ac:spMk id="219" creationId="{00000000-0000-0000-0000-000000000000}"/>
          </ac:spMkLst>
        </pc:spChg>
        <pc:spChg chg="mod">
          <ac:chgData name="Xu Ning" userId="4b16d4e24b5f2f9c" providerId="LiveId" clId="{FE2D06D2-0D88-466E-A232-F42E369BFC5B}" dt="2019-09-17T09:03:51.303" v="1702" actId="1076"/>
          <ac:spMkLst>
            <pc:docMk/>
            <pc:sldMk cId="19167953" sldId="264"/>
            <ac:spMk id="222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94" v="551" actId="2696"/>
        <pc:sldMkLst>
          <pc:docMk/>
          <pc:sldMk cId="2794453005" sldId="265"/>
        </pc:sldMkLst>
        <pc:spChg chg="mod">
          <ac:chgData name="Xu Ning" userId="4b16d4e24b5f2f9c" providerId="LiveId" clId="{FE2D06D2-0D88-466E-A232-F42E369BFC5B}" dt="2019-09-17T08:30:27.448" v="637" actId="27636"/>
          <ac:spMkLst>
            <pc:docMk/>
            <pc:sldMk cId="2794453005" sldId="265"/>
            <ac:spMk id="228" creationId="{00000000-0000-0000-0000-000000000000}"/>
          </ac:spMkLst>
        </pc:spChg>
      </pc:sldChg>
      <pc:sldChg chg="addSp modSp modAnim">
        <pc:chgData name="Xu Ning" userId="4b16d4e24b5f2f9c" providerId="LiveId" clId="{FE2D06D2-0D88-466E-A232-F42E369BFC5B}" dt="2019-09-17T09:11:14.241" v="2439"/>
        <pc:sldMkLst>
          <pc:docMk/>
          <pc:sldMk cId="410046876" sldId="269"/>
        </pc:sldMkLst>
        <pc:spChg chg="add mod">
          <ac:chgData name="Xu Ning" userId="4b16d4e24b5f2f9c" providerId="LiveId" clId="{FE2D06D2-0D88-466E-A232-F42E369BFC5B}" dt="2019-09-17T08:23:53.234" v="233"/>
          <ac:spMkLst>
            <pc:docMk/>
            <pc:sldMk cId="410046876" sldId="269"/>
            <ac:spMk id="7" creationId="{0FE4D785-2622-4EF4-8C56-DF77F6C69B4C}"/>
          </ac:spMkLst>
        </pc:spChg>
        <pc:spChg chg="mod">
          <ac:chgData name="Xu Ning" userId="4b16d4e24b5f2f9c" providerId="LiveId" clId="{FE2D06D2-0D88-466E-A232-F42E369BFC5B}" dt="2019-09-17T08:32:20.161" v="759"/>
          <ac:spMkLst>
            <pc:docMk/>
            <pc:sldMk cId="410046876" sldId="269"/>
            <ac:spMk id="158" creationId="{00000000-0000-0000-0000-000000000000}"/>
          </ac:spMkLst>
        </pc:spChg>
        <pc:spChg chg="mod">
          <ac:chgData name="Xu Ning" userId="4b16d4e24b5f2f9c" providerId="LiveId" clId="{FE2D06D2-0D88-466E-A232-F42E369BFC5B}" dt="2019-09-17T09:11:14.241" v="2439"/>
          <ac:spMkLst>
            <pc:docMk/>
            <pc:sldMk cId="410046876" sldId="269"/>
            <ac:spMk id="159" creationId="{00000000-0000-0000-0000-000000000000}"/>
          </ac:spMkLst>
        </pc:spChg>
        <pc:spChg chg="mod">
          <ac:chgData name="Xu Ning" userId="4b16d4e24b5f2f9c" providerId="LiveId" clId="{FE2D06D2-0D88-466E-A232-F42E369BFC5B}" dt="2019-09-17T08:23:44.828" v="189"/>
          <ac:spMkLst>
            <pc:docMk/>
            <pc:sldMk cId="410046876" sldId="269"/>
            <ac:spMk id="161" creationId="{00000000-0000-0000-0000-000000000000}"/>
          </ac:spMkLst>
        </pc:spChg>
        <pc:spChg chg="mod">
          <ac:chgData name="Xu Ning" userId="4b16d4e24b5f2f9c" providerId="LiveId" clId="{FE2D06D2-0D88-466E-A232-F42E369BFC5B}" dt="2019-09-17T08:19:44.589" v="75" actId="1076"/>
          <ac:spMkLst>
            <pc:docMk/>
            <pc:sldMk cId="410046876" sldId="269"/>
            <ac:spMk id="162" creationId="{00000000-0000-0000-0000-000000000000}"/>
          </ac:spMkLst>
        </pc:spChg>
      </pc:sldChg>
      <pc:sldChg chg="modSp add">
        <pc:chgData name="Xu Ning" userId="4b16d4e24b5f2f9c" providerId="LiveId" clId="{FE2D06D2-0D88-466E-A232-F42E369BFC5B}" dt="2019-09-17T09:11:07.684" v="2438"/>
        <pc:sldMkLst>
          <pc:docMk/>
          <pc:sldMk cId="437168404" sldId="270"/>
        </pc:sldMkLst>
        <pc:spChg chg="mod">
          <ac:chgData name="Xu Ning" userId="4b16d4e24b5f2f9c" providerId="LiveId" clId="{FE2D06D2-0D88-466E-A232-F42E369BFC5B}" dt="2019-09-17T09:11:07.684" v="2438"/>
          <ac:spMkLst>
            <pc:docMk/>
            <pc:sldMk cId="437168404" sldId="270"/>
            <ac:spMk id="159" creationId="{00000000-0000-0000-0000-000000000000}"/>
          </ac:spMkLst>
        </pc:spChg>
      </pc:sldChg>
      <pc:sldChg chg="modSp add">
        <pc:chgData name="Xu Ning" userId="4b16d4e24b5f2f9c" providerId="LiveId" clId="{FE2D06D2-0D88-466E-A232-F42E369BFC5B}" dt="2019-09-17T08:34:09.914" v="864" actId="20577"/>
        <pc:sldMkLst>
          <pc:docMk/>
          <pc:sldMk cId="1400401257" sldId="299"/>
        </pc:sldMkLst>
        <pc:spChg chg="mod">
          <ac:chgData name="Xu Ning" userId="4b16d4e24b5f2f9c" providerId="LiveId" clId="{FE2D06D2-0D88-466E-A232-F42E369BFC5B}" dt="2019-09-17T08:32:30.421" v="801" actId="27636"/>
          <ac:spMkLst>
            <pc:docMk/>
            <pc:sldMk cId="1400401257" sldId="299"/>
            <ac:spMk id="2" creationId="{CD6D1B19-CF6F-4445-A6AB-AD1A2B7FB706}"/>
          </ac:spMkLst>
        </pc:spChg>
        <pc:spChg chg="mod">
          <ac:chgData name="Xu Ning" userId="4b16d4e24b5f2f9c" providerId="LiveId" clId="{FE2D06D2-0D88-466E-A232-F42E369BFC5B}" dt="2019-09-17T08:34:09.914" v="864" actId="20577"/>
          <ac:spMkLst>
            <pc:docMk/>
            <pc:sldMk cId="1400401257" sldId="299"/>
            <ac:spMk id="3" creationId="{F76DF3A0-5499-4BEF-B373-6DFF96D17F27}"/>
          </ac:spMkLst>
        </pc:spChg>
        <pc:spChg chg="mod">
          <ac:chgData name="Xu Ning" userId="4b16d4e24b5f2f9c" providerId="LiveId" clId="{FE2D06D2-0D88-466E-A232-F42E369BFC5B}" dt="2019-09-17T08:32:35.673" v="831" actId="27636"/>
          <ac:spMkLst>
            <pc:docMk/>
            <pc:sldMk cId="1400401257" sldId="299"/>
            <ac:spMk id="5" creationId="{0E688773-7CA4-43A7-950B-4DB7DCAF779C}"/>
          </ac:spMkLst>
        </pc:spChg>
      </pc:sldChg>
      <pc:sldChg chg="modSp add">
        <pc:chgData name="Xu Ning" userId="4b16d4e24b5f2f9c" providerId="LiveId" clId="{FE2D06D2-0D88-466E-A232-F42E369BFC5B}" dt="2019-09-17T08:35:16.447" v="1058"/>
        <pc:sldMkLst>
          <pc:docMk/>
          <pc:sldMk cId="3679694192" sldId="300"/>
        </pc:sldMkLst>
        <pc:spChg chg="mod">
          <ac:chgData name="Xu Ning" userId="4b16d4e24b5f2f9c" providerId="LiveId" clId="{FE2D06D2-0D88-466E-A232-F42E369BFC5B}" dt="2019-09-17T08:34:23.569" v="915" actId="27636"/>
          <ac:spMkLst>
            <pc:docMk/>
            <pc:sldMk cId="3679694192" sldId="300"/>
            <ac:spMk id="2" creationId="{4189E947-FB69-42DC-BA7C-ABFC96179DFE}"/>
          </ac:spMkLst>
        </pc:spChg>
        <pc:spChg chg="mod">
          <ac:chgData name="Xu Ning" userId="4b16d4e24b5f2f9c" providerId="LiveId" clId="{FE2D06D2-0D88-466E-A232-F42E369BFC5B}" dt="2019-09-17T08:35:16.447" v="1058"/>
          <ac:spMkLst>
            <pc:docMk/>
            <pc:sldMk cId="3679694192" sldId="300"/>
            <ac:spMk id="3" creationId="{9A11C2BF-F001-4388-8F88-AAF5BD5CE5C3}"/>
          </ac:spMkLst>
        </pc:spChg>
        <pc:spChg chg="mod">
          <ac:chgData name="Xu Ning" userId="4b16d4e24b5f2f9c" providerId="LiveId" clId="{FE2D06D2-0D88-466E-A232-F42E369BFC5B}" dt="2019-09-17T08:34:29.678" v="933"/>
          <ac:spMkLst>
            <pc:docMk/>
            <pc:sldMk cId="3679694192" sldId="300"/>
            <ac:spMk id="5" creationId="{D5122316-D472-43C2-BDF0-C80AC441B0C7}"/>
          </ac:spMkLst>
        </pc:spChg>
      </pc:sldChg>
      <pc:sldChg chg="add">
        <pc:chgData name="Xu Ning" userId="4b16d4e24b5f2f9c" providerId="LiveId" clId="{FE2D06D2-0D88-466E-A232-F42E369BFC5B}" dt="2019-09-17T08:34:59.479" v="1025"/>
        <pc:sldMkLst>
          <pc:docMk/>
          <pc:sldMk cId="2938958931" sldId="301"/>
        </pc:sldMkLst>
      </pc:sldChg>
      <pc:sldChg chg="addSp modSp add del">
        <pc:chgData name="Xu Ning" userId="4b16d4e24b5f2f9c" providerId="LiveId" clId="{FE2D06D2-0D88-466E-A232-F42E369BFC5B}" dt="2019-09-17T09:05:38.607" v="1779"/>
        <pc:sldMkLst>
          <pc:docMk/>
          <pc:sldMk cId="464980212" sldId="306"/>
        </pc:sldMkLst>
        <pc:spChg chg="mod">
          <ac:chgData name="Xu Ning" userId="4b16d4e24b5f2f9c" providerId="LiveId" clId="{FE2D06D2-0D88-466E-A232-F42E369BFC5B}" dt="2019-09-17T09:04:50.741" v="1776"/>
          <ac:spMkLst>
            <pc:docMk/>
            <pc:sldMk cId="464980212" sldId="306"/>
            <ac:spMk id="5" creationId="{78F7B328-8FE6-4F5F-B499-FC97FF99047C}"/>
          </ac:spMkLst>
        </pc:spChg>
        <pc:spChg chg="add">
          <ac:chgData name="Xu Ning" userId="4b16d4e24b5f2f9c" providerId="LiveId" clId="{FE2D06D2-0D88-466E-A232-F42E369BFC5B}" dt="2019-09-17T09:05:38.607" v="1779"/>
          <ac:spMkLst>
            <pc:docMk/>
            <pc:sldMk cId="464980212" sldId="306"/>
            <ac:spMk id="11" creationId="{7C19C131-FABB-4AFB-B3A0-F2A93E49B908}"/>
          </ac:spMkLst>
        </pc:spChg>
      </pc:sldChg>
      <pc:sldMasterChg chg="delSldLayout">
        <pc:chgData name="Xu Ning" userId="4b16d4e24b5f2f9c" providerId="LiveId" clId="{FE2D06D2-0D88-466E-A232-F42E369BFC5B}" dt="2019-09-17T09:05:04.004" v="177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1B265421-C345-D148-B7D7-E0790E838D34}"/>
    <pc:docChg chg="undo custSel addSld delSld modSld sldOrd">
      <pc:chgData name="Xu Ning" userId="4b16d4e24b5f2f9c" providerId="LiveId" clId="{1B265421-C345-D148-B7D7-E0790E838D34}" dt="2019-09-24T14:44:36.399" v="1948" actId="948"/>
      <pc:docMkLst>
        <pc:docMk/>
      </pc:docMkLst>
      <pc:sldChg chg="addSp">
        <pc:chgData name="Xu Ning" userId="4b16d4e24b5f2f9c" providerId="LiveId" clId="{1B265421-C345-D148-B7D7-E0790E838D34}" dt="2019-09-24T13:48:48.446" v="107"/>
        <pc:sldMkLst>
          <pc:docMk/>
          <pc:sldMk cId="1400401257" sldId="299"/>
        </pc:sldMkLst>
        <pc:spChg chg="add">
          <ac:chgData name="Xu Ning" userId="4b16d4e24b5f2f9c" providerId="LiveId" clId="{1B265421-C345-D148-B7D7-E0790E838D34}" dt="2019-09-24T13:48:48.446" v="107"/>
          <ac:spMkLst>
            <pc:docMk/>
            <pc:sldMk cId="1400401257" sldId="299"/>
            <ac:spMk id="11" creationId="{7FC727A5-DBA6-384A-8286-2170BAC631AA}"/>
          </ac:spMkLst>
        </pc:spChg>
      </pc:sldChg>
      <pc:sldChg chg="addSp modSp">
        <pc:chgData name="Xu Ning" userId="4b16d4e24b5f2f9c" providerId="LiveId" clId="{1B265421-C345-D148-B7D7-E0790E838D34}" dt="2019-09-24T14:15:42.738" v="626" actId="14100"/>
        <pc:sldMkLst>
          <pc:docMk/>
          <pc:sldMk cId="3679694192" sldId="300"/>
        </pc:sldMkLst>
        <pc:spChg chg="mod">
          <ac:chgData name="Xu Ning" userId="4b16d4e24b5f2f9c" providerId="LiveId" clId="{1B265421-C345-D148-B7D7-E0790E838D34}" dt="2019-09-24T14:08:29.551" v="565" actId="14100"/>
          <ac:spMkLst>
            <pc:docMk/>
            <pc:sldMk cId="3679694192" sldId="300"/>
            <ac:spMk id="3" creationId="{9A11C2BF-F001-4388-8F88-AAF5BD5CE5C3}"/>
          </ac:spMkLst>
        </pc:spChg>
        <pc:spChg chg="mod">
          <ac:chgData name="Xu Ning" userId="4b16d4e24b5f2f9c" providerId="LiveId" clId="{1B265421-C345-D148-B7D7-E0790E838D34}" dt="2019-09-24T14:15:42.738" v="626" actId="14100"/>
          <ac:spMkLst>
            <pc:docMk/>
            <pc:sldMk cId="3679694192" sldId="300"/>
            <ac:spMk id="5" creationId="{D5122316-D472-43C2-BDF0-C80AC441B0C7}"/>
          </ac:spMkLst>
        </pc:spChg>
        <pc:spChg chg="add">
          <ac:chgData name="Xu Ning" userId="4b16d4e24b5f2f9c" providerId="LiveId" clId="{1B265421-C345-D148-B7D7-E0790E838D34}" dt="2019-09-24T13:48:50.142" v="108"/>
          <ac:spMkLst>
            <pc:docMk/>
            <pc:sldMk cId="3679694192" sldId="300"/>
            <ac:spMk id="10" creationId="{F912E21B-20BB-0B48-8FA3-A9D728A2A322}"/>
          </ac:spMkLst>
        </pc:spChg>
      </pc:sldChg>
      <pc:sldChg chg="modSp">
        <pc:chgData name="Xu Ning" userId="4b16d4e24b5f2f9c" providerId="LiveId" clId="{1B265421-C345-D148-B7D7-E0790E838D34}" dt="2019-09-18T04:49:16.485" v="19" actId="20577"/>
        <pc:sldMkLst>
          <pc:docMk/>
          <pc:sldMk cId="464980212" sldId="306"/>
        </pc:sldMkLst>
        <pc:spChg chg="mod">
          <ac:chgData name="Xu Ning" userId="4b16d4e24b5f2f9c" providerId="LiveId" clId="{1B265421-C345-D148-B7D7-E0790E838D34}" dt="2019-09-18T04:49:16.485" v="19" actId="20577"/>
          <ac:spMkLst>
            <pc:docMk/>
            <pc:sldMk cId="464980212" sldId="306"/>
            <ac:spMk id="5" creationId="{78F7B328-8FE6-4F5F-B499-FC97FF99047C}"/>
          </ac:spMkLst>
        </pc:spChg>
      </pc:sldChg>
      <pc:sldChg chg="addSp delSp modSp add">
        <pc:chgData name="Xu Ning" userId="4b16d4e24b5f2f9c" providerId="LiveId" clId="{1B265421-C345-D148-B7D7-E0790E838D34}" dt="2019-09-24T14:20:22.445" v="944" actId="948"/>
        <pc:sldMkLst>
          <pc:docMk/>
          <pc:sldMk cId="4262637648" sldId="311"/>
        </pc:sldMkLst>
        <pc:spChg chg="mod">
          <ac:chgData name="Xu Ning" userId="4b16d4e24b5f2f9c" providerId="LiveId" clId="{1B265421-C345-D148-B7D7-E0790E838D34}" dt="2019-09-24T13:48:30.213" v="88" actId="1076"/>
          <ac:spMkLst>
            <pc:docMk/>
            <pc:sldMk cId="4262637648" sldId="311"/>
            <ac:spMk id="2" creationId="{D20E0A5F-00C2-F641-A9D2-303709901532}"/>
          </ac:spMkLst>
        </pc:spChg>
        <pc:spChg chg="del">
          <ac:chgData name="Xu Ning" userId="4b16d4e24b5f2f9c" providerId="LiveId" clId="{1B265421-C345-D148-B7D7-E0790E838D34}" dt="2019-09-24T13:48:21.468" v="86"/>
          <ac:spMkLst>
            <pc:docMk/>
            <pc:sldMk cId="4262637648" sldId="311"/>
            <ac:spMk id="3" creationId="{36E127FD-F5EC-1840-820F-2DE358DF20DC}"/>
          </ac:spMkLst>
        </pc:spChg>
        <pc:spChg chg="del">
          <ac:chgData name="Xu Ning" userId="4b16d4e24b5f2f9c" providerId="LiveId" clId="{1B265421-C345-D148-B7D7-E0790E838D34}" dt="2019-09-24T13:48:21.468" v="86"/>
          <ac:spMkLst>
            <pc:docMk/>
            <pc:sldMk cId="4262637648" sldId="311"/>
            <ac:spMk id="4" creationId="{B028D119-6FB9-7540-95CF-4FB25A1EFCF3}"/>
          </ac:spMkLst>
        </pc:spChg>
        <pc:spChg chg="mod">
          <ac:chgData name="Xu Ning" userId="4b16d4e24b5f2f9c" providerId="LiveId" clId="{1B265421-C345-D148-B7D7-E0790E838D34}" dt="2019-09-24T14:20:22.445" v="944" actId="948"/>
          <ac:spMkLst>
            <pc:docMk/>
            <pc:sldMk cId="4262637648" sldId="311"/>
            <ac:spMk id="5" creationId="{48586581-1D04-D14B-BC44-A4CBD43C0CC7}"/>
          </ac:spMkLst>
        </pc:spChg>
        <pc:spChg chg="add mod">
          <ac:chgData name="Xu Ning" userId="4b16d4e24b5f2f9c" providerId="LiveId" clId="{1B265421-C345-D148-B7D7-E0790E838D34}" dt="2019-09-24T13:48:36.174" v="106" actId="27636"/>
          <ac:spMkLst>
            <pc:docMk/>
            <pc:sldMk cId="4262637648" sldId="311"/>
            <ac:spMk id="6" creationId="{439AAF05-1B9E-4C49-892D-2E70B07495F2}"/>
          </ac:spMkLst>
        </pc:spChg>
        <pc:spChg chg="add del mod">
          <ac:chgData name="Xu Ning" userId="4b16d4e24b5f2f9c" providerId="LiveId" clId="{1B265421-C345-D148-B7D7-E0790E838D34}" dt="2019-09-24T13:48:26.637" v="87" actId="478"/>
          <ac:spMkLst>
            <pc:docMk/>
            <pc:sldMk cId="4262637648" sldId="311"/>
            <ac:spMk id="7" creationId="{39D173B5-0059-6C44-8DC2-BDA8826F29C6}"/>
          </ac:spMkLst>
        </pc:spChg>
        <pc:spChg chg="add">
          <ac:chgData name="Xu Ning" userId="4b16d4e24b5f2f9c" providerId="LiveId" clId="{1B265421-C345-D148-B7D7-E0790E838D34}" dt="2019-09-24T13:48:52.016" v="109"/>
          <ac:spMkLst>
            <pc:docMk/>
            <pc:sldMk cId="4262637648" sldId="311"/>
            <ac:spMk id="8" creationId="{62AEBCFF-1442-D04C-AC73-9EA5E40B10DF}"/>
          </ac:spMkLst>
        </pc:spChg>
        <pc:spChg chg="add mod">
          <ac:chgData name="Xu Ning" userId="4b16d4e24b5f2f9c" providerId="LiveId" clId="{1B265421-C345-D148-B7D7-E0790E838D34}" dt="2019-09-24T14:18:46.979" v="727" actId="1076"/>
          <ac:spMkLst>
            <pc:docMk/>
            <pc:sldMk cId="4262637648" sldId="311"/>
            <ac:spMk id="10" creationId="{BE5481C4-B651-E044-8B90-16970A1DBB7A}"/>
          </ac:spMkLst>
        </pc:spChg>
        <pc:spChg chg="add mod">
          <ac:chgData name="Xu Ning" userId="4b16d4e24b5f2f9c" providerId="LiveId" clId="{1B265421-C345-D148-B7D7-E0790E838D34}" dt="2019-09-24T14:18:46.979" v="727" actId="1076"/>
          <ac:spMkLst>
            <pc:docMk/>
            <pc:sldMk cId="4262637648" sldId="311"/>
            <ac:spMk id="11" creationId="{A4695AFF-440A-0F4F-ADC4-3D12D1C99B02}"/>
          </ac:spMkLst>
        </pc:spChg>
        <pc:spChg chg="add mod">
          <ac:chgData name="Xu Ning" userId="4b16d4e24b5f2f9c" providerId="LiveId" clId="{1B265421-C345-D148-B7D7-E0790E838D34}" dt="2019-09-24T14:18:46.979" v="727" actId="1076"/>
          <ac:spMkLst>
            <pc:docMk/>
            <pc:sldMk cId="4262637648" sldId="311"/>
            <ac:spMk id="12" creationId="{35185BE6-2B53-2644-A53D-9B0287A76976}"/>
          </ac:spMkLst>
        </pc:spChg>
        <pc:spChg chg="add del mod">
          <ac:chgData name="Xu Ning" userId="4b16d4e24b5f2f9c" providerId="LiveId" clId="{1B265421-C345-D148-B7D7-E0790E838D34}" dt="2019-09-24T14:17:14.957" v="673"/>
          <ac:spMkLst>
            <pc:docMk/>
            <pc:sldMk cId="4262637648" sldId="311"/>
            <ac:spMk id="13" creationId="{A74ADDA2-7842-A34D-902E-0B5EBD37E609}"/>
          </ac:spMkLst>
        </pc:spChg>
        <pc:picChg chg="add mod">
          <ac:chgData name="Xu Ning" userId="4b16d4e24b5f2f9c" providerId="LiveId" clId="{1B265421-C345-D148-B7D7-E0790E838D34}" dt="2019-09-24T14:18:46.979" v="727" actId="1076"/>
          <ac:picMkLst>
            <pc:docMk/>
            <pc:sldMk cId="4262637648" sldId="311"/>
            <ac:picMk id="9" creationId="{AA361BA9-32DD-334D-9771-D09B6761382B}"/>
          </ac:picMkLst>
        </pc:picChg>
      </pc:sldChg>
      <pc:sldChg chg="add del">
        <pc:chgData name="Xu Ning" userId="4b16d4e24b5f2f9c" providerId="LiveId" clId="{1B265421-C345-D148-B7D7-E0790E838D34}" dt="2019-09-24T13:57:37.508" v="357" actId="2696"/>
        <pc:sldMkLst>
          <pc:docMk/>
          <pc:sldMk cId="1205274773" sldId="312"/>
        </pc:sldMkLst>
      </pc:sldChg>
      <pc:sldChg chg="addSp delSp modSp add">
        <pc:chgData name="Xu Ning" userId="4b16d4e24b5f2f9c" providerId="LiveId" clId="{1B265421-C345-D148-B7D7-E0790E838D34}" dt="2019-09-24T14:37:00.922" v="1675" actId="948"/>
        <pc:sldMkLst>
          <pc:docMk/>
          <pc:sldMk cId="3872929730" sldId="312"/>
        </pc:sldMkLst>
        <pc:spChg chg="del">
          <ac:chgData name="Xu Ning" userId="4b16d4e24b5f2f9c" providerId="LiveId" clId="{1B265421-C345-D148-B7D7-E0790E838D34}" dt="2019-09-24T14:00:43.197" v="360"/>
          <ac:spMkLst>
            <pc:docMk/>
            <pc:sldMk cId="3872929730" sldId="312"/>
            <ac:spMk id="2" creationId="{D001D8F6-942D-874D-A658-A5FC8691A28C}"/>
          </ac:spMkLst>
        </pc:spChg>
        <pc:spChg chg="del">
          <ac:chgData name="Xu Ning" userId="4b16d4e24b5f2f9c" providerId="LiveId" clId="{1B265421-C345-D148-B7D7-E0790E838D34}" dt="2019-09-24T14:00:43.197" v="360"/>
          <ac:spMkLst>
            <pc:docMk/>
            <pc:sldMk cId="3872929730" sldId="312"/>
            <ac:spMk id="3" creationId="{B96B872E-F699-104C-82F0-F288627916B4}"/>
          </ac:spMkLst>
        </pc:spChg>
        <pc:spChg chg="del">
          <ac:chgData name="Xu Ning" userId="4b16d4e24b5f2f9c" providerId="LiveId" clId="{1B265421-C345-D148-B7D7-E0790E838D34}" dt="2019-09-24T14:00:43.197" v="360"/>
          <ac:spMkLst>
            <pc:docMk/>
            <pc:sldMk cId="3872929730" sldId="312"/>
            <ac:spMk id="4" creationId="{784B3FFB-136D-A548-AE27-B30D97B87798}"/>
          </ac:spMkLst>
        </pc:spChg>
        <pc:spChg chg="add mod">
          <ac:chgData name="Xu Ning" userId="4b16d4e24b5f2f9c" providerId="LiveId" clId="{1B265421-C345-D148-B7D7-E0790E838D34}" dt="2019-09-24T14:00:50.977" v="382" actId="27636"/>
          <ac:spMkLst>
            <pc:docMk/>
            <pc:sldMk cId="3872929730" sldId="312"/>
            <ac:spMk id="5" creationId="{7451294A-9DBA-F64C-B135-23140F8DB792}"/>
          </ac:spMkLst>
        </pc:spChg>
        <pc:spChg chg="add mod">
          <ac:chgData name="Xu Ning" userId="4b16d4e24b5f2f9c" providerId="LiveId" clId="{1B265421-C345-D148-B7D7-E0790E838D34}" dt="2019-09-24T14:34:33.637" v="1663" actId="20577"/>
          <ac:spMkLst>
            <pc:docMk/>
            <pc:sldMk cId="3872929730" sldId="312"/>
            <ac:spMk id="6" creationId="{DE9F022F-30A4-244A-9D43-A59040FE17DD}"/>
          </ac:spMkLst>
        </pc:spChg>
        <pc:spChg chg="add del mod">
          <ac:chgData name="Xu Ning" userId="4b16d4e24b5f2f9c" providerId="LiveId" clId="{1B265421-C345-D148-B7D7-E0790E838D34}" dt="2019-09-24T14:31:54.298" v="1481" actId="478"/>
          <ac:spMkLst>
            <pc:docMk/>
            <pc:sldMk cId="3872929730" sldId="312"/>
            <ac:spMk id="7" creationId="{5ECC00C2-DCFF-5645-99CC-2E285F87ACAD}"/>
          </ac:spMkLst>
        </pc:spChg>
        <pc:spChg chg="add mod">
          <ac:chgData name="Xu Ning" userId="4b16d4e24b5f2f9c" providerId="LiveId" clId="{1B265421-C345-D148-B7D7-E0790E838D34}" dt="2019-09-24T14:00:54.260" v="400" actId="27636"/>
          <ac:spMkLst>
            <pc:docMk/>
            <pc:sldMk cId="3872929730" sldId="312"/>
            <ac:spMk id="8" creationId="{FA2FA4C0-50C3-3A43-A377-0B3A813347AF}"/>
          </ac:spMkLst>
        </pc:spChg>
        <pc:spChg chg="add mod">
          <ac:chgData name="Xu Ning" userId="4b16d4e24b5f2f9c" providerId="LiveId" clId="{1B265421-C345-D148-B7D7-E0790E838D34}" dt="2019-09-24T14:32:05.225" v="1485" actId="404"/>
          <ac:spMkLst>
            <pc:docMk/>
            <pc:sldMk cId="3872929730" sldId="312"/>
            <ac:spMk id="9" creationId="{ABF0D570-D4B6-E349-8D74-7CD21321D1BD}"/>
          </ac:spMkLst>
        </pc:spChg>
        <pc:spChg chg="add mod">
          <ac:chgData name="Xu Ning" userId="4b16d4e24b5f2f9c" providerId="LiveId" clId="{1B265421-C345-D148-B7D7-E0790E838D34}" dt="2019-09-24T14:33:25.535" v="1560" actId="14100"/>
          <ac:spMkLst>
            <pc:docMk/>
            <pc:sldMk cId="3872929730" sldId="312"/>
            <ac:spMk id="10" creationId="{46236573-010C-3140-9D63-11AAB92791E4}"/>
          </ac:spMkLst>
        </pc:spChg>
        <pc:spChg chg="add mod">
          <ac:chgData name="Xu Ning" userId="4b16d4e24b5f2f9c" providerId="LiveId" clId="{1B265421-C345-D148-B7D7-E0790E838D34}" dt="2019-09-24T14:37:00.922" v="1675" actId="948"/>
          <ac:spMkLst>
            <pc:docMk/>
            <pc:sldMk cId="3872929730" sldId="312"/>
            <ac:spMk id="11" creationId="{849CDF5B-9D59-8645-AEC7-27A4D0056B08}"/>
          </ac:spMkLst>
        </pc:spChg>
      </pc:sldChg>
      <pc:sldChg chg="addSp delSp modSp add ord">
        <pc:chgData name="Xu Ning" userId="4b16d4e24b5f2f9c" providerId="LiveId" clId="{1B265421-C345-D148-B7D7-E0790E838D34}" dt="2019-09-24T14:44:36.399" v="1948" actId="948"/>
        <pc:sldMkLst>
          <pc:docMk/>
          <pc:sldMk cId="3738768358" sldId="313"/>
        </pc:sldMkLst>
        <pc:spChg chg="mod">
          <ac:chgData name="Xu Ning" userId="4b16d4e24b5f2f9c" providerId="LiveId" clId="{1B265421-C345-D148-B7D7-E0790E838D34}" dt="2019-09-24T14:43:53.236" v="1849" actId="1076"/>
          <ac:spMkLst>
            <pc:docMk/>
            <pc:sldMk cId="3738768358" sldId="313"/>
            <ac:spMk id="2" creationId="{946E44FE-923A-3A40-A86B-A30EAD73BB14}"/>
          </ac:spMkLst>
        </pc:spChg>
        <pc:spChg chg="mod">
          <ac:chgData name="Xu Ning" userId="4b16d4e24b5f2f9c" providerId="LiveId" clId="{1B265421-C345-D148-B7D7-E0790E838D34}" dt="2019-09-24T14:44:36.399" v="1948" actId="948"/>
          <ac:spMkLst>
            <pc:docMk/>
            <pc:sldMk cId="3738768358" sldId="313"/>
            <ac:spMk id="3" creationId="{E913A5ED-BD66-094F-BBD8-1347C570892C}"/>
          </ac:spMkLst>
        </pc:spChg>
        <pc:spChg chg="del mod">
          <ac:chgData name="Xu Ning" userId="4b16d4e24b5f2f9c" providerId="LiveId" clId="{1B265421-C345-D148-B7D7-E0790E838D34}" dt="2019-09-24T14:40:53.132" v="1676" actId="478"/>
          <ac:spMkLst>
            <pc:docMk/>
            <pc:sldMk cId="3738768358" sldId="313"/>
            <ac:spMk id="4" creationId="{6177C4CD-B45F-3C4E-83F5-29021A81F32C}"/>
          </ac:spMkLst>
        </pc:spChg>
        <pc:spChg chg="mod">
          <ac:chgData name="Xu Ning" userId="4b16d4e24b5f2f9c" providerId="LiveId" clId="{1B265421-C345-D148-B7D7-E0790E838D34}" dt="2019-09-24T14:10:35.326" v="601" actId="27636"/>
          <ac:spMkLst>
            <pc:docMk/>
            <pc:sldMk cId="3738768358" sldId="313"/>
            <ac:spMk id="5" creationId="{174C90AA-3FE6-C64E-84A1-A065401C7EEF}"/>
          </ac:spMkLst>
        </pc:spChg>
        <pc:spChg chg="add mod">
          <ac:chgData name="Xu Ning" userId="4b16d4e24b5f2f9c" providerId="LiveId" clId="{1B265421-C345-D148-B7D7-E0790E838D34}" dt="2019-09-24T14:42:45.463" v="1699" actId="1076"/>
          <ac:spMkLst>
            <pc:docMk/>
            <pc:sldMk cId="3738768358" sldId="313"/>
            <ac:spMk id="6" creationId="{91D45C4F-B14C-554F-A17C-8AF6F978B028}"/>
          </ac:spMkLst>
        </pc:spChg>
        <pc:spChg chg="add mod">
          <ac:chgData name="Xu Ning" userId="4b16d4e24b5f2f9c" providerId="LiveId" clId="{1B265421-C345-D148-B7D7-E0790E838D34}" dt="2019-09-24T14:43:15.037" v="1770" actId="1076"/>
          <ac:spMkLst>
            <pc:docMk/>
            <pc:sldMk cId="3738768358" sldId="313"/>
            <ac:spMk id="7" creationId="{F9581315-BB8B-6347-A4CA-BFF0A978C754}"/>
          </ac:spMkLst>
        </pc:spChg>
        <pc:spChg chg="add del mod">
          <ac:chgData name="Xu Ning" userId="4b16d4e24b5f2f9c" providerId="LiveId" clId="{1B265421-C345-D148-B7D7-E0790E838D34}" dt="2019-09-24T14:43:48.597" v="1848" actId="478"/>
          <ac:spMkLst>
            <pc:docMk/>
            <pc:sldMk cId="3738768358" sldId="313"/>
            <ac:spMk id="8" creationId="{3F5152A4-AE29-5944-B696-EDC9F0479AE5}"/>
          </ac:spMkLst>
        </pc:spChg>
        <pc:spChg chg="add mod">
          <ac:chgData name="Xu Ning" userId="4b16d4e24b5f2f9c" providerId="LiveId" clId="{1B265421-C345-D148-B7D7-E0790E838D34}" dt="2019-09-24T14:43:46.213" v="1847" actId="1076"/>
          <ac:spMkLst>
            <pc:docMk/>
            <pc:sldMk cId="3738768358" sldId="313"/>
            <ac:spMk id="9" creationId="{B0BF9F0A-8D83-B04A-8DFC-8EC1EE635FD5}"/>
          </ac:spMkLst>
        </pc:spChg>
        <pc:spChg chg="add mod">
          <ac:chgData name="Xu Ning" userId="4b16d4e24b5f2f9c" providerId="LiveId" clId="{1B265421-C345-D148-B7D7-E0790E838D34}" dt="2019-09-24T14:43:44.334" v="1846" actId="1076"/>
          <ac:spMkLst>
            <pc:docMk/>
            <pc:sldMk cId="3738768358" sldId="313"/>
            <ac:spMk id="10" creationId="{8D4A0CDC-933B-534E-9E0A-19BFA5051E6A}"/>
          </ac:spMkLst>
        </pc:spChg>
      </pc:sldChg>
      <pc:sldChg chg="modSp add">
        <pc:chgData name="Xu Ning" userId="4b16d4e24b5f2f9c" providerId="LiveId" clId="{1B265421-C345-D148-B7D7-E0790E838D34}" dt="2019-09-24T14:29:59.026" v="1478" actId="20577"/>
        <pc:sldMkLst>
          <pc:docMk/>
          <pc:sldMk cId="1781212371" sldId="314"/>
        </pc:sldMkLst>
        <pc:spChg chg="mod">
          <ac:chgData name="Xu Ning" userId="4b16d4e24b5f2f9c" providerId="LiveId" clId="{1B265421-C345-D148-B7D7-E0790E838D34}" dt="2019-09-24T14:22:21.932" v="974" actId="20577"/>
          <ac:spMkLst>
            <pc:docMk/>
            <pc:sldMk cId="1781212371" sldId="314"/>
            <ac:spMk id="2" creationId="{51E124E4-3231-A443-935A-6D85CD74ED2F}"/>
          </ac:spMkLst>
        </pc:spChg>
        <pc:spChg chg="mod">
          <ac:chgData name="Xu Ning" userId="4b16d4e24b5f2f9c" providerId="LiveId" clId="{1B265421-C345-D148-B7D7-E0790E838D34}" dt="2019-09-24T14:29:59.026" v="1478" actId="20577"/>
          <ac:spMkLst>
            <pc:docMk/>
            <pc:sldMk cId="1781212371" sldId="314"/>
            <ac:spMk id="3" creationId="{92B7C1ED-BBC3-BC44-B69F-73FEAED434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1196550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第三节 基础数据结构</a:t>
            </a:r>
            <a:r>
              <a:rPr lang="en-US" altLang="zh-CN" dirty="0"/>
              <a:t>-</a:t>
            </a:r>
            <a:r>
              <a:rPr lang="zh-CN" altLang="en-US" dirty="0"/>
              <a:t>变量操作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C19C131-FABB-4AFB-B3A0-F2A93E49B908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33A690-7E64-DF43-812E-845A2CDBDEC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向量元素名</a:t>
            </a:r>
            <a:endParaRPr dirty="0"/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900">
                <a:solidFill>
                  <a:srgbClr val="0433FF"/>
                </a:solidFill>
              </a:defRPr>
            </a:pPr>
            <a:r>
              <a:rPr sz="2400" dirty="0"/>
              <a:t>&gt; names(euro)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rPr sz="2400" dirty="0"/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y=1:5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433FF"/>
                </a:solidFill>
              </a:rPr>
              <a:t>&gt; names(y)=c('</a:t>
            </a:r>
            <a:r>
              <a:rPr sz="2400" dirty="0" err="1">
                <a:solidFill>
                  <a:srgbClr val="0433FF"/>
                </a:solidFill>
              </a:rPr>
              <a:t>a','b','c','d','e</a:t>
            </a:r>
            <a:r>
              <a:rPr sz="2400" dirty="0">
                <a:solidFill>
                  <a:srgbClr val="0433FF"/>
                </a:solidFill>
              </a:rPr>
              <a:t>')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/>
              <a:t>a b c d e 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/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names()</a:t>
            </a:r>
            <a:r>
              <a:rPr dirty="0" err="1"/>
              <a:t>替代功能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lang="zh-CN" altLang="en-US" sz="2400" dirty="0"/>
              <a:t>元素名，也可以直接修改元素名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944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3374"/>
              </p:ext>
            </p:extLst>
          </p:nvPr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772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元素修改</a:t>
            </a:r>
            <a:endParaRPr dirty="0"/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取子集</a:t>
            </a:r>
            <a:endParaRPr dirty="0"/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元素定位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 &lt;- c(9,4,-5,7,10)</a:t>
            </a:r>
          </a:p>
          <a:p>
            <a:r>
              <a:rPr lang="zh-CN" altLang="en-US" sz="2400" dirty="0"/>
              <a:t>&gt; a &lt;- c(a,3)</a:t>
            </a:r>
          </a:p>
          <a:p>
            <a:r>
              <a:rPr lang="zh-CN" altLang="en-US" sz="2400" dirty="0"/>
              <a:t>&gt; a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c(a,4)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append(a,c(1,2),after=3)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 &lt;- a[-2]</a:t>
            </a:r>
          </a:p>
          <a:p>
            <a:r>
              <a:rPr lang="zh-CN" altLang="en-US" sz="2400" dirty="0"/>
              <a:t>&gt; a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8276870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索引具有逻辑性</a:t>
            </a:r>
            <a:r>
              <a:rPr lang="zh-CN" altLang="en-US" dirty="0"/>
              <a:t>，根据判断运算返回的逻辑结果访问数据</a:t>
            </a:r>
            <a:endParaRPr dirty="0"/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|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同样原理，矩阵索引如何使用呢？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27392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which()函数条件定位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&gt; sort(a)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-5  3  7  9 10</a:t>
            </a:r>
          </a:p>
          <a:p>
            <a:r>
              <a:rPr lang="zh-CN" altLang="en-US" sz="2800" dirty="0"/>
              <a:t>&gt; order(a)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练习：请用代码取出第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小的数据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&gt; sort(a,decreasing = T)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4012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a=c(72,81,54,80,92,68,85,88,76,45)</a:t>
            </a:r>
          </a:p>
          <a:p>
            <a:r>
              <a:rPr lang="zh-CN" altLang="en-US" sz="2400" dirty="0"/>
              <a:t>&gt; ifelse(a&gt;=60,'yes','no')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ifelse(a&gt;=80,'&gt;80’,</a:t>
            </a:r>
            <a:r>
              <a:rPr lang="en-US" altLang="zh-CN" sz="2400" dirty="0"/>
              <a:t> </a:t>
            </a:r>
            <a:r>
              <a:rPr lang="zh-CN" altLang="en-US" sz="2400" dirty="0"/>
              <a:t>ifelse(a&gt;=60&amp;a&lt;80,'60--80','&lt;60'))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"60--80" "&gt;80"    "&lt;60"    "&gt;80"    "&gt;80" 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案例：</a:t>
            </a:r>
            <a:r>
              <a:rPr lang="en-US" altLang="zh-CN" dirty="0"/>
              <a:t>10</a:t>
            </a:r>
            <a:r>
              <a:rPr lang="zh-CN" altLang="en-US" dirty="0"/>
              <a:t>个学生的成绩进行判断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lang="zh-CN" altLang="en-US" dirty="0"/>
              <a:t>的分支判断可以嵌套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387683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which(a&lt;2)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a[a&lt;2]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subset(a,a&lt;7 &amp; a&gt;2)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6941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86581-1D04-D14B-BC44-A4CBD43C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934147"/>
            <a:ext cx="4718957" cy="381289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800" dirty="0"/>
              <a:t>随机抽样本质上是通过随机方法抽选出向量的元素索引号，利用向量索引即可取出被抽出的数据</a:t>
            </a:r>
            <a:endParaRPr kumimoji="1" lang="en-US" altLang="zh-CN" sz="28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39AAF05-1B9E-4C49-892D-2E70B0749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随机抽样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0E0A5F-00C2-F641-A9D2-3037099015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8" name="幻灯片编号">
            <a:extLst>
              <a:ext uri="{FF2B5EF4-FFF2-40B4-BE49-F238E27FC236}">
                <a16:creationId xmlns:a16="http://schemas.microsoft.com/office/drawing/2014/main" id="{62AEBCFF-1442-D04C-AC73-9EA5E40B10D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361BA9-32DD-334D-9771-D09B6761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14" y="2816102"/>
            <a:ext cx="6019800" cy="1460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5481C4-B651-E044-8B90-16970A1DBB7A}"/>
              </a:ext>
            </a:extLst>
          </p:cNvPr>
          <p:cNvSpPr txBox="1"/>
          <p:nvPr/>
        </p:nvSpPr>
        <p:spPr>
          <a:xfrm>
            <a:off x="5653314" y="4757902"/>
            <a:ext cx="4411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抽样：随机抽出元素的索引编号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695AFF-440A-0F4F-ADC4-3D12D1C99B02}"/>
              </a:ext>
            </a:extLst>
          </p:cNvPr>
          <p:cNvSpPr txBox="1"/>
          <p:nvPr/>
        </p:nvSpPr>
        <p:spPr>
          <a:xfrm>
            <a:off x="5653314" y="5295502"/>
            <a:ext cx="24990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 &lt;- c(1,3,4)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a[b]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85BE6-2B53-2644-A53D-9B0287A76976}"/>
              </a:ext>
            </a:extLst>
          </p:cNvPr>
          <p:cNvSpPr txBox="1"/>
          <p:nvPr/>
        </p:nvSpPr>
        <p:spPr>
          <a:xfrm>
            <a:off x="5653314" y="6264262"/>
            <a:ext cx="533479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代入变量的索引，即抽出了对应元素；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1"/>
                </a:solidFill>
              </a:rPr>
              <a:t>对应的，余下的元素是：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a[-b]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26376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随机向量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随机函数</a:t>
            </a:r>
            <a:endParaRPr dirty="0"/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B66344AB-84F1-6442-8DD5-5BA4E41621BD}"/>
              </a:ext>
            </a:extLst>
          </p:cNvPr>
          <p:cNvSpPr txBox="1"/>
          <p:nvPr/>
        </p:nvSpPr>
        <p:spPr>
          <a:xfrm>
            <a:off x="7352515" y="41489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典型随机数</a:t>
            </a:r>
            <a:endParaRPr dirty="0"/>
          </a:p>
        </p:txBody>
      </p:sp>
      <p:sp>
        <p:nvSpPr>
          <p:cNvPr id="8" name="向量操作">
            <a:extLst>
              <a:ext uri="{FF2B5EF4-FFF2-40B4-BE49-F238E27FC236}">
                <a16:creationId xmlns:a16="http://schemas.microsoft.com/office/drawing/2014/main" id="{8234E703-E87E-4F21-9B1E-F95590F1746F}"/>
              </a:ext>
            </a:extLst>
          </p:cNvPr>
          <p:cNvSpPr txBox="1"/>
          <p:nvPr/>
        </p:nvSpPr>
        <p:spPr>
          <a:xfrm>
            <a:off x="7352515" y="4876246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数据图形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3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7" grpId="0" animBg="1" advAuto="0"/>
      <p:bldP spid="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51294A-9DBA-F64C-B135-23140F8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9F022F-30A4-244A-9D43-A59040FE17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080328" cy="5785298"/>
          </a:xfrm>
        </p:spPr>
        <p:txBody>
          <a:bodyPr/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函数基本用法：从向量中随机抽取数字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案例：从向量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中随机抽取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个元素，拆分为两组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A2FA4C0-50C3-3A43-A377-0B3A813347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随机抽样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F0D570-D4B6-E349-8D74-7CD21321D1BD}"/>
              </a:ext>
            </a:extLst>
          </p:cNvPr>
          <p:cNvSpPr/>
          <p:nvPr/>
        </p:nvSpPr>
        <p:spPr>
          <a:xfrm>
            <a:off x="5259614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&gt; sample(c(1,3,4,6),3)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6 4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236573-010C-3140-9D63-11AAB92791E4}"/>
              </a:ext>
            </a:extLst>
          </p:cNvPr>
          <p:cNvSpPr/>
          <p:nvPr/>
        </p:nvSpPr>
        <p:spPr>
          <a:xfrm>
            <a:off x="5259614" y="2938258"/>
            <a:ext cx="7003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&gt; sample(c('a','b','s','d'),3)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"b" "s" "d"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9CDF5B-9D59-8645-AEC7-27A4D0056B08}"/>
              </a:ext>
            </a:extLst>
          </p:cNvPr>
          <p:cNvSpPr/>
          <p:nvPr/>
        </p:nvSpPr>
        <p:spPr>
          <a:xfrm>
            <a:off x="5379356" y="4507019"/>
            <a:ext cx="7003143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&gt; a=c(72,81,54,80,92,68,85,88,76,45)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&gt; s=sample(1:length(a),5)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&gt; a[s]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[1] 76 72 54 92 88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&gt; a[-s]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[1] 81 80 68 85 45</a:t>
            </a:r>
          </a:p>
        </p:txBody>
      </p:sp>
    </p:spTree>
    <p:extLst>
      <p:ext uri="{BB962C8B-B14F-4D97-AF65-F5344CB8AC3E}">
        <p14:creationId xmlns:p14="http://schemas.microsoft.com/office/powerpoint/2010/main" val="38729297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2F8585E-10DE-414E-8FA1-65F898A7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708D22-977B-0A4A-AF0D-7D10F5BC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利用正态随机数生产一个</a:t>
            </a:r>
            <a:r>
              <a:rPr kumimoji="1" lang="en-US" altLang="zh-CN" dirty="0"/>
              <a:t>5X5</a:t>
            </a:r>
            <a:r>
              <a:rPr kumimoji="1" lang="zh-CN" altLang="en-US" dirty="0"/>
              <a:t>矩阵，随机数参数为期望为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，标准差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利用代码测试矩阵中大于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的个数为多少，小于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</a:t>
            </a:r>
            <a:endParaRPr kumimoji="1" lang="en-US" altLang="zh-CN" dirty="0"/>
          </a:p>
          <a:p>
            <a:r>
              <a:rPr kumimoji="1" lang="zh-CN" altLang="en-US" dirty="0"/>
              <a:t>矩阵中是否存在负数？</a:t>
            </a:r>
            <a:endParaRPr kumimoji="1" lang="en-US" altLang="zh-CN" dirty="0"/>
          </a:p>
          <a:p>
            <a:r>
              <a:rPr kumimoji="1" lang="zh-CN" altLang="en-US" dirty="0"/>
              <a:t>为矩阵增加列名称</a:t>
            </a:r>
            <a:r>
              <a:rPr kumimoji="1" lang="en-US" altLang="zh-CN" dirty="0"/>
              <a:t>A B C D E,</a:t>
            </a:r>
            <a:r>
              <a:rPr kumimoji="1" lang="zh-CN" altLang="en-US" dirty="0"/>
              <a:t>增加行名称 </a:t>
            </a:r>
            <a:r>
              <a:rPr kumimoji="1" lang="en-US" altLang="zh-CN" dirty="0"/>
              <a:t>a b c d e</a:t>
            </a:r>
          </a:p>
        </p:txBody>
      </p:sp>
    </p:spTree>
    <p:extLst>
      <p:ext uri="{BB962C8B-B14F-4D97-AF65-F5344CB8AC3E}">
        <p14:creationId xmlns:p14="http://schemas.microsoft.com/office/powerpoint/2010/main" val="29389589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124E4-3231-A443-935A-6D85CD7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7C1ED-BBC3-BC44-B69F-73FEAED4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随机生成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个数字模拟学生成绩，利用正态分布随机数设置均值</a:t>
            </a:r>
            <a:r>
              <a:rPr kumimoji="1" lang="en-US" altLang="zh-CN" dirty="0"/>
              <a:t>70</a:t>
            </a:r>
            <a:r>
              <a:rPr kumimoji="1" lang="zh-CN" altLang="en-US" dirty="0"/>
              <a:t>，方差</a:t>
            </a:r>
            <a:r>
              <a:rPr kumimoji="1" lang="en-US" altLang="zh-CN" dirty="0"/>
              <a:t>30</a:t>
            </a:r>
            <a:r>
              <a:rPr kumimoji="1" lang="zh-CN" altLang="en-US" dirty="0"/>
              <a:t>。对数据进行处理：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如果数据大于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，则修改为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；如果数据为负，则记为</a:t>
            </a:r>
            <a:r>
              <a:rPr kumimoji="1" lang="en-US" altLang="zh-CN" dirty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将所有成绩按随机抽取分成两组，每组各</a:t>
            </a:r>
            <a:r>
              <a:rPr kumimoji="1" lang="en-US" altLang="zh-CN" dirty="0"/>
              <a:t>10</a:t>
            </a:r>
            <a:r>
              <a:rPr kumimoji="1" lang="zh-CN" altLang="en-US" dirty="0"/>
              <a:t>人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将超过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分的成绩下调</a:t>
            </a:r>
            <a:r>
              <a:rPr kumimoji="1" lang="en-US" altLang="zh-CN" dirty="0"/>
              <a:t>2</a:t>
            </a:r>
            <a:r>
              <a:rPr kumimoji="1" lang="zh-CN" altLang="en-US" dirty="0"/>
              <a:t>分，低于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分的上调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123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9022C5-83FB-473C-ADC9-6BEA4F8B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408E3-2835-47A2-8612-0910606740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3700" y="1943559"/>
            <a:ext cx="4627761" cy="57852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随机种子函数可以指定种子编号，否则种子将与时间相关</a:t>
            </a:r>
            <a:endParaRPr lang="en-US" altLang="zh-CN" sz="2800" dirty="0"/>
          </a:p>
          <a:p>
            <a:r>
              <a:rPr lang="zh-CN" altLang="en-US" sz="2800" dirty="0"/>
              <a:t>随机函数命名非常规则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rnorm</a:t>
            </a:r>
            <a:r>
              <a:rPr lang="zh-CN" altLang="en-US" sz="2800" dirty="0"/>
              <a:t> 正态随机数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dnorm</a:t>
            </a:r>
            <a:r>
              <a:rPr lang="zh-CN" altLang="en-US" sz="2800" dirty="0"/>
              <a:t> 密度函数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pnorm</a:t>
            </a:r>
            <a:r>
              <a:rPr lang="zh-CN" altLang="en-US" sz="2800" dirty="0"/>
              <a:t> 分布函数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qnorm</a:t>
            </a:r>
            <a:r>
              <a:rPr lang="zh-CN" altLang="en-US" sz="2800" dirty="0"/>
              <a:t> 分位函数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BA341F-6816-4614-A426-55EDFB9C46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759239" cy="91475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典型随机数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0FAE6-C633-B946-8DA1-B396FBFB70C4}"/>
              </a:ext>
            </a:extLst>
          </p:cNvPr>
          <p:cNvSpPr/>
          <p:nvPr/>
        </p:nvSpPr>
        <p:spPr>
          <a:xfrm>
            <a:off x="5021461" y="2014928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&gt; set.seed(101010)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49FE69-2295-C047-A17B-20732E324992}"/>
              </a:ext>
            </a:extLst>
          </p:cNvPr>
          <p:cNvSpPr/>
          <p:nvPr/>
        </p:nvSpPr>
        <p:spPr>
          <a:xfrm>
            <a:off x="5021461" y="3011266"/>
            <a:ext cx="7747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rnorm(5,mean=10,sd=5)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8.533307 6.818056 9.243572 6.674833 5.786998</a:t>
            </a:r>
          </a:p>
        </p:txBody>
      </p:sp>
    </p:spTree>
    <p:extLst>
      <p:ext uri="{BB962C8B-B14F-4D97-AF65-F5344CB8AC3E}">
        <p14:creationId xmlns:p14="http://schemas.microsoft.com/office/powerpoint/2010/main" val="11360632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97C674-1481-49F8-9F2D-CD1C0BA7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6776357" cy="61966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常用的几种随机数：</a:t>
            </a:r>
            <a:endParaRPr lang="en-US" altLang="zh-CN" dirty="0"/>
          </a:p>
          <a:p>
            <a:r>
              <a:rPr lang="zh-CN" altLang="en-US" dirty="0"/>
              <a:t>均匀分布</a:t>
            </a:r>
            <a:endParaRPr lang="en-US" altLang="zh-CN" dirty="0"/>
          </a:p>
          <a:p>
            <a:r>
              <a:rPr lang="zh-CN" altLang="en-US" dirty="0"/>
              <a:t>正态分布</a:t>
            </a:r>
            <a:endParaRPr lang="en-US" altLang="zh-CN" dirty="0"/>
          </a:p>
          <a:p>
            <a:r>
              <a:rPr lang="zh-CN" altLang="en-US" dirty="0"/>
              <a:t>指数分布</a:t>
            </a:r>
            <a:endParaRPr lang="en-US" altLang="zh-CN" dirty="0"/>
          </a:p>
          <a:p>
            <a:r>
              <a:rPr lang="zh-CN" altLang="en-US" dirty="0"/>
              <a:t>泊松分布</a:t>
            </a:r>
            <a:endParaRPr lang="en-US" altLang="zh-CN" dirty="0"/>
          </a:p>
          <a:p>
            <a:r>
              <a:rPr lang="zh-CN" altLang="en-US" dirty="0"/>
              <a:t>卡方分布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05891FE-6D54-46FF-BAF0-E1B692BF1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典型随机数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D695D81-998D-4E1F-A1BF-14D60E523D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CF86CF-6317-4502-9851-E2C9ECB3A993}"/>
              </a:ext>
            </a:extLst>
          </p:cNvPr>
          <p:cNvSpPr txBox="1"/>
          <p:nvPr/>
        </p:nvSpPr>
        <p:spPr>
          <a:xfrm>
            <a:off x="2184720" y="8251988"/>
            <a:ext cx="105814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练习：动手做一个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4X4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的随机矩阵，元素的范围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之间，任意使用随机函数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CC1C7C-E24A-004F-AC42-E4750A28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58" y="1885774"/>
            <a:ext cx="4631142" cy="50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01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8914-5916-4120-80EA-9FC8553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随机向量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84EA8-D969-42A2-B982-D33D2E6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17029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a &lt;- </a:t>
            </a:r>
            <a:r>
              <a:rPr lang="en-US" altLang="zh-CN" sz="2400" dirty="0" err="1"/>
              <a:t>rnorm</a:t>
            </a:r>
            <a:r>
              <a:rPr lang="en-US" altLang="zh-CN" sz="2400" dirty="0"/>
              <a:t>(100,mean=10,sd=5)</a:t>
            </a:r>
          </a:p>
          <a:p>
            <a:pPr marL="0" indent="0">
              <a:buNone/>
            </a:pPr>
            <a:r>
              <a:rPr lang="en-US" altLang="zh-CN" sz="2400" dirty="0"/>
              <a:t>plot(a)</a:t>
            </a:r>
          </a:p>
          <a:p>
            <a:pPr marL="0" indent="0">
              <a:buNone/>
            </a:pPr>
            <a:r>
              <a:rPr lang="en-US" altLang="zh-CN" sz="2400" dirty="0"/>
              <a:t>hist(a)</a:t>
            </a:r>
            <a:endParaRPr lang="zh-CN" altLang="en-US" sz="2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9C24EC-77EB-4119-B4B2-713406F792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15596" y="791196"/>
            <a:ext cx="250825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向量图形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5480B9-BFBB-4F49-97D8-961DE556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36" y="1705596"/>
            <a:ext cx="6350078" cy="4698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EBCCE4-8E30-4446-813A-37FDC177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3" y="4138988"/>
            <a:ext cx="5722336" cy="42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5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属性函数</a:t>
            </a:r>
            <a:endParaRPr dirty="0"/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属性探索</a:t>
            </a:r>
            <a:endParaRPr dirty="0"/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强制转换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1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变量类型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dirty="0" err="1"/>
              <a:t>维度属性</a:t>
            </a:r>
            <a:endParaRPr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dirty="0" err="1"/>
              <a:t>元素名称</a:t>
            </a:r>
            <a:endParaRPr dirty="0"/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8998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m &lt;- matrix(1:9,nrow=3)</a:t>
            </a:r>
          </a:p>
          <a:p>
            <a:r>
              <a:rPr lang="zh-CN" altLang="en-US" sz="2400" dirty="0"/>
              <a:t>&gt; mode(m)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"numeric"</a:t>
            </a:r>
          </a:p>
          <a:p>
            <a:r>
              <a:rPr lang="zh-CN" altLang="en-US" sz="2400" dirty="0"/>
              <a:t>&gt; class(m)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is.matrix(m)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TRUE</a:t>
            </a:r>
          </a:p>
          <a:p>
            <a:r>
              <a:rPr lang="zh-CN" altLang="en-US" sz="2400" dirty="0"/>
              <a:t>&gt; is.vector(m)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as.vector(m)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 5 6 7 8 9</a:t>
            </a:r>
          </a:p>
          <a:p>
            <a:r>
              <a:rPr lang="zh-CN" altLang="en-US" sz="2400" dirty="0"/>
              <a:t>&gt; as.numeric(m)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6864487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向量长度</a:t>
            </a:r>
            <a:endParaRPr dirty="0"/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矩阵维度</a:t>
            </a:r>
            <a:endParaRPr dirty="0"/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7 -2 23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length(y)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m=matrix(</a:t>
            </a:r>
            <a:r>
              <a:rPr sz="2400" dirty="0" err="1"/>
              <a:t>y,nrow</a:t>
            </a:r>
            <a:r>
              <a:rPr sz="2400" dirty="0"/>
              <a:t>=2,byrow = T)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m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     [,1] [,2] [,3] [,4] [,5]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[1,]    1    2    3    4    9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[2,]    8    7    7   -2   23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sz="2400" dirty="0" err="1"/>
              <a:t>nrow</a:t>
            </a:r>
            <a:r>
              <a:rPr sz="2400" dirty="0"/>
              <a:t>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2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sz="2400" dirty="0" err="1"/>
              <a:t>ncol</a:t>
            </a:r>
            <a:r>
              <a:rPr sz="2400" dirty="0"/>
              <a:t>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5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dim(m)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1916795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478</TotalTime>
  <Words>1655</Words>
  <Application>Microsoft Macintosh PowerPoint</Application>
  <PresentationFormat>自定义</PresentationFormat>
  <Paragraphs>239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随机向量</vt:lpstr>
      <vt:lpstr>随机向量</vt:lpstr>
      <vt:lpstr>PowerPoint 演示文稿</vt:lpstr>
      <vt:lpstr>随机向量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向量操作</vt:lpstr>
      <vt:lpstr>向量操作</vt:lpstr>
      <vt:lpstr>课后练习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探索性分析-变量操作与探索</dc:title>
  <cp:lastModifiedBy>Xu Ning</cp:lastModifiedBy>
  <cp:revision>10</cp:revision>
  <dcterms:modified xsi:type="dcterms:W3CDTF">2019-09-24T14:44:42Z</dcterms:modified>
</cp:coreProperties>
</file>