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  <p:sldMasterId id="2147483676" r:id="rId2"/>
  </p:sldMasterIdLst>
  <p:notesMasterIdLst>
    <p:notesMasterId r:id="rId51"/>
  </p:notesMasterIdLst>
  <p:sldIdLst>
    <p:sldId id="300" r:id="rId3"/>
    <p:sldId id="318" r:id="rId4"/>
    <p:sldId id="257" r:id="rId5"/>
    <p:sldId id="258" r:id="rId6"/>
    <p:sldId id="297" r:id="rId7"/>
    <p:sldId id="29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7" r:id="rId16"/>
    <p:sldId id="278" r:id="rId17"/>
    <p:sldId id="279" r:id="rId18"/>
    <p:sldId id="302" r:id="rId19"/>
    <p:sldId id="281" r:id="rId20"/>
    <p:sldId id="280" r:id="rId21"/>
    <p:sldId id="301" r:id="rId22"/>
    <p:sldId id="299" r:id="rId23"/>
    <p:sldId id="282" r:id="rId24"/>
    <p:sldId id="283" r:id="rId25"/>
    <p:sldId id="284" r:id="rId26"/>
    <p:sldId id="285" r:id="rId27"/>
    <p:sldId id="286" r:id="rId28"/>
    <p:sldId id="287" r:id="rId29"/>
    <p:sldId id="268" r:id="rId30"/>
    <p:sldId id="303" r:id="rId31"/>
    <p:sldId id="269" r:id="rId32"/>
    <p:sldId id="270" r:id="rId33"/>
    <p:sldId id="305" r:id="rId34"/>
    <p:sldId id="310" r:id="rId35"/>
    <p:sldId id="311" r:id="rId36"/>
    <p:sldId id="312" r:id="rId37"/>
    <p:sldId id="309" r:id="rId38"/>
    <p:sldId id="313" r:id="rId39"/>
    <p:sldId id="308" r:id="rId40"/>
    <p:sldId id="260" r:id="rId41"/>
    <p:sldId id="314" r:id="rId42"/>
    <p:sldId id="315" r:id="rId43"/>
    <p:sldId id="316" r:id="rId44"/>
    <p:sldId id="317" r:id="rId45"/>
    <p:sldId id="322" r:id="rId46"/>
    <p:sldId id="321" r:id="rId47"/>
    <p:sldId id="319" r:id="rId48"/>
    <p:sldId id="320" r:id="rId49"/>
    <p:sldId id="304" r:id="rId5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151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CF41D-4679-3F48-BB63-038E6C6FCFFB}" v="211" dt="2020-09-25T03:06:47.53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33"/>
  </p:normalViewPr>
  <p:slideViewPr>
    <p:cSldViewPr snapToGrid="0" snapToObjects="1">
      <p:cViewPr varScale="1">
        <p:scale>
          <a:sx n="77" d="100"/>
          <a:sy n="77" d="100"/>
        </p:scale>
        <p:origin x="1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A06214BB-C82F-4C34-B19C-7F29A79F553A}"/>
    <pc:docChg chg="addSld delSld modSld modMainMaster">
      <pc:chgData name="Xu Ning" userId="4b16d4e24b5f2f9c" providerId="LiveId" clId="{A06214BB-C82F-4C34-B19C-7F29A79F553A}" dt="2019-08-31T15:01:58.974" v="218" actId="2696"/>
      <pc:docMkLst>
        <pc:docMk/>
      </pc:docMkLst>
      <pc:sldChg chg="modSp">
        <pc:chgData name="Xu Ning" userId="4b16d4e24b5f2f9c" providerId="LiveId" clId="{A06214BB-C82F-4C34-B19C-7F29A79F553A}" dt="2019-08-31T15:00:30.226" v="191"/>
        <pc:sldMkLst>
          <pc:docMk/>
          <pc:sldMk cId="0" sldId="257"/>
        </pc:sldMkLst>
        <pc:spChg chg="mod">
          <ac:chgData name="Xu Ning" userId="4b16d4e24b5f2f9c" providerId="LiveId" clId="{A06214BB-C82F-4C34-B19C-7F29A79F553A}" dt="2019-08-31T15:00:30.226" v="191"/>
          <ac:spMkLst>
            <pc:docMk/>
            <pc:sldMk cId="0" sldId="257"/>
            <ac:spMk id="143" creationId="{00000000-0000-0000-0000-000000000000}"/>
          </ac:spMkLst>
        </pc:spChg>
      </pc:sldChg>
      <pc:sldChg chg="modSp">
        <pc:chgData name="Xu Ning" userId="4b16d4e24b5f2f9c" providerId="LiveId" clId="{A06214BB-C82F-4C34-B19C-7F29A79F553A}" dt="2019-08-31T15:00:50.256" v="210"/>
        <pc:sldMkLst>
          <pc:docMk/>
          <pc:sldMk cId="493318589" sldId="269"/>
        </pc:sldMkLst>
        <pc:spChg chg="mod">
          <ac:chgData name="Xu Ning" userId="4b16d4e24b5f2f9c" providerId="LiveId" clId="{A06214BB-C82F-4C34-B19C-7F29A79F553A}" dt="2019-08-31T15:00:50.256" v="210"/>
          <ac:spMkLst>
            <pc:docMk/>
            <pc:sldMk cId="493318589" sldId="269"/>
            <ac:spMk id="246" creationId="{00000000-0000-0000-0000-000000000000}"/>
          </ac:spMkLst>
        </pc:spChg>
      </pc:sldChg>
      <pc:sldChg chg="modSp">
        <pc:chgData name="Xu Ning" userId="4b16d4e24b5f2f9c" providerId="LiveId" clId="{A06214BB-C82F-4C34-B19C-7F29A79F553A}" dt="2019-08-31T15:00:05.437" v="136" actId="1076"/>
        <pc:sldMkLst>
          <pc:docMk/>
          <pc:sldMk cId="1979289987" sldId="281"/>
        </pc:sldMkLst>
        <pc:spChg chg="mod">
          <ac:chgData name="Xu Ning" userId="4b16d4e24b5f2f9c" providerId="LiveId" clId="{A06214BB-C82F-4C34-B19C-7F29A79F553A}" dt="2019-08-31T15:00:05.437" v="136" actId="1076"/>
          <ac:spMkLst>
            <pc:docMk/>
            <pc:sldMk cId="1979289987" sldId="281"/>
            <ac:spMk id="7" creationId="{00000000-0000-0000-0000-000000000000}"/>
          </ac:spMkLst>
        </pc:spChg>
        <pc:spChg chg="mod">
          <ac:chgData name="Xu Ning" userId="4b16d4e24b5f2f9c" providerId="LiveId" clId="{A06214BB-C82F-4C34-B19C-7F29A79F553A}" dt="2019-08-31T15:00:00.960" v="135" actId="1076"/>
          <ac:spMkLst>
            <pc:docMk/>
            <pc:sldMk cId="1979289987" sldId="281"/>
            <ac:spMk id="178" creationId="{00000000-0000-0000-0000-000000000000}"/>
          </ac:spMkLst>
        </pc:spChg>
      </pc:sldChg>
      <pc:sldChg chg="modSp">
        <pc:chgData name="Xu Ning" userId="4b16d4e24b5f2f9c" providerId="LiveId" clId="{A06214BB-C82F-4C34-B19C-7F29A79F553A}" dt="2019-08-31T15:01:20.349" v="214" actId="122"/>
        <pc:sldMkLst>
          <pc:docMk/>
          <pc:sldMk cId="4088790941" sldId="297"/>
        </pc:sldMkLst>
        <pc:spChg chg="mod">
          <ac:chgData name="Xu Ning" userId="4b16d4e24b5f2f9c" providerId="LiveId" clId="{A06214BB-C82F-4C34-B19C-7F29A79F553A}" dt="2019-08-31T15:01:20.349" v="214" actId="122"/>
          <ac:spMkLst>
            <pc:docMk/>
            <pc:sldMk cId="4088790941" sldId="297"/>
            <ac:spMk id="3" creationId="{ECC4FA79-B5B2-8C4C-99C0-6BB1214D0569}"/>
          </ac:spMkLst>
        </pc:spChg>
      </pc:sldChg>
      <pc:sldChg chg="modSp">
        <pc:chgData name="Xu Ning" userId="4b16d4e24b5f2f9c" providerId="LiveId" clId="{A06214BB-C82F-4C34-B19C-7F29A79F553A}" dt="2019-08-31T15:01:24.405" v="215" actId="122"/>
        <pc:sldMkLst>
          <pc:docMk/>
          <pc:sldMk cId="2772180901" sldId="298"/>
        </pc:sldMkLst>
        <pc:spChg chg="mod">
          <ac:chgData name="Xu Ning" userId="4b16d4e24b5f2f9c" providerId="LiveId" clId="{A06214BB-C82F-4C34-B19C-7F29A79F553A}" dt="2019-08-31T15:01:24.405" v="215" actId="122"/>
          <ac:spMkLst>
            <pc:docMk/>
            <pc:sldMk cId="2772180901" sldId="298"/>
            <ac:spMk id="5" creationId="{FAF8B5AA-DC63-9848-B7C8-7BFB7EB047DF}"/>
          </ac:spMkLst>
        </pc:spChg>
      </pc:sldChg>
      <pc:sldChg chg="modSp">
        <pc:chgData name="Xu Ning" userId="4b16d4e24b5f2f9c" providerId="LiveId" clId="{A06214BB-C82F-4C34-B19C-7F29A79F553A}" dt="2019-08-31T15:00:12.910" v="178"/>
        <pc:sldMkLst>
          <pc:docMk/>
          <pc:sldMk cId="199223835" sldId="299"/>
        </pc:sldMkLst>
        <pc:spChg chg="mod">
          <ac:chgData name="Xu Ning" userId="4b16d4e24b5f2f9c" providerId="LiveId" clId="{A06214BB-C82F-4C34-B19C-7F29A79F553A}" dt="2019-08-31T15:00:12.910" v="178"/>
          <ac:spMkLst>
            <pc:docMk/>
            <pc:sldMk cId="199223835" sldId="299"/>
            <ac:spMk id="149" creationId="{00000000-0000-0000-0000-000000000000}"/>
          </ac:spMkLst>
        </pc:spChg>
      </pc:sldChg>
      <pc:sldChg chg="addSp delSp modSp add modTransition">
        <pc:chgData name="Xu Ning" userId="4b16d4e24b5f2f9c" providerId="LiveId" clId="{A06214BB-C82F-4C34-B19C-7F29A79F553A}" dt="2019-08-31T14:59:20.962" v="134"/>
        <pc:sldMkLst>
          <pc:docMk/>
          <pc:sldMk cId="464980212" sldId="300"/>
        </pc:sldMkLst>
        <pc:spChg chg="del">
          <ac:chgData name="Xu Ning" userId="4b16d4e24b5f2f9c" providerId="LiveId" clId="{A06214BB-C82F-4C34-B19C-7F29A79F553A}" dt="2019-08-31T14:58:55.581" v="2"/>
          <ac:spMkLst>
            <pc:docMk/>
            <pc:sldMk cId="464980212" sldId="300"/>
            <ac:spMk id="2" creationId="{4410CD0F-7E48-40A7-B686-954335BBA8A0}"/>
          </ac:spMkLst>
        </pc:spChg>
        <pc:spChg chg="del">
          <ac:chgData name="Xu Ning" userId="4b16d4e24b5f2f9c" providerId="LiveId" clId="{A06214BB-C82F-4C34-B19C-7F29A79F553A}" dt="2019-08-31T14:58:55.581" v="2"/>
          <ac:spMkLst>
            <pc:docMk/>
            <pc:sldMk cId="464980212" sldId="300"/>
            <ac:spMk id="3" creationId="{63AF2D06-3FC4-4080-AC62-F90577806270}"/>
          </ac:spMkLst>
        </pc:spChg>
        <pc:spChg chg="add mod">
          <ac:chgData name="Xu Ning" userId="4b16d4e24b5f2f9c" providerId="LiveId" clId="{A06214BB-C82F-4C34-B19C-7F29A79F553A}" dt="2019-08-31T14:59:02.554" v="58"/>
          <ac:spMkLst>
            <pc:docMk/>
            <pc:sldMk cId="464980212" sldId="300"/>
            <ac:spMk id="4" creationId="{BEB19F2F-8AFE-4C8E-BB64-007DBE4FF30E}"/>
          </ac:spMkLst>
        </pc:spChg>
        <pc:spChg chg="add mod">
          <ac:chgData name="Xu Ning" userId="4b16d4e24b5f2f9c" providerId="LiveId" clId="{A06214BB-C82F-4C34-B19C-7F29A79F553A}" dt="2019-08-31T14:59:16.313" v="119"/>
          <ac:spMkLst>
            <pc:docMk/>
            <pc:sldMk cId="464980212" sldId="300"/>
            <ac:spMk id="5" creationId="{78F7B328-8FE6-4F5F-B499-FC97FF99047C}"/>
          </ac:spMkLst>
        </pc:spChg>
        <pc:spChg chg="add mod">
          <ac:chgData name="Xu Ning" userId="4b16d4e24b5f2f9c" providerId="LiveId" clId="{A06214BB-C82F-4C34-B19C-7F29A79F553A}" dt="2019-08-31T14:59:20.962" v="134"/>
          <ac:spMkLst>
            <pc:docMk/>
            <pc:sldMk cId="464980212" sldId="300"/>
            <ac:spMk id="6" creationId="{002BC7D6-1CE3-4FF8-A9A7-1C57FF7D8C89}"/>
          </ac:spMkLst>
        </pc:spChg>
        <pc:spChg chg="add mod">
          <ac:chgData name="Xu Ning" userId="4b16d4e24b5f2f9c" providerId="LiveId" clId="{A06214BB-C82F-4C34-B19C-7F29A79F553A}" dt="2019-08-31T14:58:55.581" v="2"/>
          <ac:spMkLst>
            <pc:docMk/>
            <pc:sldMk cId="464980212" sldId="300"/>
            <ac:spMk id="7" creationId="{B348768A-C870-492C-8F8C-F17B4E1D5895}"/>
          </ac:spMkLst>
        </pc:spChg>
      </pc:sldChg>
      <pc:sldMasterChg chg="delSldLayout modSldLayout">
        <pc:chgData name="Xu Ning" userId="4b16d4e24b5f2f9c" providerId="LiveId" clId="{A06214BB-C82F-4C34-B19C-7F29A79F553A}" dt="2019-08-31T15:01:58.974" v="218" actId="2696"/>
        <pc:sldMasterMkLst>
          <pc:docMk/>
          <pc:sldMasterMk cId="3866252630" sldId="2147483663"/>
        </pc:sldMasterMkLst>
      </pc:sldMasterChg>
    </pc:docChg>
  </pc:docChgLst>
  <pc:docChgLst>
    <pc:chgData name="Xu Ning" userId="4b16d4e24b5f2f9c" providerId="LiveId" clId="{F2E186BB-763A-A24E-A41A-8F6996AF3DB5}"/>
    <pc:docChg chg="custSel addSld modSld sldOrd">
      <pc:chgData name="Xu Ning" userId="4b16d4e24b5f2f9c" providerId="LiveId" clId="{F2E186BB-763A-A24E-A41A-8F6996AF3DB5}" dt="2019-09-10T15:42:18.096" v="2603"/>
      <pc:docMkLst>
        <pc:docMk/>
      </pc:docMkLst>
      <pc:sldChg chg="modAnim">
        <pc:chgData name="Xu Ning" userId="4b16d4e24b5f2f9c" providerId="LiveId" clId="{F2E186BB-763A-A24E-A41A-8F6996AF3DB5}" dt="2019-09-07T10:01:13.719" v="447"/>
        <pc:sldMkLst>
          <pc:docMk/>
          <pc:sldMk cId="0" sldId="257"/>
        </pc:sldMkLst>
      </pc:sldChg>
      <pc:sldChg chg="addSp delSp modSp modAnim">
        <pc:chgData name="Xu Ning" userId="4b16d4e24b5f2f9c" providerId="LiveId" clId="{F2E186BB-763A-A24E-A41A-8F6996AF3DB5}" dt="2019-09-07T10:07:28.877" v="692" actId="20577"/>
        <pc:sldMkLst>
          <pc:docMk/>
          <pc:sldMk cId="0" sldId="258"/>
        </pc:sldMkLst>
        <pc:spChg chg="add mod">
          <ac:chgData name="Xu Ning" userId="4b16d4e24b5f2f9c" providerId="LiveId" clId="{F2E186BB-763A-A24E-A41A-8F6996AF3DB5}" dt="2019-09-07T10:07:12.455" v="683" actId="20577"/>
          <ac:spMkLst>
            <pc:docMk/>
            <pc:sldMk cId="0" sldId="258"/>
            <ac:spMk id="2" creationId="{66E50E42-F303-B34E-A0BD-EF1769936383}"/>
          </ac:spMkLst>
        </pc:spChg>
        <pc:spChg chg="add mod">
          <ac:chgData name="Xu Ning" userId="4b16d4e24b5f2f9c" providerId="LiveId" clId="{F2E186BB-763A-A24E-A41A-8F6996AF3DB5}" dt="2019-09-07T10:01:58.483" v="450" actId="207"/>
          <ac:spMkLst>
            <pc:docMk/>
            <pc:sldMk cId="0" sldId="258"/>
            <ac:spMk id="19" creationId="{D9F1C129-1820-CE41-8B39-844852816BA2}"/>
          </ac:spMkLst>
        </pc:spChg>
        <pc:spChg chg="add del">
          <ac:chgData name="Xu Ning" userId="4b16d4e24b5f2f9c" providerId="LiveId" clId="{F2E186BB-763A-A24E-A41A-8F6996AF3DB5}" dt="2019-09-07T10:02:07.334" v="452"/>
          <ac:spMkLst>
            <pc:docMk/>
            <pc:sldMk cId="0" sldId="258"/>
            <ac:spMk id="20" creationId="{913F5345-327B-7C4C-B836-1978B8227CB3}"/>
          </ac:spMkLst>
        </pc:spChg>
        <pc:spChg chg="add mod">
          <ac:chgData name="Xu Ning" userId="4b16d4e24b5f2f9c" providerId="LiveId" clId="{F2E186BB-763A-A24E-A41A-8F6996AF3DB5}" dt="2019-09-07T10:02:37.807" v="458" actId="207"/>
          <ac:spMkLst>
            <pc:docMk/>
            <pc:sldMk cId="0" sldId="258"/>
            <ac:spMk id="21" creationId="{45947703-F9FC-884B-9300-486B4514EBA9}"/>
          </ac:spMkLst>
        </pc:spChg>
        <pc:spChg chg="mod">
          <ac:chgData name="Xu Ning" userId="4b16d4e24b5f2f9c" providerId="LiveId" clId="{F2E186BB-763A-A24E-A41A-8F6996AF3DB5}" dt="2019-09-07T10:07:28.877" v="692" actId="20577"/>
          <ac:spMkLst>
            <pc:docMk/>
            <pc:sldMk cId="0" sldId="258"/>
            <ac:spMk id="156" creationId="{00000000-0000-0000-0000-000000000000}"/>
          </ac:spMkLst>
        </pc:spChg>
        <pc:spChg chg="mod">
          <ac:chgData name="Xu Ning" userId="4b16d4e24b5f2f9c" providerId="LiveId" clId="{F2E186BB-763A-A24E-A41A-8F6996AF3DB5}" dt="2019-09-07T10:04:15.960" v="466" actId="207"/>
          <ac:spMkLst>
            <pc:docMk/>
            <pc:sldMk cId="0" sldId="258"/>
            <ac:spMk id="159" creationId="{00000000-0000-0000-0000-000000000000}"/>
          </ac:spMkLst>
        </pc:spChg>
      </pc:sldChg>
      <pc:sldChg chg="addSp modSp modAnim">
        <pc:chgData name="Xu Ning" userId="4b16d4e24b5f2f9c" providerId="LiveId" clId="{F2E186BB-763A-A24E-A41A-8F6996AF3DB5}" dt="2019-09-07T10:11:23.855" v="905"/>
        <pc:sldMkLst>
          <pc:docMk/>
          <pc:sldMk cId="0" sldId="262"/>
        </pc:sldMkLst>
        <pc:spChg chg="add mod">
          <ac:chgData name="Xu Ning" userId="4b16d4e24b5f2f9c" providerId="LiveId" clId="{F2E186BB-763A-A24E-A41A-8F6996AF3DB5}" dt="2019-09-07T10:11:13.241" v="903" actId="404"/>
          <ac:spMkLst>
            <pc:docMk/>
            <pc:sldMk cId="0" sldId="262"/>
            <ac:spMk id="2" creationId="{72F81686-99D0-C14C-8389-F37144731C78}"/>
          </ac:spMkLst>
        </pc:spChg>
      </pc:sldChg>
      <pc:sldChg chg="addSp modSp modAnim">
        <pc:chgData name="Xu Ning" userId="4b16d4e24b5f2f9c" providerId="LiveId" clId="{F2E186BB-763A-A24E-A41A-8F6996AF3DB5}" dt="2019-09-07T10:13:30.466" v="980"/>
        <pc:sldMkLst>
          <pc:docMk/>
          <pc:sldMk cId="0" sldId="263"/>
        </pc:sldMkLst>
        <pc:spChg chg="add mod">
          <ac:chgData name="Xu Ning" userId="4b16d4e24b5f2f9c" providerId="LiveId" clId="{F2E186BB-763A-A24E-A41A-8F6996AF3DB5}" dt="2019-09-07T10:13:22.445" v="978" actId="404"/>
          <ac:spMkLst>
            <pc:docMk/>
            <pc:sldMk cId="0" sldId="263"/>
            <ac:spMk id="2" creationId="{B6031E2F-68EC-5043-AF7A-77EA852F0128}"/>
          </ac:spMkLst>
        </pc:spChg>
      </pc:sldChg>
      <pc:sldChg chg="modSp">
        <pc:chgData name="Xu Ning" userId="4b16d4e24b5f2f9c" providerId="LiveId" clId="{F2E186BB-763A-A24E-A41A-8F6996AF3DB5}" dt="2019-09-08T06:33:37.826" v="1155" actId="207"/>
        <pc:sldMkLst>
          <pc:docMk/>
          <pc:sldMk cId="0" sldId="265"/>
        </pc:sldMkLst>
        <pc:spChg chg="mod">
          <ac:chgData name="Xu Ning" userId="4b16d4e24b5f2f9c" providerId="LiveId" clId="{F2E186BB-763A-A24E-A41A-8F6996AF3DB5}" dt="2019-09-08T06:33:37.826" v="1155" actId="207"/>
          <ac:spMkLst>
            <pc:docMk/>
            <pc:sldMk cId="0" sldId="265"/>
            <ac:spMk id="226" creationId="{00000000-0000-0000-0000-000000000000}"/>
          </ac:spMkLst>
        </pc:spChg>
      </pc:sldChg>
      <pc:sldChg chg="addSp modSp">
        <pc:chgData name="Xu Ning" userId="4b16d4e24b5f2f9c" providerId="LiveId" clId="{F2E186BB-763A-A24E-A41A-8F6996AF3DB5}" dt="2019-09-08T06:36:37.849" v="1366" actId="20577"/>
        <pc:sldMkLst>
          <pc:docMk/>
          <pc:sldMk cId="0" sldId="267"/>
        </pc:sldMkLst>
        <pc:spChg chg="add mod">
          <ac:chgData name="Xu Ning" userId="4b16d4e24b5f2f9c" providerId="LiveId" clId="{F2E186BB-763A-A24E-A41A-8F6996AF3DB5}" dt="2019-09-08T06:36:37.849" v="1366" actId="20577"/>
          <ac:spMkLst>
            <pc:docMk/>
            <pc:sldMk cId="0" sldId="267"/>
            <ac:spMk id="2" creationId="{540586B8-0961-4242-95C7-DF18B3C9E8E8}"/>
          </ac:spMkLst>
        </pc:spChg>
        <pc:spChg chg="mod">
          <ac:chgData name="Xu Ning" userId="4b16d4e24b5f2f9c" providerId="LiveId" clId="{F2E186BB-763A-A24E-A41A-8F6996AF3DB5}" dt="2019-09-08T06:36:01.831" v="1361" actId="1076"/>
          <ac:spMkLst>
            <pc:docMk/>
            <pc:sldMk cId="0" sldId="267"/>
            <ac:spMk id="246" creationId="{00000000-0000-0000-0000-000000000000}"/>
          </ac:spMkLst>
        </pc:spChg>
      </pc:sldChg>
      <pc:sldChg chg="addSp modSp">
        <pc:chgData name="Xu Ning" userId="4b16d4e24b5f2f9c" providerId="LiveId" clId="{F2E186BB-763A-A24E-A41A-8F6996AF3DB5}" dt="2019-09-08T06:55:22.637" v="2395" actId="20577"/>
        <pc:sldMkLst>
          <pc:docMk/>
          <pc:sldMk cId="493318589" sldId="269"/>
        </pc:sldMkLst>
        <pc:spChg chg="add mod">
          <ac:chgData name="Xu Ning" userId="4b16d4e24b5f2f9c" providerId="LiveId" clId="{F2E186BB-763A-A24E-A41A-8F6996AF3DB5}" dt="2019-09-08T06:55:22.637" v="2395" actId="20577"/>
          <ac:spMkLst>
            <pc:docMk/>
            <pc:sldMk cId="493318589" sldId="269"/>
            <ac:spMk id="2" creationId="{08FDE5E8-A7C2-FF4B-AA83-00E01D2A98C0}"/>
          </ac:spMkLst>
        </pc:spChg>
        <pc:graphicFrameChg chg="mod">
          <ac:chgData name="Xu Ning" userId="4b16d4e24b5f2f9c" providerId="LiveId" clId="{F2E186BB-763A-A24E-A41A-8F6996AF3DB5}" dt="2019-09-08T06:54:26.155" v="2369" actId="1076"/>
          <ac:graphicFrameMkLst>
            <pc:docMk/>
            <pc:sldMk cId="493318589" sldId="269"/>
            <ac:graphicFrameMk id="248" creationId="{00000000-0000-0000-0000-000000000000}"/>
          </ac:graphicFrameMkLst>
        </pc:graphicFrameChg>
      </pc:sldChg>
      <pc:sldChg chg="modSp">
        <pc:chgData name="Xu Ning" userId="4b16d4e24b5f2f9c" providerId="LiveId" clId="{F2E186BB-763A-A24E-A41A-8F6996AF3DB5}" dt="2019-09-08T06:42:16.079" v="1434" actId="20577"/>
        <pc:sldMkLst>
          <pc:docMk/>
          <pc:sldMk cId="2720615838" sldId="279"/>
        </pc:sldMkLst>
        <pc:spChg chg="mod">
          <ac:chgData name="Xu Ning" userId="4b16d4e24b5f2f9c" providerId="LiveId" clId="{F2E186BB-763A-A24E-A41A-8F6996AF3DB5}" dt="2019-09-08T06:42:16.079" v="1434" actId="20577"/>
          <ac:spMkLst>
            <pc:docMk/>
            <pc:sldMk cId="2720615838" sldId="279"/>
            <ac:spMk id="166" creationId="{00000000-0000-0000-0000-000000000000}"/>
          </ac:spMkLst>
        </pc:spChg>
      </pc:sldChg>
      <pc:sldChg chg="addSp modSp modAnim">
        <pc:chgData name="Xu Ning" userId="4b16d4e24b5f2f9c" providerId="LiveId" clId="{F2E186BB-763A-A24E-A41A-8F6996AF3DB5}" dt="2019-09-08T07:09:52.694" v="2524" actId="20577"/>
        <pc:sldMkLst>
          <pc:docMk/>
          <pc:sldMk cId="2299587848" sldId="280"/>
        </pc:sldMkLst>
        <pc:spChg chg="add mod">
          <ac:chgData name="Xu Ning" userId="4b16d4e24b5f2f9c" providerId="LiveId" clId="{F2E186BB-763A-A24E-A41A-8F6996AF3DB5}" dt="2019-09-07T10:16:04.738" v="1047" actId="404"/>
          <ac:spMkLst>
            <pc:docMk/>
            <pc:sldMk cId="2299587848" sldId="280"/>
            <ac:spMk id="2" creationId="{B8163AB0-796C-B54B-9E06-33AB672A3FDC}"/>
          </ac:spMkLst>
        </pc:spChg>
        <pc:spChg chg="mod">
          <ac:chgData name="Xu Ning" userId="4b16d4e24b5f2f9c" providerId="LiveId" clId="{F2E186BB-763A-A24E-A41A-8F6996AF3DB5}" dt="2019-09-08T07:09:31.161" v="2477" actId="14100"/>
          <ac:spMkLst>
            <pc:docMk/>
            <pc:sldMk cId="2299587848" sldId="280"/>
            <ac:spMk id="171" creationId="{00000000-0000-0000-0000-000000000000}"/>
          </ac:spMkLst>
        </pc:spChg>
        <pc:spChg chg="mod">
          <ac:chgData name="Xu Ning" userId="4b16d4e24b5f2f9c" providerId="LiveId" clId="{F2E186BB-763A-A24E-A41A-8F6996AF3DB5}" dt="2019-09-08T07:09:52.694" v="2524" actId="20577"/>
          <ac:spMkLst>
            <pc:docMk/>
            <pc:sldMk cId="2299587848" sldId="280"/>
            <ac:spMk id="174" creationId="{00000000-0000-0000-0000-000000000000}"/>
          </ac:spMkLst>
        </pc:spChg>
      </pc:sldChg>
      <pc:sldChg chg="addSp modSp ord modAnim">
        <pc:chgData name="Xu Ning" userId="4b16d4e24b5f2f9c" providerId="LiveId" clId="{F2E186BB-763A-A24E-A41A-8F6996AF3DB5}" dt="2019-09-08T06:48:08.606" v="1927" actId="20577"/>
        <pc:sldMkLst>
          <pc:docMk/>
          <pc:sldMk cId="1979289987" sldId="281"/>
        </pc:sldMkLst>
        <pc:spChg chg="add mod">
          <ac:chgData name="Xu Ning" userId="4b16d4e24b5f2f9c" providerId="LiveId" clId="{F2E186BB-763A-A24E-A41A-8F6996AF3DB5}" dt="2019-09-08T06:46:16.164" v="1845" actId="1076"/>
          <ac:spMkLst>
            <pc:docMk/>
            <pc:sldMk cId="1979289987" sldId="281"/>
            <ac:spMk id="2" creationId="{E1BC486F-60DD-AC4A-878A-7D636FEEEDF7}"/>
          </ac:spMkLst>
        </pc:spChg>
        <pc:spChg chg="mod">
          <ac:chgData name="Xu Ning" userId="4b16d4e24b5f2f9c" providerId="LiveId" clId="{F2E186BB-763A-A24E-A41A-8F6996AF3DB5}" dt="2019-09-08T06:46:57.954" v="1893" actId="20577"/>
          <ac:spMkLst>
            <pc:docMk/>
            <pc:sldMk cId="1979289987" sldId="281"/>
            <ac:spMk id="177" creationId="{00000000-0000-0000-0000-000000000000}"/>
          </ac:spMkLst>
        </pc:spChg>
        <pc:spChg chg="mod">
          <ac:chgData name="Xu Ning" userId="4b16d4e24b5f2f9c" providerId="LiveId" clId="{F2E186BB-763A-A24E-A41A-8F6996AF3DB5}" dt="2019-09-08T06:48:08.606" v="1927" actId="20577"/>
          <ac:spMkLst>
            <pc:docMk/>
            <pc:sldMk cId="1979289987" sldId="281"/>
            <ac:spMk id="178" creationId="{00000000-0000-0000-0000-000000000000}"/>
          </ac:spMkLst>
        </pc:spChg>
      </pc:sldChg>
      <pc:sldChg chg="addSp modSp">
        <pc:chgData name="Xu Ning" userId="4b16d4e24b5f2f9c" providerId="LiveId" clId="{F2E186BB-763A-A24E-A41A-8F6996AF3DB5}" dt="2019-09-08T06:51:26.786" v="2079" actId="20577"/>
        <pc:sldMkLst>
          <pc:docMk/>
          <pc:sldMk cId="4288192498" sldId="282"/>
        </pc:sldMkLst>
        <pc:spChg chg="add mod">
          <ac:chgData name="Xu Ning" userId="4b16d4e24b5f2f9c" providerId="LiveId" clId="{F2E186BB-763A-A24E-A41A-8F6996AF3DB5}" dt="2019-09-08T06:50:22.540" v="1993" actId="1076"/>
          <ac:spMkLst>
            <pc:docMk/>
            <pc:sldMk cId="4288192498" sldId="282"/>
            <ac:spMk id="5" creationId="{C1CDD27D-F121-9143-981C-03F126B0E4F4}"/>
          </ac:spMkLst>
        </pc:spChg>
        <pc:spChg chg="add mod">
          <ac:chgData name="Xu Ning" userId="4b16d4e24b5f2f9c" providerId="LiveId" clId="{F2E186BB-763A-A24E-A41A-8F6996AF3DB5}" dt="2019-09-08T06:50:51.215" v="2015" actId="14100"/>
          <ac:spMkLst>
            <pc:docMk/>
            <pc:sldMk cId="4288192498" sldId="282"/>
            <ac:spMk id="17" creationId="{2178688F-DC5C-C44D-8491-9071EFC99615}"/>
          </ac:spMkLst>
        </pc:spChg>
        <pc:spChg chg="mod">
          <ac:chgData name="Xu Ning" userId="4b16d4e24b5f2f9c" providerId="LiveId" clId="{F2E186BB-763A-A24E-A41A-8F6996AF3DB5}" dt="2019-09-08T06:51:26.786" v="2079" actId="20577"/>
          <ac:spMkLst>
            <pc:docMk/>
            <pc:sldMk cId="4288192498" sldId="282"/>
            <ac:spMk id="184" creationId="{00000000-0000-0000-0000-000000000000}"/>
          </ac:spMkLst>
        </pc:spChg>
      </pc:sldChg>
      <pc:sldChg chg="modSp">
        <pc:chgData name="Xu Ning" userId="4b16d4e24b5f2f9c" providerId="LiveId" clId="{F2E186BB-763A-A24E-A41A-8F6996AF3DB5}" dt="2019-09-08T06:52:05.100" v="2094" actId="14100"/>
        <pc:sldMkLst>
          <pc:docMk/>
          <pc:sldMk cId="218509369" sldId="283"/>
        </pc:sldMkLst>
        <pc:spChg chg="mod">
          <ac:chgData name="Xu Ning" userId="4b16d4e24b5f2f9c" providerId="LiveId" clId="{F2E186BB-763A-A24E-A41A-8F6996AF3DB5}" dt="2019-09-08T06:52:05.100" v="2094" actId="14100"/>
          <ac:spMkLst>
            <pc:docMk/>
            <pc:sldMk cId="218509369" sldId="283"/>
            <ac:spMk id="195" creationId="{00000000-0000-0000-0000-000000000000}"/>
          </ac:spMkLst>
        </pc:spChg>
      </pc:sldChg>
      <pc:sldChg chg="addSp modSp modAnim">
        <pc:chgData name="Xu Ning" userId="4b16d4e24b5f2f9c" providerId="LiveId" clId="{F2E186BB-763A-A24E-A41A-8F6996AF3DB5}" dt="2019-09-07T10:09:50.244" v="840" actId="14100"/>
        <pc:sldMkLst>
          <pc:docMk/>
          <pc:sldMk cId="4088790941" sldId="297"/>
        </pc:sldMkLst>
        <pc:spChg chg="add mod">
          <ac:chgData name="Xu Ning" userId="4b16d4e24b5f2f9c" providerId="LiveId" clId="{F2E186BB-763A-A24E-A41A-8F6996AF3DB5}" dt="2019-09-07T10:09:50.244" v="840" actId="14100"/>
          <ac:spMkLst>
            <pc:docMk/>
            <pc:sldMk cId="4088790941" sldId="297"/>
            <ac:spMk id="2" creationId="{7D221E89-CC24-FF4D-A866-A718A51A0078}"/>
          </ac:spMkLst>
        </pc:spChg>
        <pc:spChg chg="mod">
          <ac:chgData name="Xu Ning" userId="4b16d4e24b5f2f9c" providerId="LiveId" clId="{F2E186BB-763A-A24E-A41A-8F6996AF3DB5}" dt="2019-09-07T10:07:44.871" v="693" actId="1076"/>
          <ac:spMkLst>
            <pc:docMk/>
            <pc:sldMk cId="4088790941" sldId="297"/>
            <ac:spMk id="3" creationId="{ECC4FA79-B5B2-8C4C-99C0-6BB1214D0569}"/>
          </ac:spMkLst>
        </pc:spChg>
      </pc:sldChg>
      <pc:sldChg chg="addSp modSp modAnim">
        <pc:chgData name="Xu Ning" userId="4b16d4e24b5f2f9c" providerId="LiveId" clId="{F2E186BB-763A-A24E-A41A-8F6996AF3DB5}" dt="2019-09-07T09:56:24.814" v="377"/>
        <pc:sldMkLst>
          <pc:docMk/>
          <pc:sldMk cId="2772180901" sldId="298"/>
        </pc:sldMkLst>
        <pc:spChg chg="mod">
          <ac:chgData name="Xu Ning" userId="4b16d4e24b5f2f9c" providerId="LiveId" clId="{F2E186BB-763A-A24E-A41A-8F6996AF3DB5}" dt="2019-09-07T09:41:55.464" v="132" actId="20577"/>
          <ac:spMkLst>
            <pc:docMk/>
            <pc:sldMk cId="2772180901" sldId="298"/>
            <ac:spMk id="3" creationId="{75FC357C-5DDE-E040-B5F7-1D85C566E905}"/>
          </ac:spMkLst>
        </pc:spChg>
        <pc:spChg chg="add mod">
          <ac:chgData name="Xu Ning" userId="4b16d4e24b5f2f9c" providerId="LiveId" clId="{F2E186BB-763A-A24E-A41A-8F6996AF3DB5}" dt="2019-09-07T09:48:35.673" v="251" actId="1076"/>
          <ac:spMkLst>
            <pc:docMk/>
            <pc:sldMk cId="2772180901" sldId="298"/>
            <ac:spMk id="4" creationId="{C8A76BB4-7CA0-A14C-A538-692753697426}"/>
          </ac:spMkLst>
        </pc:spChg>
        <pc:spChg chg="mod">
          <ac:chgData name="Xu Ning" userId="4b16d4e24b5f2f9c" providerId="LiveId" clId="{F2E186BB-763A-A24E-A41A-8F6996AF3DB5}" dt="2019-09-07T09:46:55.535" v="155" actId="1076"/>
          <ac:spMkLst>
            <pc:docMk/>
            <pc:sldMk cId="2772180901" sldId="298"/>
            <ac:spMk id="5" creationId="{FAF8B5AA-DC63-9848-B7C8-7BFB7EB047DF}"/>
          </ac:spMkLst>
        </pc:spChg>
        <pc:spChg chg="add mod">
          <ac:chgData name="Xu Ning" userId="4b16d4e24b5f2f9c" providerId="LiveId" clId="{F2E186BB-763A-A24E-A41A-8F6996AF3DB5}" dt="2019-09-07T09:52:00.793" v="349" actId="20577"/>
          <ac:spMkLst>
            <pc:docMk/>
            <pc:sldMk cId="2772180901" sldId="298"/>
            <ac:spMk id="7" creationId="{3334BCCA-83D6-2040-BDEC-8FA48A8BC6BA}"/>
          </ac:spMkLst>
        </pc:spChg>
        <pc:spChg chg="add mod">
          <ac:chgData name="Xu Ning" userId="4b16d4e24b5f2f9c" providerId="LiveId" clId="{F2E186BB-763A-A24E-A41A-8F6996AF3DB5}" dt="2019-09-07T09:50:22.373" v="336" actId="1076"/>
          <ac:spMkLst>
            <pc:docMk/>
            <pc:sldMk cId="2772180901" sldId="298"/>
            <ac:spMk id="8" creationId="{3355A500-CD91-A247-B620-2158B46A2578}"/>
          </ac:spMkLst>
        </pc:spChg>
        <pc:spChg chg="add mod">
          <ac:chgData name="Xu Ning" userId="4b16d4e24b5f2f9c" providerId="LiveId" clId="{F2E186BB-763A-A24E-A41A-8F6996AF3DB5}" dt="2019-09-07T09:50:24.729" v="337" actId="1076"/>
          <ac:spMkLst>
            <pc:docMk/>
            <pc:sldMk cId="2772180901" sldId="298"/>
            <ac:spMk id="9" creationId="{597E5E12-31D9-3B47-B048-9C4018D59264}"/>
          </ac:spMkLst>
        </pc:spChg>
        <pc:spChg chg="add mod">
          <ac:chgData name="Xu Ning" userId="4b16d4e24b5f2f9c" providerId="LiveId" clId="{F2E186BB-763A-A24E-A41A-8F6996AF3DB5}" dt="2019-09-07T09:50:17.969" v="335" actId="1076"/>
          <ac:spMkLst>
            <pc:docMk/>
            <pc:sldMk cId="2772180901" sldId="298"/>
            <ac:spMk id="10" creationId="{7C148CE5-64D4-D443-9CDA-E5A1C7E6BE35}"/>
          </ac:spMkLst>
        </pc:spChg>
        <pc:spChg chg="add mod">
          <ac:chgData name="Xu Ning" userId="4b16d4e24b5f2f9c" providerId="LiveId" clId="{F2E186BB-763A-A24E-A41A-8F6996AF3DB5}" dt="2019-09-07T09:53:19.281" v="361" actId="1076"/>
          <ac:spMkLst>
            <pc:docMk/>
            <pc:sldMk cId="2772180901" sldId="298"/>
            <ac:spMk id="11" creationId="{B4D1E994-123F-854D-AAA5-222271CBFE1C}"/>
          </ac:spMkLst>
        </pc:spChg>
        <pc:spChg chg="add mod">
          <ac:chgData name="Xu Ning" userId="4b16d4e24b5f2f9c" providerId="LiveId" clId="{F2E186BB-763A-A24E-A41A-8F6996AF3DB5}" dt="2019-09-07T09:54:30.857" v="370" actId="1076"/>
          <ac:spMkLst>
            <pc:docMk/>
            <pc:sldMk cId="2772180901" sldId="298"/>
            <ac:spMk id="12" creationId="{A40A318D-851E-634F-AA06-6640EA73F88A}"/>
          </ac:spMkLst>
        </pc:spChg>
        <pc:picChg chg="mod">
          <ac:chgData name="Xu Ning" userId="4b16d4e24b5f2f9c" providerId="LiveId" clId="{F2E186BB-763A-A24E-A41A-8F6996AF3DB5}" dt="2019-09-07T09:41:35.958" v="110" actId="1076"/>
          <ac:picMkLst>
            <pc:docMk/>
            <pc:sldMk cId="2772180901" sldId="298"/>
            <ac:picMk id="6" creationId="{5B6623B7-C0BF-FE40-B797-B28838E6D76F}"/>
          </ac:picMkLst>
        </pc:picChg>
      </pc:sldChg>
      <pc:sldChg chg="modSp">
        <pc:chgData name="Xu Ning" userId="4b16d4e24b5f2f9c" providerId="LiveId" clId="{F2E186BB-763A-A24E-A41A-8F6996AF3DB5}" dt="2019-09-08T07:11:50.797" v="2602" actId="20577"/>
        <pc:sldMkLst>
          <pc:docMk/>
          <pc:sldMk cId="199223835" sldId="299"/>
        </pc:sldMkLst>
        <pc:spChg chg="mod">
          <ac:chgData name="Xu Ning" userId="4b16d4e24b5f2f9c" providerId="LiveId" clId="{F2E186BB-763A-A24E-A41A-8F6996AF3DB5}" dt="2019-09-08T07:11:44.643" v="2596" actId="20577"/>
          <ac:spMkLst>
            <pc:docMk/>
            <pc:sldMk cId="199223835" sldId="299"/>
            <ac:spMk id="151" creationId="{00000000-0000-0000-0000-000000000000}"/>
          </ac:spMkLst>
        </pc:spChg>
        <pc:spChg chg="mod">
          <ac:chgData name="Xu Ning" userId="4b16d4e24b5f2f9c" providerId="LiveId" clId="{F2E186BB-763A-A24E-A41A-8F6996AF3DB5}" dt="2019-09-08T07:11:50.797" v="2602" actId="20577"/>
          <ac:spMkLst>
            <pc:docMk/>
            <pc:sldMk cId="199223835" sldId="299"/>
            <ac:spMk id="153" creationId="{00000000-0000-0000-0000-000000000000}"/>
          </ac:spMkLst>
        </pc:spChg>
      </pc:sldChg>
      <pc:sldChg chg="addSp">
        <pc:chgData name="Xu Ning" userId="4b16d4e24b5f2f9c" providerId="LiveId" clId="{F2E186BB-763A-A24E-A41A-8F6996AF3DB5}" dt="2019-09-10T15:42:18.096" v="2603"/>
        <pc:sldMkLst>
          <pc:docMk/>
          <pc:sldMk cId="464980212" sldId="300"/>
        </pc:sldMkLst>
        <pc:picChg chg="add">
          <ac:chgData name="Xu Ning" userId="4b16d4e24b5f2f9c" providerId="LiveId" clId="{F2E186BB-763A-A24E-A41A-8F6996AF3DB5}" dt="2019-09-07T09:37:47.260" v="0"/>
          <ac:picMkLst>
            <pc:docMk/>
            <pc:sldMk cId="464980212" sldId="300"/>
            <ac:picMk id="3" creationId="{5025D1A4-2F57-CC41-9548-18AAA8ED13CD}"/>
          </ac:picMkLst>
        </pc:picChg>
        <pc:picChg chg="add">
          <ac:chgData name="Xu Ning" userId="4b16d4e24b5f2f9c" providerId="LiveId" clId="{F2E186BB-763A-A24E-A41A-8F6996AF3DB5}" dt="2019-09-08T06:21:30.011" v="1054"/>
          <ac:picMkLst>
            <pc:docMk/>
            <pc:sldMk cId="464980212" sldId="300"/>
            <ac:picMk id="8" creationId="{5B7A1BCF-4C0D-A44E-AFC4-1EA92DC058FE}"/>
          </ac:picMkLst>
        </pc:picChg>
        <pc:picChg chg="add">
          <ac:chgData name="Xu Ning" userId="4b16d4e24b5f2f9c" providerId="LiveId" clId="{F2E186BB-763A-A24E-A41A-8F6996AF3DB5}" dt="2019-09-10T15:42:18.096" v="2603"/>
          <ac:picMkLst>
            <pc:docMk/>
            <pc:sldMk cId="464980212" sldId="300"/>
            <ac:picMk id="9" creationId="{E4305D18-41F1-B44D-B8BA-1295C857D3C4}"/>
          </ac:picMkLst>
        </pc:picChg>
      </pc:sldChg>
      <pc:sldChg chg="addSp modSp add">
        <pc:chgData name="Xu Ning" userId="4b16d4e24b5f2f9c" providerId="LiveId" clId="{F2E186BB-763A-A24E-A41A-8F6996AF3DB5}" dt="2019-09-08T07:11:04.247" v="2589" actId="1076"/>
        <pc:sldMkLst>
          <pc:docMk/>
          <pc:sldMk cId="64352850" sldId="301"/>
        </pc:sldMkLst>
        <pc:spChg chg="mod">
          <ac:chgData name="Xu Ning" userId="4b16d4e24b5f2f9c" providerId="LiveId" clId="{F2E186BB-763A-A24E-A41A-8F6996AF3DB5}" dt="2019-09-08T06:31:57.813" v="1075" actId="27636"/>
          <ac:spMkLst>
            <pc:docMk/>
            <pc:sldMk cId="64352850" sldId="301"/>
            <ac:spMk id="2" creationId="{2F5683DA-EE34-B647-81FD-8DDE9F36C682}"/>
          </ac:spMkLst>
        </pc:spChg>
        <pc:spChg chg="mod">
          <ac:chgData name="Xu Ning" userId="4b16d4e24b5f2f9c" providerId="LiveId" clId="{F2E186BB-763A-A24E-A41A-8F6996AF3DB5}" dt="2019-09-08T07:10:24.109" v="2584" actId="20577"/>
          <ac:spMkLst>
            <pc:docMk/>
            <pc:sldMk cId="64352850" sldId="301"/>
            <ac:spMk id="3" creationId="{12AE25DB-94B6-7044-920E-D74FFFB3C3FD}"/>
          </ac:spMkLst>
        </pc:spChg>
        <pc:spChg chg="mod">
          <ac:chgData name="Xu Ning" userId="4b16d4e24b5f2f9c" providerId="LiveId" clId="{F2E186BB-763A-A24E-A41A-8F6996AF3DB5}" dt="2019-09-08T07:09:02.525" v="2476" actId="20577"/>
          <ac:spMkLst>
            <pc:docMk/>
            <pc:sldMk cId="64352850" sldId="301"/>
            <ac:spMk id="4" creationId="{A11D3DF7-A8A7-D646-AF70-081680F17674}"/>
          </ac:spMkLst>
        </pc:spChg>
        <pc:spChg chg="mod">
          <ac:chgData name="Xu Ning" userId="4b16d4e24b5f2f9c" providerId="LiveId" clId="{F2E186BB-763A-A24E-A41A-8F6996AF3DB5}" dt="2019-09-08T06:32:02.860" v="1098" actId="27636"/>
          <ac:spMkLst>
            <pc:docMk/>
            <pc:sldMk cId="64352850" sldId="301"/>
            <ac:spMk id="5" creationId="{4BDFB959-402A-624A-9312-0A5FE91BA6BD}"/>
          </ac:spMkLst>
        </pc:spChg>
        <pc:spChg chg="add mod">
          <ac:chgData name="Xu Ning" userId="4b16d4e24b5f2f9c" providerId="LiveId" clId="{F2E186BB-763A-A24E-A41A-8F6996AF3DB5}" dt="2019-09-08T07:11:04.247" v="2589" actId="1076"/>
          <ac:spMkLst>
            <pc:docMk/>
            <pc:sldMk cId="64352850" sldId="301"/>
            <ac:spMk id="6" creationId="{830EE6E8-B828-E645-9A95-178D401ADB36}"/>
          </ac:spMkLst>
        </pc:spChg>
      </pc:sldChg>
      <pc:sldChg chg="modSp add modAnim">
        <pc:chgData name="Xu Ning" userId="4b16d4e24b5f2f9c" providerId="LiveId" clId="{F2E186BB-763A-A24E-A41A-8F6996AF3DB5}" dt="2019-09-08T06:42:30.640" v="1437" actId="20577"/>
        <pc:sldMkLst>
          <pc:docMk/>
          <pc:sldMk cId="3286014642" sldId="302"/>
        </pc:sldMkLst>
        <pc:spChg chg="mod">
          <ac:chgData name="Xu Ning" userId="4b16d4e24b5f2f9c" providerId="LiveId" clId="{F2E186BB-763A-A24E-A41A-8F6996AF3DB5}" dt="2019-09-08T06:41:00.593" v="1385" actId="20577"/>
          <ac:spMkLst>
            <pc:docMk/>
            <pc:sldMk cId="3286014642" sldId="302"/>
            <ac:spMk id="165" creationId="{00000000-0000-0000-0000-000000000000}"/>
          </ac:spMkLst>
        </pc:spChg>
        <pc:spChg chg="mod">
          <ac:chgData name="Xu Ning" userId="4b16d4e24b5f2f9c" providerId="LiveId" clId="{F2E186BB-763A-A24E-A41A-8F6996AF3DB5}" dt="2019-09-08T06:42:30.640" v="1437" actId="20577"/>
          <ac:spMkLst>
            <pc:docMk/>
            <pc:sldMk cId="3286014642" sldId="302"/>
            <ac:spMk id="166" creationId="{00000000-0000-0000-0000-000000000000}"/>
          </ac:spMkLst>
        </pc:spChg>
      </pc:sldChg>
    </pc:docChg>
  </pc:docChgLst>
  <pc:docChgLst>
    <pc:chgData name="Xu Ning" userId="4b16d4e24b5f2f9c" providerId="LiveId" clId="{BCBCF41D-4679-3F48-BB63-038E6C6FCFFB}"/>
    <pc:docChg chg="undo custSel mod addSld delSld modSld sldOrd">
      <pc:chgData name="Xu Ning" userId="4b16d4e24b5f2f9c" providerId="LiveId" clId="{BCBCF41D-4679-3F48-BB63-038E6C6FCFFB}" dt="2020-09-25T03:06:47.533" v="1583"/>
      <pc:docMkLst>
        <pc:docMk/>
      </pc:docMkLst>
      <pc:sldChg chg="addSp delSp modSp mod">
        <pc:chgData name="Xu Ning" userId="4b16d4e24b5f2f9c" providerId="LiveId" clId="{BCBCF41D-4679-3F48-BB63-038E6C6FCFFB}" dt="2020-09-23T07:15:09.981" v="35"/>
        <pc:sldMkLst>
          <pc:docMk/>
          <pc:sldMk cId="0" sldId="258"/>
        </pc:sldMkLst>
        <pc:spChg chg="add del mod">
          <ac:chgData name="Xu Ning" userId="4b16d4e24b5f2f9c" providerId="LiveId" clId="{BCBCF41D-4679-3F48-BB63-038E6C6FCFFB}" dt="2020-09-23T07:15:09.981" v="35"/>
          <ac:spMkLst>
            <pc:docMk/>
            <pc:sldMk cId="0" sldId="258"/>
            <ac:spMk id="3" creationId="{5F642405-9660-EF45-AC56-1A16FD8852B9}"/>
          </ac:spMkLst>
        </pc:spChg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587981645" sldId="260"/>
        </pc:sldMkLst>
      </pc:sldChg>
      <pc:sldChg chg="modSp add del mod">
        <pc:chgData name="Xu Ning" userId="4b16d4e24b5f2f9c" providerId="LiveId" clId="{BCBCF41D-4679-3F48-BB63-038E6C6FCFFB}" dt="2020-09-21T05:50:54.382" v="21"/>
        <pc:sldMkLst>
          <pc:docMk/>
          <pc:sldMk cId="3202068628" sldId="260"/>
        </pc:sldMkLst>
        <pc:spChg chg="mod">
          <ac:chgData name="Xu Ning" userId="4b16d4e24b5f2f9c" providerId="LiveId" clId="{BCBCF41D-4679-3F48-BB63-038E6C6FCFFB}" dt="2020-09-21T05:50:50.885" v="12" actId="1076"/>
          <ac:spMkLst>
            <pc:docMk/>
            <pc:sldMk cId="3202068628" sldId="260"/>
            <ac:spMk id="193" creationId="{00000000-0000-0000-0000-000000000000}"/>
          </ac:spMkLst>
        </pc:spChg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1713384319" sldId="270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3427768379" sldId="270"/>
        </pc:sldMkLst>
      </pc:sldChg>
      <pc:sldChg chg="addSp delSp modSp mod">
        <pc:chgData name="Xu Ning" userId="4b16d4e24b5f2f9c" providerId="LiveId" clId="{BCBCF41D-4679-3F48-BB63-038E6C6FCFFB}" dt="2020-09-25T03:06:47.533" v="1583"/>
        <pc:sldMkLst>
          <pc:docMk/>
          <pc:sldMk cId="464980212" sldId="300"/>
        </pc:sldMkLst>
        <pc:spChg chg="mod">
          <ac:chgData name="Xu Ning" userId="4b16d4e24b5f2f9c" providerId="LiveId" clId="{BCBCF41D-4679-3F48-BB63-038E6C6FCFFB}" dt="2020-09-23T07:14:28.996" v="32" actId="20577"/>
          <ac:spMkLst>
            <pc:docMk/>
            <pc:sldMk cId="464980212" sldId="300"/>
            <ac:spMk id="6" creationId="{002BC7D6-1CE3-4FF8-A9A7-1C57FF7D8C89}"/>
          </ac:spMkLst>
        </pc:spChg>
        <pc:picChg chg="add">
          <ac:chgData name="Xu Ning" userId="4b16d4e24b5f2f9c" providerId="LiveId" clId="{BCBCF41D-4679-3F48-BB63-038E6C6FCFFB}" dt="2020-09-20T06:12:51.182" v="0"/>
          <ac:picMkLst>
            <pc:docMk/>
            <pc:sldMk cId="464980212" sldId="300"/>
            <ac:picMk id="12" creationId="{2B58EF71-A627-654B-8EA4-20788DC0DE6E}"/>
          </ac:picMkLst>
        </pc:picChg>
        <pc:picChg chg="add">
          <ac:chgData name="Xu Ning" userId="4b16d4e24b5f2f9c" providerId="LiveId" clId="{BCBCF41D-4679-3F48-BB63-038E6C6FCFFB}" dt="2020-09-23T07:13:41.849" v="24"/>
          <ac:picMkLst>
            <pc:docMk/>
            <pc:sldMk cId="464980212" sldId="300"/>
            <ac:picMk id="13" creationId="{029C4E30-99B6-D14A-9E19-FB70C9136156}"/>
          </ac:picMkLst>
        </pc:picChg>
        <pc:picChg chg="add del">
          <ac:chgData name="Xu Ning" userId="4b16d4e24b5f2f9c" providerId="LiveId" clId="{BCBCF41D-4679-3F48-BB63-038E6C6FCFFB}" dt="2020-09-21T05:50:54.625" v="22"/>
          <ac:picMkLst>
            <pc:docMk/>
            <pc:sldMk cId="464980212" sldId="300"/>
            <ac:picMk id="13" creationId="{6C64E0A5-36AF-F34F-948C-723B6E1A09E2}"/>
          </ac:picMkLst>
        </pc:picChg>
        <pc:picChg chg="add">
          <ac:chgData name="Xu Ning" userId="4b16d4e24b5f2f9c" providerId="LiveId" clId="{BCBCF41D-4679-3F48-BB63-038E6C6FCFFB}" dt="2020-09-25T03:06:47.533" v="1583"/>
          <ac:picMkLst>
            <pc:docMk/>
            <pc:sldMk cId="464980212" sldId="300"/>
            <ac:picMk id="15" creationId="{5685B8C8-A4A0-B744-A213-86B74AFE9F10}"/>
          </ac:picMkLst>
        </pc:picChg>
      </pc:sldChg>
      <pc:sldChg chg="modSp mod ord">
        <pc:chgData name="Xu Ning" userId="4b16d4e24b5f2f9c" providerId="LiveId" clId="{BCBCF41D-4679-3F48-BB63-038E6C6FCFFB}" dt="2020-09-23T08:09:52.872" v="757" actId="20578"/>
        <pc:sldMkLst>
          <pc:docMk/>
          <pc:sldMk cId="3701871106" sldId="304"/>
        </pc:sldMkLst>
        <pc:spChg chg="mod">
          <ac:chgData name="Xu Ning" userId="4b16d4e24b5f2f9c" providerId="LiveId" clId="{BCBCF41D-4679-3F48-BB63-038E6C6FCFFB}" dt="2020-09-23T07:41:07.009" v="279" actId="20577"/>
          <ac:spMkLst>
            <pc:docMk/>
            <pc:sldMk cId="3701871106" sldId="304"/>
            <ac:spMk id="3" creationId="{820D38FF-CC06-9F47-9458-A4D58532A32F}"/>
          </ac:spMkLst>
        </pc:spChg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1538815944" sldId="305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1939496323" sldId="305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2611546126" sldId="308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2806558765" sldId="308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523123347" sldId="309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3222130712" sldId="309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1748730817" sldId="310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3857767505" sldId="310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398936984" sldId="311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2884605873" sldId="311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1548424271" sldId="312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2624988538" sldId="312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3101328512" sldId="313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3367982565" sldId="313"/>
        </pc:sldMkLst>
      </pc:sldChg>
      <pc:sldChg chg="modSp add del mod">
        <pc:chgData name="Xu Ning" userId="4b16d4e24b5f2f9c" providerId="LiveId" clId="{BCBCF41D-4679-3F48-BB63-038E6C6FCFFB}" dt="2020-09-21T05:50:54.382" v="21"/>
        <pc:sldMkLst>
          <pc:docMk/>
          <pc:sldMk cId="1630337605" sldId="314"/>
        </pc:sldMkLst>
        <pc:spChg chg="mod">
          <ac:chgData name="Xu Ning" userId="4b16d4e24b5f2f9c" providerId="LiveId" clId="{BCBCF41D-4679-3F48-BB63-038E6C6FCFFB}" dt="2020-09-21T05:50:51.404" v="13" actId="1076"/>
          <ac:spMkLst>
            <pc:docMk/>
            <pc:sldMk cId="1630337605" sldId="314"/>
            <ac:spMk id="200" creationId="{00000000-0000-0000-0000-000000000000}"/>
          </ac:spMkLst>
        </pc:spChg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2036488769" sldId="314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2664825550" sldId="315"/>
        </pc:sldMkLst>
      </pc:sldChg>
      <pc:sldChg chg="modSp add del mod">
        <pc:chgData name="Xu Ning" userId="4b16d4e24b5f2f9c" providerId="LiveId" clId="{BCBCF41D-4679-3F48-BB63-038E6C6FCFFB}" dt="2020-09-21T05:50:54.382" v="21"/>
        <pc:sldMkLst>
          <pc:docMk/>
          <pc:sldMk cId="4210887579" sldId="315"/>
        </pc:sldMkLst>
        <pc:spChg chg="mod">
          <ac:chgData name="Xu Ning" userId="4b16d4e24b5f2f9c" providerId="LiveId" clId="{BCBCF41D-4679-3F48-BB63-038E6C6FCFFB}" dt="2020-09-21T05:50:53.646" v="19" actId="1076"/>
          <ac:spMkLst>
            <pc:docMk/>
            <pc:sldMk cId="4210887579" sldId="315"/>
            <ac:spMk id="7" creationId="{B045550A-5F12-3041-82DE-5606789FFF9D}"/>
          </ac:spMkLst>
        </pc:spChg>
        <pc:spChg chg="mod">
          <ac:chgData name="Xu Ning" userId="4b16d4e24b5f2f9c" providerId="LiveId" clId="{BCBCF41D-4679-3F48-BB63-038E6C6FCFFB}" dt="2020-09-21T05:50:54.116" v="20" actId="1076"/>
          <ac:spMkLst>
            <pc:docMk/>
            <pc:sldMk cId="4210887579" sldId="315"/>
            <ac:spMk id="8" creationId="{17E21FF2-C378-6D4F-97ED-9038945C5153}"/>
          </ac:spMkLst>
        </pc:spChg>
        <pc:spChg chg="mod">
          <ac:chgData name="Xu Ning" userId="4b16d4e24b5f2f9c" providerId="LiveId" clId="{BCBCF41D-4679-3F48-BB63-038E6C6FCFFB}" dt="2020-09-21T05:50:53.397" v="18" actId="1076"/>
          <ac:spMkLst>
            <pc:docMk/>
            <pc:sldMk cId="4210887579" sldId="315"/>
            <ac:spMk id="10" creationId="{BB74C940-1ACB-834C-B588-6B9160076538}"/>
          </ac:spMkLst>
        </pc:spChg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2049391618" sldId="316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2928635334" sldId="316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3198471902" sldId="317"/>
        </pc:sldMkLst>
      </pc:sldChg>
      <pc:sldChg chg="modSp add del mod">
        <pc:chgData name="Xu Ning" userId="4b16d4e24b5f2f9c" providerId="LiveId" clId="{BCBCF41D-4679-3F48-BB63-038E6C6FCFFB}" dt="2020-09-21T05:50:54.382" v="21"/>
        <pc:sldMkLst>
          <pc:docMk/>
          <pc:sldMk cId="4010407881" sldId="317"/>
        </pc:sldMkLst>
        <pc:spChg chg="mod">
          <ac:chgData name="Xu Ning" userId="4b16d4e24b5f2f9c" providerId="LiveId" clId="{BCBCF41D-4679-3F48-BB63-038E6C6FCFFB}" dt="2020-09-21T05:50:52.561" v="15" actId="1076"/>
          <ac:spMkLst>
            <pc:docMk/>
            <pc:sldMk cId="4010407881" sldId="317"/>
            <ac:spMk id="6" creationId="{EB5548B7-DA16-5F40-BFE8-DBAFDE63014D}"/>
          </ac:spMkLst>
        </pc:spChg>
        <pc:spChg chg="mod">
          <ac:chgData name="Xu Ning" userId="4b16d4e24b5f2f9c" providerId="LiveId" clId="{BCBCF41D-4679-3F48-BB63-038E6C6FCFFB}" dt="2020-09-21T05:50:52.877" v="16" actId="1076"/>
          <ac:spMkLst>
            <pc:docMk/>
            <pc:sldMk cId="4010407881" sldId="317"/>
            <ac:spMk id="7" creationId="{9275F017-C242-614B-BBF7-FA3EC5F3312D}"/>
          </ac:spMkLst>
        </pc:spChg>
        <pc:spChg chg="mod">
          <ac:chgData name="Xu Ning" userId="4b16d4e24b5f2f9c" providerId="LiveId" clId="{BCBCF41D-4679-3F48-BB63-038E6C6FCFFB}" dt="2020-09-21T05:50:53.171" v="17" actId="1076"/>
          <ac:spMkLst>
            <pc:docMk/>
            <pc:sldMk cId="4010407881" sldId="317"/>
            <ac:spMk id="8" creationId="{01CE1EFE-BA7C-F844-8935-D16BD9614903}"/>
          </ac:spMkLst>
        </pc:spChg>
        <pc:spChg chg="mod">
          <ac:chgData name="Xu Ning" userId="4b16d4e24b5f2f9c" providerId="LiveId" clId="{BCBCF41D-4679-3F48-BB63-038E6C6FCFFB}" dt="2020-09-21T05:50:52.107" v="14" actId="1076"/>
          <ac:spMkLst>
            <pc:docMk/>
            <pc:sldMk cId="4010407881" sldId="317"/>
            <ac:spMk id="9" creationId="{8435E08F-AA1A-BD47-A681-A7357C396B5D}"/>
          </ac:spMkLst>
        </pc:spChg>
      </pc:sldChg>
      <pc:sldChg chg="addSp delSp modSp new mod modClrScheme chgLayout">
        <pc:chgData name="Xu Ning" userId="4b16d4e24b5f2f9c" providerId="LiveId" clId="{BCBCF41D-4679-3F48-BB63-038E6C6FCFFB}" dt="2020-09-23T07:33:36.107" v="268" actId="20577"/>
        <pc:sldMkLst>
          <pc:docMk/>
          <pc:sldMk cId="2712903267" sldId="318"/>
        </pc:sldMkLst>
        <pc:spChg chg="del">
          <ac:chgData name="Xu Ning" userId="4b16d4e24b5f2f9c" providerId="LiveId" clId="{BCBCF41D-4679-3F48-BB63-038E6C6FCFFB}" dt="2020-09-23T07:25:36.276" v="37" actId="700"/>
          <ac:spMkLst>
            <pc:docMk/>
            <pc:sldMk cId="2712903267" sldId="318"/>
            <ac:spMk id="2" creationId="{CA5E9045-59EF-CB45-8187-20E9F97D4EE9}"/>
          </ac:spMkLst>
        </pc:spChg>
        <pc:spChg chg="del mod ord">
          <ac:chgData name="Xu Ning" userId="4b16d4e24b5f2f9c" providerId="LiveId" clId="{BCBCF41D-4679-3F48-BB63-038E6C6FCFFB}" dt="2020-09-23T07:25:36.276" v="37" actId="700"/>
          <ac:spMkLst>
            <pc:docMk/>
            <pc:sldMk cId="2712903267" sldId="318"/>
            <ac:spMk id="3" creationId="{27BE0A62-EFDE-0543-9111-1BE7DAEA0A31}"/>
          </ac:spMkLst>
        </pc:spChg>
        <pc:spChg chg="del">
          <ac:chgData name="Xu Ning" userId="4b16d4e24b5f2f9c" providerId="LiveId" clId="{BCBCF41D-4679-3F48-BB63-038E6C6FCFFB}" dt="2020-09-23T07:25:36.276" v="37" actId="700"/>
          <ac:spMkLst>
            <pc:docMk/>
            <pc:sldMk cId="2712903267" sldId="318"/>
            <ac:spMk id="4" creationId="{67655129-9FF4-CD4F-9431-FEF32D332DC9}"/>
          </ac:spMkLst>
        </pc:spChg>
        <pc:spChg chg="del mod ord">
          <ac:chgData name="Xu Ning" userId="4b16d4e24b5f2f9c" providerId="LiveId" clId="{BCBCF41D-4679-3F48-BB63-038E6C6FCFFB}" dt="2020-09-23T07:25:36.276" v="37" actId="700"/>
          <ac:spMkLst>
            <pc:docMk/>
            <pc:sldMk cId="2712903267" sldId="318"/>
            <ac:spMk id="5" creationId="{20E77943-2A5B-0D40-88AC-6E94F6150E2C}"/>
          </ac:spMkLst>
        </pc:spChg>
        <pc:spChg chg="add mod ord">
          <ac:chgData name="Xu Ning" userId="4b16d4e24b5f2f9c" providerId="LiveId" clId="{BCBCF41D-4679-3F48-BB63-038E6C6FCFFB}" dt="2020-09-23T07:26:32.137" v="118" actId="26606"/>
          <ac:spMkLst>
            <pc:docMk/>
            <pc:sldMk cId="2712903267" sldId="318"/>
            <ac:spMk id="6" creationId="{24CC4A06-6FCB-034E-8CD9-264F43181D89}"/>
          </ac:spMkLst>
        </pc:spChg>
        <pc:spChg chg="add mod ord">
          <ac:chgData name="Xu Ning" userId="4b16d4e24b5f2f9c" providerId="LiveId" clId="{BCBCF41D-4679-3F48-BB63-038E6C6FCFFB}" dt="2020-09-23T07:33:36.107" v="268" actId="20577"/>
          <ac:spMkLst>
            <pc:docMk/>
            <pc:sldMk cId="2712903267" sldId="318"/>
            <ac:spMk id="7" creationId="{31DD4BF6-953C-DD42-AF48-9C3AE194F7AD}"/>
          </ac:spMkLst>
        </pc:spChg>
        <pc:picChg chg="add">
          <ac:chgData name="Xu Ning" userId="4b16d4e24b5f2f9c" providerId="LiveId" clId="{BCBCF41D-4679-3F48-BB63-038E6C6FCFFB}" dt="2020-09-23T07:26:32.137" v="118" actId="26606"/>
          <ac:picMkLst>
            <pc:docMk/>
            <pc:sldMk cId="2712903267" sldId="318"/>
            <ac:picMk id="9" creationId="{D74D2744-5016-43DA-9737-539C3821AEEC}"/>
          </ac:picMkLst>
        </pc:picChg>
      </pc:sldChg>
      <pc:sldChg chg="addSp delSp modSp new mod">
        <pc:chgData name="Xu Ning" userId="4b16d4e24b5f2f9c" providerId="LiveId" clId="{BCBCF41D-4679-3F48-BB63-038E6C6FCFFB}" dt="2020-09-23T07:50:10.762" v="461" actId="20577"/>
        <pc:sldMkLst>
          <pc:docMk/>
          <pc:sldMk cId="4138208111" sldId="319"/>
        </pc:sldMkLst>
        <pc:spChg chg="mod">
          <ac:chgData name="Xu Ning" userId="4b16d4e24b5f2f9c" providerId="LiveId" clId="{BCBCF41D-4679-3F48-BB63-038E6C6FCFFB}" dt="2020-09-23T07:43:51.870" v="300" actId="20577"/>
          <ac:spMkLst>
            <pc:docMk/>
            <pc:sldMk cId="4138208111" sldId="319"/>
            <ac:spMk id="2" creationId="{0CF7B20C-ED59-C04C-8502-B2D3C40553C0}"/>
          </ac:spMkLst>
        </pc:spChg>
        <pc:spChg chg="mod">
          <ac:chgData name="Xu Ning" userId="4b16d4e24b5f2f9c" providerId="LiveId" clId="{BCBCF41D-4679-3F48-BB63-038E6C6FCFFB}" dt="2020-09-23T07:50:10.762" v="461" actId="20577"/>
          <ac:spMkLst>
            <pc:docMk/>
            <pc:sldMk cId="4138208111" sldId="319"/>
            <ac:spMk id="3" creationId="{3B7ED804-591A-3A40-A19E-CBC53950F691}"/>
          </ac:spMkLst>
        </pc:spChg>
        <pc:graphicFrameChg chg="add del mod modGraphic">
          <ac:chgData name="Xu Ning" userId="4b16d4e24b5f2f9c" providerId="LiveId" clId="{BCBCF41D-4679-3F48-BB63-038E6C6FCFFB}" dt="2020-09-23T07:47:45.157" v="304"/>
          <ac:graphicFrameMkLst>
            <pc:docMk/>
            <pc:sldMk cId="4138208111" sldId="319"/>
            <ac:graphicFrameMk id="4" creationId="{37888D9D-CD38-D542-A895-5B450E2F46FD}"/>
          </ac:graphicFrameMkLst>
        </pc:graphicFrameChg>
        <pc:picChg chg="add del mod">
          <ac:chgData name="Xu Ning" userId="4b16d4e24b5f2f9c" providerId="LiveId" clId="{BCBCF41D-4679-3F48-BB63-038E6C6FCFFB}" dt="2020-09-23T07:49:05.099" v="307" actId="478"/>
          <ac:picMkLst>
            <pc:docMk/>
            <pc:sldMk cId="4138208111" sldId="319"/>
            <ac:picMk id="5" creationId="{6F9EB54E-0122-3441-ADDF-23471B537D0D}"/>
          </ac:picMkLst>
        </pc:picChg>
        <pc:picChg chg="add mod">
          <ac:chgData name="Xu Ning" userId="4b16d4e24b5f2f9c" providerId="LiveId" clId="{BCBCF41D-4679-3F48-BB63-038E6C6FCFFB}" dt="2020-09-23T07:49:08.518" v="309" actId="1076"/>
          <ac:picMkLst>
            <pc:docMk/>
            <pc:sldMk cId="4138208111" sldId="319"/>
            <ac:picMk id="6" creationId="{04BFFEC2-D387-2142-A418-679DADD405DF}"/>
          </ac:picMkLst>
        </pc:picChg>
      </pc:sldChg>
      <pc:sldChg chg="addSp modSp new mod">
        <pc:chgData name="Xu Ning" userId="4b16d4e24b5f2f9c" providerId="LiveId" clId="{BCBCF41D-4679-3F48-BB63-038E6C6FCFFB}" dt="2020-09-23T08:32:59.275" v="1582" actId="20577"/>
        <pc:sldMkLst>
          <pc:docMk/>
          <pc:sldMk cId="3995495397" sldId="320"/>
        </pc:sldMkLst>
        <pc:spChg chg="mod">
          <ac:chgData name="Xu Ning" userId="4b16d4e24b5f2f9c" providerId="LiveId" clId="{BCBCF41D-4679-3F48-BB63-038E6C6FCFFB}" dt="2020-09-23T07:51:21.342" v="485" actId="20577"/>
          <ac:spMkLst>
            <pc:docMk/>
            <pc:sldMk cId="3995495397" sldId="320"/>
            <ac:spMk id="2" creationId="{2FADE188-A6E8-AB40-87EB-44114F31FBBB}"/>
          </ac:spMkLst>
        </pc:spChg>
        <pc:spChg chg="mod">
          <ac:chgData name="Xu Ning" userId="4b16d4e24b5f2f9c" providerId="LiveId" clId="{BCBCF41D-4679-3F48-BB63-038E6C6FCFFB}" dt="2020-09-23T08:32:59.275" v="1582" actId="20577"/>
          <ac:spMkLst>
            <pc:docMk/>
            <pc:sldMk cId="3995495397" sldId="320"/>
            <ac:spMk id="3" creationId="{74E65BAE-759D-5F4A-B291-CA6D89DDD9E8}"/>
          </ac:spMkLst>
        </pc:spChg>
        <pc:picChg chg="add mod">
          <ac:chgData name="Xu Ning" userId="4b16d4e24b5f2f9c" providerId="LiveId" clId="{BCBCF41D-4679-3F48-BB63-038E6C6FCFFB}" dt="2020-09-23T07:51:15.771" v="468" actId="14100"/>
          <ac:picMkLst>
            <pc:docMk/>
            <pc:sldMk cId="3995495397" sldId="320"/>
            <ac:picMk id="4" creationId="{E8203319-6B42-584B-9253-2EAC2423CB10}"/>
          </ac:picMkLst>
        </pc:picChg>
      </pc:sldChg>
      <pc:sldChg chg="addSp delSp modSp new mod ord">
        <pc:chgData name="Xu Ning" userId="4b16d4e24b5f2f9c" providerId="LiveId" clId="{BCBCF41D-4679-3F48-BB63-038E6C6FCFFB}" dt="2020-09-23T08:20:39.902" v="1123" actId="478"/>
        <pc:sldMkLst>
          <pc:docMk/>
          <pc:sldMk cId="2577679908" sldId="321"/>
        </pc:sldMkLst>
        <pc:spChg chg="mod">
          <ac:chgData name="Xu Ning" userId="4b16d4e24b5f2f9c" providerId="LiveId" clId="{BCBCF41D-4679-3F48-BB63-038E6C6FCFFB}" dt="2020-09-23T08:04:38.456" v="745" actId="20577"/>
          <ac:spMkLst>
            <pc:docMk/>
            <pc:sldMk cId="2577679908" sldId="321"/>
            <ac:spMk id="2" creationId="{A57B310F-3380-C04C-9611-5825ED0B18C0}"/>
          </ac:spMkLst>
        </pc:spChg>
        <pc:spChg chg="mod">
          <ac:chgData name="Xu Ning" userId="4b16d4e24b5f2f9c" providerId="LiveId" clId="{BCBCF41D-4679-3F48-BB63-038E6C6FCFFB}" dt="2020-09-23T08:17:48.203" v="1057" actId="20577"/>
          <ac:spMkLst>
            <pc:docMk/>
            <pc:sldMk cId="2577679908" sldId="321"/>
            <ac:spMk id="3" creationId="{92E6BE08-CF4C-4348-8A48-C7A255376C25}"/>
          </ac:spMkLst>
        </pc:spChg>
        <pc:spChg chg="add mod">
          <ac:chgData name="Xu Ning" userId="4b16d4e24b5f2f9c" providerId="LiveId" clId="{BCBCF41D-4679-3F48-BB63-038E6C6FCFFB}" dt="2020-09-23T08:19:27.813" v="1091" actId="20577"/>
          <ac:spMkLst>
            <pc:docMk/>
            <pc:sldMk cId="2577679908" sldId="321"/>
            <ac:spMk id="6" creationId="{67CB6C94-CB86-074E-BFF2-8B97DA3F5A77}"/>
          </ac:spMkLst>
        </pc:spChg>
        <pc:spChg chg="add mod">
          <ac:chgData name="Xu Ning" userId="4b16d4e24b5f2f9c" providerId="LiveId" clId="{BCBCF41D-4679-3F48-BB63-038E6C6FCFFB}" dt="2020-09-23T08:20:07.290" v="1109" actId="20577"/>
          <ac:spMkLst>
            <pc:docMk/>
            <pc:sldMk cId="2577679908" sldId="321"/>
            <ac:spMk id="7" creationId="{0F5A81D5-370B-6540-B158-6FA82234065D}"/>
          </ac:spMkLst>
        </pc:spChg>
        <pc:spChg chg="add mod">
          <ac:chgData name="Xu Ning" userId="4b16d4e24b5f2f9c" providerId="LiveId" clId="{BCBCF41D-4679-3F48-BB63-038E6C6FCFFB}" dt="2020-09-23T08:20:35.226" v="1122" actId="20577"/>
          <ac:spMkLst>
            <pc:docMk/>
            <pc:sldMk cId="2577679908" sldId="321"/>
            <ac:spMk id="9" creationId="{49FAA103-7B6B-694F-A401-366406941F50}"/>
          </ac:spMkLst>
        </pc:spChg>
        <pc:graphicFrameChg chg="add del mod modGraphic">
          <ac:chgData name="Xu Ning" userId="4b16d4e24b5f2f9c" providerId="LiveId" clId="{BCBCF41D-4679-3F48-BB63-038E6C6FCFFB}" dt="2020-09-23T08:19:31.326" v="1092" actId="478"/>
          <ac:graphicFrameMkLst>
            <pc:docMk/>
            <pc:sldMk cId="2577679908" sldId="321"/>
            <ac:graphicFrameMk id="4" creationId="{8492292F-7686-0F45-A45C-731C7B3C2A9D}"/>
          </ac:graphicFrameMkLst>
        </pc:graphicFrameChg>
        <pc:graphicFrameChg chg="add del mod modGraphic">
          <ac:chgData name="Xu Ning" userId="4b16d4e24b5f2f9c" providerId="LiveId" clId="{BCBCF41D-4679-3F48-BB63-038E6C6FCFFB}" dt="2020-09-23T08:20:12.960" v="1110" actId="478"/>
          <ac:graphicFrameMkLst>
            <pc:docMk/>
            <pc:sldMk cId="2577679908" sldId="321"/>
            <ac:graphicFrameMk id="5" creationId="{16A8DBA9-E924-784F-B329-872F2AD22637}"/>
          </ac:graphicFrameMkLst>
        </pc:graphicFrameChg>
        <pc:graphicFrameChg chg="add del mod modGraphic">
          <ac:chgData name="Xu Ning" userId="4b16d4e24b5f2f9c" providerId="LiveId" clId="{BCBCF41D-4679-3F48-BB63-038E6C6FCFFB}" dt="2020-09-23T08:20:39.902" v="1123" actId="478"/>
          <ac:graphicFrameMkLst>
            <pc:docMk/>
            <pc:sldMk cId="2577679908" sldId="321"/>
            <ac:graphicFrameMk id="8" creationId="{537884FB-D7B4-5741-A0C5-EA0660F4CE41}"/>
          </ac:graphicFrameMkLst>
        </pc:graphicFrameChg>
      </pc:sldChg>
      <pc:sldChg chg="addSp delSp modSp new mod modClrScheme chgLayout">
        <pc:chgData name="Xu Ning" userId="4b16d4e24b5f2f9c" providerId="LiveId" clId="{BCBCF41D-4679-3F48-BB63-038E6C6FCFFB}" dt="2020-09-23T08:31:01.682" v="1397" actId="20577"/>
        <pc:sldMkLst>
          <pc:docMk/>
          <pc:sldMk cId="3154602775" sldId="322"/>
        </pc:sldMkLst>
        <pc:spChg chg="del mod ord">
          <ac:chgData name="Xu Ning" userId="4b16d4e24b5f2f9c" providerId="LiveId" clId="{BCBCF41D-4679-3F48-BB63-038E6C6FCFFB}" dt="2020-09-23T08:22:04.438" v="1125" actId="700"/>
          <ac:spMkLst>
            <pc:docMk/>
            <pc:sldMk cId="3154602775" sldId="322"/>
            <ac:spMk id="2" creationId="{A0A59AD5-C576-1049-92DF-3D998EF603F4}"/>
          </ac:spMkLst>
        </pc:spChg>
        <pc:spChg chg="del mod ord">
          <ac:chgData name="Xu Ning" userId="4b16d4e24b5f2f9c" providerId="LiveId" clId="{BCBCF41D-4679-3F48-BB63-038E6C6FCFFB}" dt="2020-09-23T08:22:04.438" v="1125" actId="700"/>
          <ac:spMkLst>
            <pc:docMk/>
            <pc:sldMk cId="3154602775" sldId="322"/>
            <ac:spMk id="3" creationId="{64758B2D-592C-2B4E-A9BA-DC7011D3A024}"/>
          </ac:spMkLst>
        </pc:spChg>
        <pc:spChg chg="del">
          <ac:chgData name="Xu Ning" userId="4b16d4e24b5f2f9c" providerId="LiveId" clId="{BCBCF41D-4679-3F48-BB63-038E6C6FCFFB}" dt="2020-09-23T08:22:04.438" v="1125" actId="700"/>
          <ac:spMkLst>
            <pc:docMk/>
            <pc:sldMk cId="3154602775" sldId="322"/>
            <ac:spMk id="4" creationId="{962618DC-D631-BB44-8EDE-312FCE9D1208}"/>
          </ac:spMkLst>
        </pc:spChg>
        <pc:spChg chg="del">
          <ac:chgData name="Xu Ning" userId="4b16d4e24b5f2f9c" providerId="LiveId" clId="{BCBCF41D-4679-3F48-BB63-038E6C6FCFFB}" dt="2020-09-23T08:22:04.438" v="1125" actId="700"/>
          <ac:spMkLst>
            <pc:docMk/>
            <pc:sldMk cId="3154602775" sldId="322"/>
            <ac:spMk id="5" creationId="{8308E767-D036-774D-AE59-F360E30352FC}"/>
          </ac:spMkLst>
        </pc:spChg>
        <pc:spChg chg="add mod ord">
          <ac:chgData name="Xu Ning" userId="4b16d4e24b5f2f9c" providerId="LiveId" clId="{BCBCF41D-4679-3F48-BB63-038E6C6FCFFB}" dt="2020-09-23T08:31:01.682" v="1397" actId="20577"/>
          <ac:spMkLst>
            <pc:docMk/>
            <pc:sldMk cId="3154602775" sldId="322"/>
            <ac:spMk id="6" creationId="{97B1EA07-49DB-2E4D-B3B5-1237A50D3636}"/>
          </ac:spMkLst>
        </pc:spChg>
        <pc:spChg chg="add mod ord">
          <ac:chgData name="Xu Ning" userId="4b16d4e24b5f2f9c" providerId="LiveId" clId="{BCBCF41D-4679-3F48-BB63-038E6C6FCFFB}" dt="2020-09-23T08:30:51.919" v="1390" actId="20577"/>
          <ac:spMkLst>
            <pc:docMk/>
            <pc:sldMk cId="3154602775" sldId="322"/>
            <ac:spMk id="7" creationId="{B3384FFB-F0D3-4C4F-9674-4786CC5C629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  <p:extLst>
      <p:ext uri="{BB962C8B-B14F-4D97-AF65-F5344CB8AC3E}">
        <p14:creationId xmlns:p14="http://schemas.microsoft.com/office/powerpoint/2010/main" val="359408684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8211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lv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521169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89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  <p:extLst>
      <p:ext uri="{BB962C8B-B14F-4D97-AF65-F5344CB8AC3E}">
        <p14:creationId xmlns:p14="http://schemas.microsoft.com/office/powerpoint/2010/main" val="292720121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242028132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空白展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61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2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361182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8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8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84" name="线条"/>
          <p:cNvSpPr/>
          <p:nvPr/>
        </p:nvSpPr>
        <p:spPr>
          <a:xfrm flipV="1">
            <a:off x="50292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306374189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308803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2490507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88137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5736753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256052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147167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713323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571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11861800" cy="619665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9930846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61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11861800" cy="61966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6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759681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7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7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74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7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lv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7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7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747896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0540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2035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8109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615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5333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3866252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/>
  <p:txStyles>
    <p:titleStyle>
      <a:lvl1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2055631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0p/28fhj7kx57q1s1fdls53n2v80000gn/T/com.microsoft.Powerpoint/converted_emf.emf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78F7B328-8FE6-4F5F-B499-FC97FF990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第二节 基础数据结构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2BC7D6-1CE3-4FF8-A9A7-1C57FF7D8C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徐宁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348768A-C870-492C-8F8C-F17B4E1D58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EB19F2F-8AFE-4C8E-BB64-007DBE4FF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数据分析与处理技术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25D1A4-2F57-CC41-9548-18AAA8ED13CD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7A1BCF-4C0D-A44E-AFC4-1EA92DC058FE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305D18-41F1-B44D-B8BA-1295C857D3C4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89E7745-E907-3E43-B4E9-415843254902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8CBFAE7-98E6-DC4F-BBA5-7F8F11626F97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920" spc="107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2020</a:t>
            </a:r>
            <a:endParaRPr lang="zh-CN" altLang="en-US" sz="1920" spc="107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B58EF71-A627-654B-8EA4-20788DC0DE6E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29C4E30-99B6-D14A-9E19-FB70C9136156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4A71BA1-596A-214E-83F3-E052990ABF5F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685B8C8-A4A0-B744-A213-86B74AFE9F10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8021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成组"/>
          <p:cNvGrpSpPr/>
          <p:nvPr/>
        </p:nvGrpSpPr>
        <p:grpSpPr>
          <a:xfrm>
            <a:off x="1877193" y="5319423"/>
            <a:ext cx="8484489" cy="2113146"/>
            <a:chOff x="-31750" y="-31749"/>
            <a:chExt cx="8484487" cy="2752594"/>
          </a:xfrm>
        </p:grpSpPr>
        <p:pic>
          <p:nvPicPr>
            <p:cNvPr id="212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370462" y="1312797"/>
              <a:ext cx="2752596" cy="63501"/>
            </a:xfrm>
            <a:prstGeom prst="rect">
              <a:avLst/>
            </a:prstGeom>
            <a:effectLst/>
          </p:spPr>
        </p:pic>
        <p:pic>
          <p:nvPicPr>
            <p:cNvPr id="214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2655603"/>
              <a:ext cx="8484488" cy="63501"/>
            </a:xfrm>
            <a:prstGeom prst="rect">
              <a:avLst/>
            </a:prstGeom>
            <a:effectLst/>
          </p:spPr>
        </p:pic>
      </p:grpSp>
      <p:sp>
        <p:nvSpPr>
          <p:cNvPr id="217" name="字符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字符型数据</a:t>
            </a:r>
            <a:endParaRPr b="1" dirty="0"/>
          </a:p>
        </p:txBody>
      </p:sp>
      <p:sp>
        <p:nvSpPr>
          <p:cNvPr id="2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19" name="a='wang qi'…"/>
          <p:cNvSpPr txBox="1"/>
          <p:nvPr/>
        </p:nvSpPr>
        <p:spPr>
          <a:xfrm>
            <a:off x="2229481" y="5226564"/>
            <a:ext cx="90948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/>
            </a:pPr>
            <a:r>
              <a:rPr dirty="0">
                <a:solidFill>
                  <a:srgbClr val="0000FF"/>
                </a:solidFill>
              </a:rPr>
              <a:t>&gt; a='</a:t>
            </a:r>
            <a:r>
              <a:rPr dirty="0" err="1">
                <a:solidFill>
                  <a:srgbClr val="0000FF"/>
                </a:solidFill>
              </a:rPr>
              <a:t>wang</a:t>
            </a:r>
            <a:r>
              <a:rPr dirty="0">
                <a:solidFill>
                  <a:srgbClr val="0000FF"/>
                </a:solidFill>
              </a:rPr>
              <a:t> qi'</a:t>
            </a:r>
          </a:p>
          <a:p>
            <a:pPr>
              <a:defRPr sz="2700"/>
            </a:pPr>
            <a:r>
              <a:rPr dirty="0">
                <a:solidFill>
                  <a:srgbClr val="0000FF"/>
                </a:solidFill>
              </a:rPr>
              <a:t>&gt; b=c('</a:t>
            </a:r>
            <a:r>
              <a:rPr dirty="0" err="1">
                <a:solidFill>
                  <a:srgbClr val="0000FF"/>
                </a:solidFill>
              </a:rPr>
              <a:t>zhang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ke</a:t>
            </a:r>
            <a:r>
              <a:rPr dirty="0">
                <a:solidFill>
                  <a:srgbClr val="0000FF"/>
                </a:solidFill>
              </a:rPr>
              <a:t>','</a:t>
            </a:r>
            <a:r>
              <a:rPr dirty="0" err="1">
                <a:solidFill>
                  <a:srgbClr val="0000FF"/>
                </a:solidFill>
              </a:rPr>
              <a:t>wang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qi','li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shan</a:t>
            </a:r>
            <a:r>
              <a:rPr dirty="0">
                <a:solidFill>
                  <a:srgbClr val="0000FF"/>
                </a:solidFill>
              </a:rPr>
              <a:t>')</a:t>
            </a:r>
          </a:p>
          <a:p>
            <a:pPr>
              <a:defRPr sz="2700"/>
            </a:pPr>
            <a:r>
              <a:rPr dirty="0">
                <a:solidFill>
                  <a:srgbClr val="0000FF"/>
                </a:solidFill>
              </a:rPr>
              <a:t>&gt; a %in% b</a:t>
            </a:r>
          </a:p>
          <a:p>
            <a:pPr>
              <a:defRPr sz="27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[1] TRUE</a:t>
            </a:r>
          </a:p>
        </p:txBody>
      </p:sp>
      <p:sp>
        <p:nvSpPr>
          <p:cNvPr id="220" name="字符型数据：…"/>
          <p:cNvSpPr txBox="1"/>
          <p:nvPr/>
        </p:nvSpPr>
        <p:spPr>
          <a:xfrm>
            <a:off x="1238256" y="1920477"/>
            <a:ext cx="3040460" cy="181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字符型数据：</a:t>
            </a:r>
          </a:p>
          <a:p>
            <a:pPr marL="228600" lvl="1" indent="-228600">
              <a:buSzPct val="100000"/>
              <a:buChar char="-"/>
            </a:pPr>
            <a:r>
              <a:t>括在引号之内</a:t>
            </a:r>
          </a:p>
          <a:p>
            <a:pPr marL="228600" lvl="1" indent="-228600">
              <a:buSzPct val="100000"/>
              <a:buChar char="-"/>
            </a:pPr>
            <a:r>
              <a:t>存在转义符</a:t>
            </a:r>
          </a:p>
        </p:txBody>
      </p:sp>
      <p:sp>
        <p:nvSpPr>
          <p:cNvPr id="221" name="字符编码表：…"/>
          <p:cNvSpPr txBox="1"/>
          <p:nvPr/>
        </p:nvSpPr>
        <p:spPr>
          <a:xfrm>
            <a:off x="8108485" y="1920477"/>
            <a:ext cx="2796978" cy="2277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字符编码表：</a:t>
            </a:r>
          </a:p>
          <a:p>
            <a:pPr marL="228600" lvl="1" indent="-228600">
              <a:buSzPct val="100000"/>
              <a:buChar char="-"/>
            </a:pPr>
            <a:r>
              <a:t>ASCII</a:t>
            </a:r>
          </a:p>
          <a:p>
            <a:pPr marL="228600" lvl="1" indent="-228600">
              <a:buSzPct val="100000"/>
              <a:buChar char="-"/>
            </a:pPr>
            <a:r>
              <a:t>Unicode-8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字符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字符操作</a:t>
            </a:r>
            <a:endParaRPr b="1" dirty="0"/>
          </a:p>
        </p:txBody>
      </p:sp>
      <p:sp>
        <p:nvSpPr>
          <p:cNvPr id="2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25" name="打印字符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打印字符</a:t>
            </a:r>
            <a:endParaRPr dirty="0"/>
          </a:p>
          <a:p>
            <a:r>
              <a:rPr dirty="0" err="1"/>
              <a:t>常用转义符</a:t>
            </a:r>
            <a:r>
              <a:rPr dirty="0"/>
              <a:t> </a:t>
            </a:r>
          </a:p>
          <a:p>
            <a:pPr marL="711200" lvl="1" indent="-254000">
              <a:buChar char="-"/>
            </a:pPr>
            <a:r>
              <a:rPr dirty="0" err="1"/>
              <a:t>替代特殊字符</a:t>
            </a:r>
            <a:r>
              <a:rPr dirty="0"/>
              <a:t>\\ \’</a:t>
            </a:r>
          </a:p>
          <a:p>
            <a:pPr marL="711200" lvl="1" indent="-254000">
              <a:buChar char="-"/>
            </a:pPr>
            <a:r>
              <a:rPr dirty="0" err="1"/>
              <a:t>换行符</a:t>
            </a:r>
            <a:r>
              <a:rPr dirty="0"/>
              <a:t> \n</a:t>
            </a:r>
          </a:p>
        </p:txBody>
      </p:sp>
      <p:sp>
        <p:nvSpPr>
          <p:cNvPr id="226" name="&gt; print(y)…"/>
          <p:cNvSpPr txBox="1">
            <a:spLocks noGrp="1"/>
          </p:cNvSpPr>
          <p:nvPr>
            <p:ph type="body" sz="quarter" idx="13"/>
          </p:nvPr>
        </p:nvSpPr>
        <p:spPr>
          <a:xfrm>
            <a:off x="5845831" y="1881851"/>
            <a:ext cx="6955770" cy="24622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00FF"/>
                </a:solidFill>
              </a:rPr>
              <a:t>&gt; print(y)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/>
              <a:t>[1] "my"     "name"   "is"  "</a:t>
            </a:r>
            <a:r>
              <a:rPr sz="2400" dirty="0" err="1"/>
              <a:t>wangqi</a:t>
            </a:r>
            <a:r>
              <a:rPr sz="2400" dirty="0"/>
              <a:t>"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00FF"/>
                </a:solidFill>
              </a:rPr>
              <a:t>&gt; cat(y)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/>
              <a:t>my name is </a:t>
            </a:r>
            <a:r>
              <a:rPr sz="2400" dirty="0" err="1"/>
              <a:t>wangqi</a:t>
            </a:r>
            <a:endParaRPr sz="24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sz="24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00FF"/>
                </a:solidFill>
              </a:rPr>
              <a:t>&gt;</a:t>
            </a:r>
            <a:r>
              <a:rPr sz="2400" dirty="0" err="1">
                <a:solidFill>
                  <a:srgbClr val="0000FF"/>
                </a:solidFill>
              </a:rPr>
              <a:t>setwd</a:t>
            </a:r>
            <a:r>
              <a:rPr sz="2400" dirty="0">
                <a:solidFill>
                  <a:srgbClr val="0000FF"/>
                </a:solidFill>
              </a:rPr>
              <a:t>(“d:\\Documents”)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aste函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paste函数</a:t>
            </a:r>
            <a:endParaRPr b="1" dirty="0"/>
          </a:p>
        </p:txBody>
      </p:sp>
      <p:sp>
        <p:nvSpPr>
          <p:cNvPr id="2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30" name="粘贴两个字符串…"/>
          <p:cNvSpPr txBox="1">
            <a:spLocks noGrp="1"/>
          </p:cNvSpPr>
          <p:nvPr>
            <p:ph type="body" idx="1"/>
          </p:nvPr>
        </p:nvSpPr>
        <p:spPr>
          <a:xfrm>
            <a:off x="978938" y="1988677"/>
            <a:ext cx="6351939" cy="2161350"/>
          </a:xfrm>
          <a:prstGeom prst="rect">
            <a:avLst/>
          </a:prstGeom>
        </p:spPr>
        <p:txBody>
          <a:bodyPr/>
          <a:lstStyle/>
          <a:p>
            <a:r>
              <a:rPr b="1" dirty="0" err="1"/>
              <a:t>粘贴两个字符串</a:t>
            </a:r>
            <a:endParaRPr b="1" dirty="0"/>
          </a:p>
          <a:p>
            <a:r>
              <a:rPr b="1" dirty="0" err="1"/>
              <a:t>粘贴字符向量</a:t>
            </a:r>
            <a:endParaRPr b="1" dirty="0"/>
          </a:p>
        </p:txBody>
      </p:sp>
      <p:sp>
        <p:nvSpPr>
          <p:cNvPr id="231" name="&gt; paste('monkey','king')…"/>
          <p:cNvSpPr txBox="1"/>
          <p:nvPr/>
        </p:nvSpPr>
        <p:spPr>
          <a:xfrm>
            <a:off x="6353075" y="2360873"/>
            <a:ext cx="6003628" cy="140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paste('</a:t>
            </a:r>
            <a:r>
              <a:rPr dirty="0" err="1">
                <a:solidFill>
                  <a:srgbClr val="0000FF"/>
                </a:solidFill>
              </a:rPr>
              <a:t>monkey','king</a:t>
            </a:r>
            <a:r>
              <a:rPr dirty="0">
                <a:solidFill>
                  <a:srgbClr val="0000FF"/>
                </a:solidFill>
              </a:rPr>
              <a:t>')</a:t>
            </a:r>
          </a:p>
          <a:p>
            <a:pPr>
              <a:defRPr sz="2700">
                <a:solidFill>
                  <a:srgbClr val="000000"/>
                </a:solidFill>
              </a:defRPr>
            </a:pPr>
            <a:r>
              <a:rPr dirty="0"/>
              <a:t>[1] "monkey king"</a:t>
            </a:r>
          </a:p>
          <a:p>
            <a:pPr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grpSp>
        <p:nvGrpSpPr>
          <p:cNvPr id="236" name="成组"/>
          <p:cNvGrpSpPr/>
          <p:nvPr/>
        </p:nvGrpSpPr>
        <p:grpSpPr>
          <a:xfrm>
            <a:off x="6080069" y="2072181"/>
            <a:ext cx="4024072" cy="2529954"/>
            <a:chOff x="-31750" y="-31750"/>
            <a:chExt cx="4024070" cy="2529953"/>
          </a:xfrm>
        </p:grpSpPr>
        <p:pic>
          <p:nvPicPr>
            <p:cNvPr id="232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34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37" name="&gt; y…"/>
          <p:cNvSpPr txBox="1"/>
          <p:nvPr/>
        </p:nvSpPr>
        <p:spPr>
          <a:xfrm>
            <a:off x="3089550" y="5613410"/>
            <a:ext cx="7604646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2500"/>
            </a:pPr>
            <a:r>
              <a:rPr dirty="0">
                <a:solidFill>
                  <a:srgbClr val="0000FF"/>
                </a:solidFill>
              </a:rPr>
              <a:t>&gt; y</a:t>
            </a:r>
          </a:p>
          <a:p>
            <a:pPr>
              <a:defRPr sz="2500"/>
            </a:pPr>
            <a:r>
              <a:rPr dirty="0">
                <a:solidFill>
                  <a:schemeClr val="bg1"/>
                </a:solidFill>
              </a:rPr>
              <a:t>[1] "my"     "name"   "is"     “</a:t>
            </a:r>
            <a:r>
              <a:rPr dirty="0" err="1">
                <a:solidFill>
                  <a:schemeClr val="bg1"/>
                </a:solidFill>
              </a:rPr>
              <a:t>wangqi</a:t>
            </a:r>
            <a:r>
              <a:rPr dirty="0">
                <a:solidFill>
                  <a:schemeClr val="bg1"/>
                </a:solidFill>
              </a:rPr>
              <a:t>"</a:t>
            </a:r>
          </a:p>
          <a:p>
            <a:pPr>
              <a:defRPr sz="2500"/>
            </a:pPr>
            <a:r>
              <a:rPr dirty="0">
                <a:solidFill>
                  <a:srgbClr val="0000FF"/>
                </a:solidFill>
              </a:rPr>
              <a:t>&gt; paste(</a:t>
            </a:r>
            <a:r>
              <a:rPr dirty="0" err="1">
                <a:solidFill>
                  <a:srgbClr val="0000FF"/>
                </a:solidFill>
              </a:rPr>
              <a:t>y,collapse</a:t>
            </a:r>
            <a:r>
              <a:rPr dirty="0">
                <a:solidFill>
                  <a:srgbClr val="0000FF"/>
                </a:solidFill>
              </a:rPr>
              <a:t> = ' ')</a:t>
            </a:r>
          </a:p>
          <a:p>
            <a:pPr>
              <a:defRPr sz="2500"/>
            </a:pPr>
            <a:r>
              <a:rPr dirty="0">
                <a:solidFill>
                  <a:schemeClr val="bg1"/>
                </a:solidFill>
              </a:rPr>
              <a:t>[1] "my name is </a:t>
            </a:r>
            <a:r>
              <a:rPr dirty="0" err="1">
                <a:solidFill>
                  <a:schemeClr val="bg1"/>
                </a:solidFill>
              </a:rPr>
              <a:t>wangqi</a:t>
            </a:r>
            <a:r>
              <a:rPr dirty="0">
                <a:solidFill>
                  <a:schemeClr val="bg1"/>
                </a:solidFill>
              </a:rPr>
              <a:t>"</a:t>
            </a:r>
          </a:p>
        </p:txBody>
      </p:sp>
      <p:grpSp>
        <p:nvGrpSpPr>
          <p:cNvPr id="242" name="成组"/>
          <p:cNvGrpSpPr/>
          <p:nvPr/>
        </p:nvGrpSpPr>
        <p:grpSpPr>
          <a:xfrm>
            <a:off x="2522908" y="5581660"/>
            <a:ext cx="4024071" cy="2529954"/>
            <a:chOff x="-31750" y="-31750"/>
            <a:chExt cx="4024070" cy="2529953"/>
          </a:xfrm>
        </p:grpSpPr>
        <p:pic>
          <p:nvPicPr>
            <p:cNvPr id="238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40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数据模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数据模式</a:t>
            </a:r>
            <a:endParaRPr b="1" dirty="0"/>
          </a:p>
        </p:txBody>
      </p:sp>
      <p:sp>
        <p:nvSpPr>
          <p:cNvPr id="2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46" name="标准数据类型：…"/>
          <p:cNvSpPr txBox="1"/>
          <p:nvPr/>
        </p:nvSpPr>
        <p:spPr>
          <a:xfrm>
            <a:off x="1050027" y="1950791"/>
            <a:ext cx="4616648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lang="zh-CN" altLang="en-US" dirty="0"/>
              <a:t>基础</a:t>
            </a:r>
            <a:r>
              <a:rPr dirty="0" err="1"/>
              <a:t>数据类型</a:t>
            </a:r>
            <a:r>
              <a:rPr lang="zh-CN" altLang="en-US" dirty="0"/>
              <a:t>包括四种</a:t>
            </a:r>
            <a:r>
              <a:rPr dirty="0"/>
              <a:t>：</a:t>
            </a:r>
          </a:p>
          <a:p>
            <a:pPr marL="228600" lvl="1" indent="-228600">
              <a:buSzPct val="100000"/>
              <a:buChar char="-"/>
            </a:pPr>
            <a:r>
              <a:rPr dirty="0" err="1"/>
              <a:t>数值型</a:t>
            </a:r>
            <a:endParaRPr dirty="0"/>
          </a:p>
          <a:p>
            <a:pPr marL="228600" lvl="1" indent="-228600">
              <a:buSzPct val="100000"/>
              <a:buChar char="-"/>
            </a:pPr>
            <a:r>
              <a:rPr dirty="0" err="1"/>
              <a:t>字符型</a:t>
            </a:r>
            <a:endParaRPr dirty="0"/>
          </a:p>
          <a:p>
            <a:pPr marL="228600" lvl="1" indent="-228600">
              <a:buSzPct val="100000"/>
              <a:buChar char="-"/>
            </a:pPr>
            <a:r>
              <a:rPr dirty="0" err="1"/>
              <a:t>逻辑型</a:t>
            </a:r>
            <a:endParaRPr dirty="0"/>
          </a:p>
          <a:p>
            <a:pPr marL="228600" lvl="1" indent="-228600">
              <a:buSzPct val="100000"/>
              <a:buChar char="-"/>
            </a:pPr>
            <a:r>
              <a:rPr dirty="0" err="1"/>
              <a:t>复数型</a:t>
            </a:r>
            <a:endParaRPr dirty="0"/>
          </a:p>
        </p:txBody>
      </p:sp>
      <p:sp>
        <p:nvSpPr>
          <p:cNvPr id="247" name="&gt; a=2.75…"/>
          <p:cNvSpPr txBox="1"/>
          <p:nvPr/>
        </p:nvSpPr>
        <p:spPr>
          <a:xfrm>
            <a:off x="1204966" y="5921673"/>
            <a:ext cx="3311804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solidFill>
                  <a:srgbClr val="0000FF"/>
                </a:solidFill>
              </a:rPr>
              <a:t>&gt; a=2.75</a:t>
            </a:r>
          </a:p>
          <a:p>
            <a:r>
              <a:rPr dirty="0">
                <a:solidFill>
                  <a:srgbClr val="0000FF"/>
                </a:solidFill>
              </a:rPr>
              <a:t>&gt; b="</a:t>
            </a:r>
            <a:r>
              <a:rPr dirty="0" err="1">
                <a:solidFill>
                  <a:srgbClr val="0000FF"/>
                </a:solidFill>
              </a:rPr>
              <a:t>wang</a:t>
            </a:r>
            <a:r>
              <a:rPr dirty="0">
                <a:solidFill>
                  <a:srgbClr val="0000FF"/>
                </a:solidFill>
              </a:rPr>
              <a:t> qi"</a:t>
            </a:r>
          </a:p>
          <a:p>
            <a:r>
              <a:rPr dirty="0">
                <a:solidFill>
                  <a:srgbClr val="0000FF"/>
                </a:solidFill>
              </a:rPr>
              <a:t>&gt; c=TRUE</a:t>
            </a:r>
          </a:p>
          <a:p>
            <a:r>
              <a:rPr dirty="0">
                <a:solidFill>
                  <a:srgbClr val="0000FF"/>
                </a:solidFill>
              </a:rPr>
              <a:t>&gt; d=3+4i</a:t>
            </a:r>
          </a:p>
        </p:txBody>
      </p:sp>
      <p:sp>
        <p:nvSpPr>
          <p:cNvPr id="248" name="“numeric&quot;…"/>
          <p:cNvSpPr txBox="1"/>
          <p:nvPr/>
        </p:nvSpPr>
        <p:spPr>
          <a:xfrm>
            <a:off x="8751262" y="5831819"/>
            <a:ext cx="2818079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dirty="0">
                <a:solidFill>
                  <a:srgbClr val="0000FF"/>
                </a:solidFill>
              </a:rPr>
              <a:t>“numeric"</a:t>
            </a:r>
          </a:p>
          <a:p>
            <a:r>
              <a:rPr dirty="0">
                <a:solidFill>
                  <a:srgbClr val="0000FF"/>
                </a:solidFill>
              </a:rPr>
              <a:t>“character"</a:t>
            </a:r>
          </a:p>
          <a:p>
            <a:r>
              <a:rPr dirty="0">
                <a:solidFill>
                  <a:srgbClr val="0000FF"/>
                </a:solidFill>
              </a:rPr>
              <a:t>“logical"</a:t>
            </a:r>
          </a:p>
          <a:p>
            <a:r>
              <a:rPr dirty="0">
                <a:solidFill>
                  <a:srgbClr val="0000FF"/>
                </a:solidFill>
              </a:rPr>
              <a:t>"complex"</a:t>
            </a:r>
          </a:p>
        </p:txBody>
      </p:sp>
      <p:sp>
        <p:nvSpPr>
          <p:cNvPr id="249" name="mode()函数"/>
          <p:cNvSpPr txBox="1"/>
          <p:nvPr/>
        </p:nvSpPr>
        <p:spPr>
          <a:xfrm>
            <a:off x="5307210" y="6434582"/>
            <a:ext cx="239038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mode()</a:t>
            </a:r>
            <a:r>
              <a:rPr dirty="0" err="1"/>
              <a:t>函数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0586B8-0961-4242-95C7-DF18B3C9E8E8}"/>
              </a:ext>
            </a:extLst>
          </p:cNvPr>
          <p:cNvSpPr txBox="1"/>
          <p:nvPr/>
        </p:nvSpPr>
        <p:spPr>
          <a:xfrm>
            <a:off x="1050027" y="4673919"/>
            <a:ext cx="1134712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除此之外，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R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中还有许多其他数据类型，但都是利用这四种基础类型构建起来的。因此，只有这四种被称为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mode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39EBDB-1090-154D-A6AD-ECA6FB018B00}"/>
              </a:ext>
            </a:extLst>
          </p:cNvPr>
          <p:cNvSpPr txBox="1"/>
          <p:nvPr/>
        </p:nvSpPr>
        <p:spPr>
          <a:xfrm>
            <a:off x="6395512" y="8298469"/>
            <a:ext cx="600164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numeric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类型混合了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integer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和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double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两类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/>
      <p:bldP spid="247" grpId="0" uiExpand="1" build="p" animBg="1"/>
      <p:bldP spid="248" grpId="0" uiExpand="1" animBg="1"/>
      <p:bldP spid="2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单模式变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向量及索引</a:t>
            </a:r>
            <a:endParaRPr dirty="0"/>
          </a:p>
        </p:txBody>
      </p:sp>
      <p:sp>
        <p:nvSpPr>
          <p:cNvPr id="149" name="数据结构基础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单模式数据结构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51" name="原子向量"/>
          <p:cNvSpPr txBox="1"/>
          <p:nvPr/>
        </p:nvSpPr>
        <p:spPr>
          <a:xfrm>
            <a:off x="7352515" y="3382615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52" name="矩阵"/>
          <p:cNvSpPr txBox="1"/>
          <p:nvPr/>
        </p:nvSpPr>
        <p:spPr>
          <a:xfrm>
            <a:off x="7352515" y="42427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向量索引</a:t>
            </a:r>
            <a:endParaRPr dirty="0"/>
          </a:p>
        </p:txBody>
      </p:sp>
      <p:sp>
        <p:nvSpPr>
          <p:cNvPr id="153" name="数组"/>
          <p:cNvSpPr txBox="1"/>
          <p:nvPr/>
        </p:nvSpPr>
        <p:spPr>
          <a:xfrm>
            <a:off x="7352515" y="5063817"/>
            <a:ext cx="215443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向量化运算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604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57" name="变量用来将数据存储在计算机中备用…"/>
          <p:cNvSpPr txBox="1">
            <a:spLocks noGrp="1"/>
          </p:cNvSpPr>
          <p:nvPr>
            <p:ph type="body" idx="1"/>
          </p:nvPr>
        </p:nvSpPr>
        <p:spPr>
          <a:xfrm>
            <a:off x="635000" y="1920477"/>
            <a:ext cx="7104708" cy="2969250"/>
          </a:xfrm>
          <a:prstGeom prst="rect">
            <a:avLst/>
          </a:prstGeom>
        </p:spPr>
        <p:txBody>
          <a:bodyPr/>
          <a:lstStyle/>
          <a:p>
            <a:pPr marL="0" indent="0" defTabSz="490727">
              <a:spcBef>
                <a:spcPts val="2500"/>
              </a:spcBef>
              <a:buSzTx/>
              <a:buFontTx/>
              <a:buNone/>
              <a:defRPr sz="2688"/>
            </a:pPr>
            <a:r>
              <a:rPr dirty="0" err="1"/>
              <a:t>变量用来将数据存储在计算机中备用</a:t>
            </a:r>
            <a:endParaRPr dirty="0"/>
          </a:p>
          <a:p>
            <a:pPr marL="0" indent="0" defTabSz="490727">
              <a:spcBef>
                <a:spcPts val="2500"/>
              </a:spcBef>
              <a:buSzTx/>
              <a:buFontTx/>
              <a:buNone/>
              <a:defRPr sz="2688"/>
            </a:pPr>
            <a:r>
              <a:rPr dirty="0" err="1"/>
              <a:t>原子向量</a:t>
            </a:r>
            <a:r>
              <a:rPr dirty="0"/>
              <a:t>：</a:t>
            </a:r>
          </a:p>
          <a:p>
            <a:pPr marL="725423" lvl="1" indent="-341375" defTabSz="490727">
              <a:spcBef>
                <a:spcPts val="2500"/>
              </a:spcBef>
              <a:buChar char="-"/>
              <a:defRPr sz="2688"/>
            </a:pPr>
            <a:r>
              <a:rPr dirty="0" err="1"/>
              <a:t>元素仅有前后顺序</a:t>
            </a:r>
            <a:endParaRPr dirty="0"/>
          </a:p>
          <a:p>
            <a:pPr marL="725423" lvl="1" indent="-341375" defTabSz="490727">
              <a:spcBef>
                <a:spcPts val="2500"/>
              </a:spcBef>
              <a:buChar char="-"/>
              <a:defRPr sz="2688"/>
            </a:pPr>
            <a:r>
              <a:rPr dirty="0" err="1"/>
              <a:t>单模式，即元素类型保持一致</a:t>
            </a:r>
            <a:endParaRPr dirty="0"/>
          </a:p>
        </p:txBody>
      </p:sp>
      <p:grpSp>
        <p:nvGrpSpPr>
          <p:cNvPr id="161" name="成组"/>
          <p:cNvGrpSpPr/>
          <p:nvPr/>
        </p:nvGrpSpPr>
        <p:grpSpPr>
          <a:xfrm>
            <a:off x="7913006" y="1751564"/>
            <a:ext cx="3537311" cy="3248361"/>
            <a:chOff x="0" y="0"/>
            <a:chExt cx="3537310" cy="3248359"/>
          </a:xfrm>
        </p:grpSpPr>
        <p:pic>
          <p:nvPicPr>
            <p:cNvPr id="158" name="图像" descr="图像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5393" y="0"/>
              <a:ext cx="2661918" cy="27628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9" name="变量"/>
            <p:cNvSpPr txBox="1"/>
            <p:nvPr/>
          </p:nvSpPr>
          <p:spPr>
            <a:xfrm>
              <a:off x="1739900" y="2689559"/>
              <a:ext cx="932905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变量</a:t>
              </a:r>
            </a:p>
          </p:txBody>
        </p:sp>
        <p:sp>
          <p:nvSpPr>
            <p:cNvPr id="160" name="数据"/>
            <p:cNvSpPr txBox="1"/>
            <p:nvPr/>
          </p:nvSpPr>
          <p:spPr>
            <a:xfrm>
              <a:off x="0" y="168912"/>
              <a:ext cx="932905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数据</a:t>
              </a:r>
            </a:p>
          </p:txBody>
        </p:sp>
      </p:grpSp>
      <p:pic>
        <p:nvPicPr>
          <p:cNvPr id="162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203" y="5329948"/>
            <a:ext cx="5930901" cy="23876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C809B-2A49-5A41-8696-E35BC8A77C71}"/>
              </a:ext>
            </a:extLst>
          </p:cNvPr>
          <p:cNvSpPr txBox="1"/>
          <p:nvPr/>
        </p:nvSpPr>
        <p:spPr>
          <a:xfrm>
            <a:off x="7491037" y="8316138"/>
            <a:ext cx="50270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注意：原子向量不等同数学上的向量</a:t>
            </a:r>
          </a:p>
        </p:txBody>
      </p:sp>
    </p:spTree>
    <p:extLst>
      <p:ext uri="{BB962C8B-B14F-4D97-AF65-F5344CB8AC3E}">
        <p14:creationId xmlns:p14="http://schemas.microsoft.com/office/powerpoint/2010/main" val="1812174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65" name="使用c()函数创建原子向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使用c</a:t>
            </a:r>
            <a:r>
              <a:rPr dirty="0"/>
              <a:t>()</a:t>
            </a:r>
            <a:r>
              <a:rPr dirty="0" err="1"/>
              <a:t>函数创建原子向量</a:t>
            </a:r>
            <a:endParaRPr dirty="0"/>
          </a:p>
          <a:p>
            <a:r>
              <a:rPr dirty="0" err="1"/>
              <a:t>冒号：创建连续向量</a:t>
            </a:r>
            <a:endParaRPr dirty="0"/>
          </a:p>
        </p:txBody>
      </p:sp>
      <p:sp>
        <p:nvSpPr>
          <p:cNvPr id="166" name="&gt; a=c(1,2,3,5,7)…"/>
          <p:cNvSpPr txBox="1">
            <a:spLocks noGrp="1"/>
          </p:cNvSpPr>
          <p:nvPr>
            <p:ph type="body" sz="quarter" idx="13"/>
          </p:nvPr>
        </p:nvSpPr>
        <p:spPr>
          <a:xfrm>
            <a:off x="6179938" y="1972719"/>
            <a:ext cx="6303609" cy="472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dirty="0">
                <a:solidFill>
                  <a:srgbClr val="0000FF"/>
                </a:solidFill>
              </a:rPr>
              <a:t>c(1,2,3,5,7)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2 3 5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dirty="0">
                <a:solidFill>
                  <a:srgbClr val="0000FF"/>
                </a:solidFill>
              </a:rPr>
              <a:t>c(</a:t>
            </a:r>
            <a:r>
              <a:rPr dirty="0" err="1">
                <a:solidFill>
                  <a:srgbClr val="0000FF"/>
                </a:solidFill>
              </a:rPr>
              <a:t>a,c</a:t>
            </a:r>
            <a:r>
              <a:rPr dirty="0">
                <a:solidFill>
                  <a:srgbClr val="0000FF"/>
                </a:solidFill>
              </a:rPr>
              <a:t>(-1,-10),9)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 1   2   3   5   7  -1 -10   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b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dirty="0">
                <a:solidFill>
                  <a:srgbClr val="0000FF"/>
                </a:solidFill>
              </a:rPr>
              <a:t>2:5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b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2 3 4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68" name="创建向量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创建向量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15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65" name="使用c()函数创建原子向量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916854" cy="5785298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使用c</a:t>
            </a:r>
            <a:r>
              <a:rPr dirty="0"/>
              <a:t>()</a:t>
            </a:r>
            <a:r>
              <a:rPr dirty="0" err="1"/>
              <a:t>函数创建原子向量</a:t>
            </a:r>
            <a:endParaRPr dirty="0"/>
          </a:p>
          <a:p>
            <a:r>
              <a:rPr dirty="0" err="1"/>
              <a:t>冒号：创建连续向量</a:t>
            </a:r>
            <a:endParaRPr lang="en-US" dirty="0"/>
          </a:p>
          <a:p>
            <a:r>
              <a:rPr lang="en-US" altLang="zh-CN" dirty="0"/>
              <a:t>seq()</a:t>
            </a:r>
            <a:r>
              <a:rPr lang="zh-CN" altLang="en-US" dirty="0"/>
              <a:t>函数</a:t>
            </a:r>
            <a:r>
              <a:rPr lang="en-US" altLang="zh-CN" dirty="0"/>
              <a:t> rep()</a:t>
            </a:r>
            <a:r>
              <a:rPr lang="zh-CN" altLang="en-US" dirty="0"/>
              <a:t>函数</a:t>
            </a:r>
            <a:endParaRPr dirty="0"/>
          </a:p>
        </p:txBody>
      </p:sp>
      <p:sp>
        <p:nvSpPr>
          <p:cNvPr id="166" name="&gt; a=c(1,2,3,5,7)…"/>
          <p:cNvSpPr txBox="1">
            <a:spLocks noGrp="1"/>
          </p:cNvSpPr>
          <p:nvPr>
            <p:ph type="body" sz="quarter" idx="13"/>
          </p:nvPr>
        </p:nvSpPr>
        <p:spPr>
          <a:xfrm>
            <a:off x="6248257" y="1931396"/>
            <a:ext cx="6303609" cy="14003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</a:t>
            </a:r>
            <a:r>
              <a:rPr lang="en-US" dirty="0">
                <a:solidFill>
                  <a:srgbClr val="0000FF"/>
                </a:solidFill>
              </a:rPr>
              <a:t>seq(from=1,to=10,by=2)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</a:t>
            </a:r>
            <a:r>
              <a:rPr lang="en-US" dirty="0"/>
              <a:t>1 3 5 7 9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68" name="创建向量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创建向量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8" name="&gt; a=c(1,2,3,5,7)…">
            <a:extLst>
              <a:ext uri="{FF2B5EF4-FFF2-40B4-BE49-F238E27FC236}">
                <a16:creationId xmlns:a16="http://schemas.microsoft.com/office/drawing/2014/main" id="{11E6D3E7-DC28-8448-AA72-5FFBC124020F}"/>
              </a:ext>
            </a:extLst>
          </p:cNvPr>
          <p:cNvSpPr txBox="1">
            <a:spLocks/>
          </p:cNvSpPr>
          <p:nvPr/>
        </p:nvSpPr>
        <p:spPr>
          <a:xfrm>
            <a:off x="6316575" y="3331779"/>
            <a:ext cx="6303609" cy="140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>
            <a:lvl1pPr marL="406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0000FF"/>
                </a:solidFill>
              </a:rPr>
              <a:t>&gt; seq(1,10,2)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000000"/>
                </a:solidFill>
              </a:rPr>
              <a:t>[1] 1 3 5 7 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lang="en-US" sz="2700" dirty="0">
              <a:solidFill>
                <a:srgbClr val="000000"/>
              </a:solidFill>
            </a:endParaRPr>
          </a:p>
        </p:txBody>
      </p:sp>
      <p:sp>
        <p:nvSpPr>
          <p:cNvPr id="9" name="&gt; rep(c(1,3),3)…">
            <a:extLst>
              <a:ext uri="{FF2B5EF4-FFF2-40B4-BE49-F238E27FC236}">
                <a16:creationId xmlns:a16="http://schemas.microsoft.com/office/drawing/2014/main" id="{E558190B-8548-6D4A-B031-9D2F0DB73CB8}"/>
              </a:ext>
            </a:extLst>
          </p:cNvPr>
          <p:cNvSpPr txBox="1"/>
          <p:nvPr/>
        </p:nvSpPr>
        <p:spPr>
          <a:xfrm>
            <a:off x="6335430" y="5021439"/>
            <a:ext cx="3324628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rgbClr val="0433FF"/>
                </a:solidFill>
              </a:defRPr>
            </a:pPr>
            <a:r>
              <a:rPr sz="2800" dirty="0"/>
              <a:t>&gt; rep(c(1,3),3)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sz="2800" dirty="0"/>
              <a:t>[1] 1 3 1 3 1 3</a:t>
            </a:r>
          </a:p>
        </p:txBody>
      </p:sp>
    </p:spTree>
    <p:extLst>
      <p:ext uri="{BB962C8B-B14F-4D97-AF65-F5344CB8AC3E}">
        <p14:creationId xmlns:p14="http://schemas.microsoft.com/office/powerpoint/2010/main" val="328601464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原子向量</a:t>
            </a:r>
          </a:p>
        </p:txBody>
      </p:sp>
      <p:sp>
        <p:nvSpPr>
          <p:cNvPr id="177" name="使用c()函数创建原子向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理解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向量名代表其中每一个元素</a:t>
            </a:r>
            <a:r>
              <a:rPr lang="zh-CN" altLang="en-US" dirty="0"/>
              <a:t>，任何作用于向量的运算或操作都等同于对每个元素的运算或操作</a:t>
            </a:r>
            <a:endParaRPr lang="en-US" dirty="0"/>
          </a:p>
          <a:p>
            <a:endParaRPr dirty="0"/>
          </a:p>
        </p:txBody>
      </p:sp>
      <p:sp>
        <p:nvSpPr>
          <p:cNvPr id="178" name="&gt; a…"/>
          <p:cNvSpPr txBox="1">
            <a:spLocks noGrp="1"/>
          </p:cNvSpPr>
          <p:nvPr>
            <p:ph type="body" sz="quarter" idx="13"/>
          </p:nvPr>
        </p:nvSpPr>
        <p:spPr>
          <a:xfrm>
            <a:off x="6133373" y="1984151"/>
            <a:ext cx="6746433" cy="26468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&lt;- c(1,2,3,5,7,-1,-10,9)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sin(a)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0.84147  0.90930  0.14112 -0.95892  0.65699 -0.84147  0.54402  0.41212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80" name="创建向量"/>
          <p:cNvSpPr txBox="1">
            <a:spLocks noGrp="1"/>
          </p:cNvSpPr>
          <p:nvPr>
            <p:ph type="body" sz="quarter" idx="14"/>
          </p:nvPr>
        </p:nvSpPr>
        <p:spPr>
          <a:xfrm>
            <a:off x="4588044" y="565501"/>
            <a:ext cx="2779909" cy="91475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向量化运算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33373" y="1984151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BC486F-60DD-AC4A-878A-7D636FEEEDF7}"/>
              </a:ext>
            </a:extLst>
          </p:cNvPr>
          <p:cNvSpPr txBox="1"/>
          <p:nvPr/>
        </p:nvSpPr>
        <p:spPr>
          <a:xfrm>
            <a:off x="345693" y="8273344"/>
            <a:ext cx="718145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注意：在没有特殊声明情况下，向量通常指原子向量</a:t>
            </a:r>
          </a:p>
        </p:txBody>
      </p:sp>
    </p:spTree>
    <p:extLst>
      <p:ext uri="{BB962C8B-B14F-4D97-AF65-F5344CB8AC3E}">
        <p14:creationId xmlns:p14="http://schemas.microsoft.com/office/powerpoint/2010/main" val="197928998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原子向量</a:t>
            </a:r>
          </a:p>
        </p:txBody>
      </p:sp>
      <p:sp>
        <p:nvSpPr>
          <p:cNvPr id="174" name="使用c()函数创建原子向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向量索引</a:t>
            </a:r>
            <a:r>
              <a:rPr lang="zh-CN" altLang="en-US" dirty="0"/>
              <a:t>指示元素位置</a:t>
            </a:r>
            <a:endParaRPr lang="en-US" altLang="zh-CN" dirty="0"/>
          </a:p>
          <a:p>
            <a:r>
              <a:rPr lang="zh-CN" altLang="en-US" dirty="0"/>
              <a:t>索引支持逆向调取元素</a:t>
            </a:r>
            <a:endParaRPr lang="en-US" altLang="zh-CN" dirty="0"/>
          </a:p>
          <a:p>
            <a:endParaRPr dirty="0"/>
          </a:p>
        </p:txBody>
      </p:sp>
      <p:sp>
        <p:nvSpPr>
          <p:cNvPr id="171" name="&gt; a…"/>
          <p:cNvSpPr txBox="1">
            <a:spLocks noGrp="1"/>
          </p:cNvSpPr>
          <p:nvPr>
            <p:ph type="body" sz="quarter" idx="13"/>
          </p:nvPr>
        </p:nvSpPr>
        <p:spPr>
          <a:xfrm>
            <a:off x="6179938" y="1972719"/>
            <a:ext cx="6824861" cy="38933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&lt;- c(1,2,3,5,7,-1,-10,9)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a[4]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a[c(1,3,5)]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3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a[1:5]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2 3 5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a[-4]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 1   2   3   7  -1 -10   9</a:t>
            </a:r>
          </a:p>
        </p:txBody>
      </p:sp>
      <p:sp>
        <p:nvSpPr>
          <p:cNvPr id="1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 dirty="0"/>
          </a:p>
        </p:txBody>
      </p:sp>
      <p:sp>
        <p:nvSpPr>
          <p:cNvPr id="173" name="创建向量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向量索引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163AB0-796C-B54B-9E06-33AB672A3FDC}"/>
              </a:ext>
            </a:extLst>
          </p:cNvPr>
          <p:cNvSpPr txBox="1"/>
          <p:nvPr/>
        </p:nvSpPr>
        <p:spPr>
          <a:xfrm>
            <a:off x="6179939" y="7842436"/>
            <a:ext cx="41020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问题：</a:t>
            </a:r>
            <a:r>
              <a:rPr lang="en-US" altLang="zh-CN" sz="2400" dirty="0">
                <a:solidFill>
                  <a:srgbClr val="FF0000"/>
                </a:solidFill>
              </a:rPr>
              <a:t>a[-4]</a:t>
            </a:r>
            <a:r>
              <a:rPr lang="zh-CN" altLang="en-US" sz="2400" dirty="0">
                <a:solidFill>
                  <a:srgbClr val="FF0000"/>
                </a:solidFill>
              </a:rPr>
              <a:t>表达什么意思？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99587848"/>
      </p:ext>
    </p:extLst>
  </p:cSld>
  <p:clrMapOvr>
    <a:masterClrMapping/>
  </p:clrMapOvr>
  <p:transition spd="slow">
    <p:wipe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74D2744-5016-43DA-9737-539C3821A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43" r="14057" b="-1"/>
          <a:stretch/>
        </p:blipFill>
        <p:spPr>
          <a:xfrm>
            <a:off x="6502400" y="10"/>
            <a:ext cx="6502400" cy="9753590"/>
          </a:xfrm>
          <a:prstGeom prst="rect">
            <a:avLst/>
          </a:prstGeom>
          <a:noFill/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24CC4A06-6FCB-034E-8CD9-264F4318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</p:spPr>
        <p:txBody>
          <a:bodyPr anchor="b">
            <a:normAutofit/>
          </a:bodyPr>
          <a:lstStyle/>
          <a:p>
            <a:r>
              <a:rPr lang="zh-CN" altLang="en-US" dirty="0"/>
              <a:t>参考书籍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1DD4BF6-953C-DD42-AF48-9C3AE194F7A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</p:spPr>
        <p:txBody>
          <a:bodyPr>
            <a:normAutofit/>
          </a:bodyPr>
          <a:lstStyle/>
          <a:p>
            <a:r>
              <a:rPr lang="en-US" altLang="zh-CN" dirty="0"/>
              <a:t>《R</a:t>
            </a:r>
            <a:r>
              <a:rPr lang="zh-CN" altLang="en-US" dirty="0"/>
              <a:t>语言实战</a:t>
            </a:r>
            <a:r>
              <a:rPr lang="en-US" altLang="zh-CN" dirty="0"/>
              <a:t>》</a:t>
            </a:r>
            <a:r>
              <a:rPr lang="zh-CN" altLang="en-US" dirty="0"/>
              <a:t>第二章</a:t>
            </a:r>
            <a:endParaRPr lang="en-US" altLang="zh-CN" dirty="0"/>
          </a:p>
          <a:p>
            <a:r>
              <a:rPr lang="en-US" altLang="zh-CN" dirty="0"/>
              <a:t>《R</a:t>
            </a:r>
            <a:r>
              <a:rPr lang="zh-CN" altLang="en-US" dirty="0"/>
              <a:t>语言</a:t>
            </a:r>
            <a:r>
              <a:rPr lang="en-US" altLang="zh-CN" dirty="0"/>
              <a:t>—</a:t>
            </a:r>
            <a:r>
              <a:rPr lang="zh-CN" altLang="en-US" dirty="0"/>
              <a:t>实用数据分析与可视化技术</a:t>
            </a:r>
            <a:r>
              <a:rPr lang="en-US" altLang="zh-CN" dirty="0"/>
              <a:t>》</a:t>
            </a:r>
            <a:r>
              <a:rPr lang="zh-CN" altLang="en-US" dirty="0"/>
              <a:t>第四章</a:t>
            </a:r>
            <a:endParaRPr lang="en-US" altLang="zh-CN" dirty="0"/>
          </a:p>
          <a:p>
            <a:r>
              <a:rPr lang="en-US" altLang="zh-CN" dirty="0"/>
              <a:t>《R</a:t>
            </a:r>
            <a:r>
              <a:rPr lang="zh-CN" altLang="en-US" dirty="0"/>
              <a:t>语言教程</a:t>
            </a:r>
            <a:r>
              <a:rPr lang="en-US" altLang="zh-CN" dirty="0"/>
              <a:t>》(</a:t>
            </a:r>
            <a:r>
              <a:rPr lang="zh-CN" altLang="en-US" dirty="0"/>
              <a:t>在线版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3.-8. (</a:t>
            </a:r>
            <a:r>
              <a:rPr lang="en-US" altLang="zh-CN" sz="2000" dirty="0"/>
              <a:t>https://</a:t>
            </a:r>
            <a:r>
              <a:rPr lang="en-US" altLang="zh-CN" sz="2000" dirty="0" err="1"/>
              <a:t>www.math.pku.edu.cn</a:t>
            </a:r>
            <a:r>
              <a:rPr lang="en-US" altLang="zh-CN" sz="2000" dirty="0"/>
              <a:t>/teachers/</a:t>
            </a:r>
            <a:r>
              <a:rPr lang="en-US" altLang="zh-CN" sz="2000" dirty="0" err="1"/>
              <a:t>lidf</a:t>
            </a:r>
            <a:r>
              <a:rPr lang="en-US" altLang="zh-CN" sz="2000" dirty="0"/>
              <a:t>/docs/</a:t>
            </a:r>
            <a:r>
              <a:rPr lang="en-US" altLang="zh-CN" sz="2000" dirty="0" err="1"/>
              <a:t>Rbook</a:t>
            </a:r>
            <a:r>
              <a:rPr lang="en-US" altLang="zh-CN" sz="2000" dirty="0"/>
              <a:t>/html/_</a:t>
            </a:r>
            <a:r>
              <a:rPr lang="en-US" altLang="zh-CN" sz="2000" dirty="0" err="1"/>
              <a:t>Rbook</a:t>
            </a:r>
            <a:r>
              <a:rPr lang="en-US" altLang="zh-CN" sz="2000" dirty="0"/>
              <a:t>/prog-type-</a:t>
            </a:r>
            <a:r>
              <a:rPr lang="en-US" altLang="zh-CN" sz="2000" dirty="0" err="1"/>
              <a:t>intro.html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90326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683DA-EE34-B647-81FD-8DDE9F3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原子向量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AE25DB-94B6-7044-920E-D74FFFB3C3FD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zh-CN" altLang="en-US" dirty="0"/>
              <a:t>索引的逻辑性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利用索引逻辑性可以实现数据筛选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1D3DF7-A8A7-D646-AF70-081680F17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163121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&gt; a &lt;- 2:5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&gt; a[c(T,F,T,F)]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chemeClr val="bg1"/>
                </a:solidFill>
              </a:rPr>
              <a:t>[1] 2 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DFB959-402A-624A-9312-0A5FE91BA6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向量索引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830EE6E8-B828-E645-9A95-178D401ADB36}"/>
              </a:ext>
            </a:extLst>
          </p:cNvPr>
          <p:cNvSpPr txBox="1">
            <a:spLocks/>
          </p:cNvSpPr>
          <p:nvPr/>
        </p:nvSpPr>
        <p:spPr>
          <a:xfrm>
            <a:off x="6179939" y="3738027"/>
            <a:ext cx="600362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>
            <a:lvl1pPr marL="406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&gt; a[a&gt;3]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chemeClr val="bg1"/>
                </a:solidFill>
              </a:rPr>
              <a:t>[1] 4 5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R Console">
            <a:extLst>
              <a:ext uri="{FF2B5EF4-FFF2-40B4-BE49-F238E27FC236}">
                <a16:creationId xmlns:a16="http://schemas.microsoft.com/office/drawing/2014/main" id="{6BD611E8-F2FD-4A40-A256-6318AA360E13}"/>
              </a:ext>
            </a:extLst>
          </p:cNvPr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9" name="幻灯片编号">
            <a:extLst>
              <a:ext uri="{FF2B5EF4-FFF2-40B4-BE49-F238E27FC236}">
                <a16:creationId xmlns:a16="http://schemas.microsoft.com/office/drawing/2014/main" id="{D8EC2F94-18F0-3A4A-843C-484E3E2C6EE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52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单模式变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矩阵与数组</a:t>
            </a:r>
            <a:endParaRPr dirty="0"/>
          </a:p>
        </p:txBody>
      </p:sp>
      <p:sp>
        <p:nvSpPr>
          <p:cNvPr id="149" name="数据结构基础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基础数据结构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51" name="原子向量"/>
          <p:cNvSpPr txBox="1"/>
          <p:nvPr/>
        </p:nvSpPr>
        <p:spPr>
          <a:xfrm>
            <a:off x="7352515" y="342164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矩阵原理</a:t>
            </a:r>
            <a:endParaRPr dirty="0"/>
          </a:p>
        </p:txBody>
      </p:sp>
      <p:sp>
        <p:nvSpPr>
          <p:cNvPr id="152" name="矩阵"/>
          <p:cNvSpPr txBox="1"/>
          <p:nvPr/>
        </p:nvSpPr>
        <p:spPr>
          <a:xfrm>
            <a:off x="7352515" y="42427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矩阵</a:t>
            </a:r>
            <a:r>
              <a:rPr lang="zh-CN" altLang="en-US" dirty="0"/>
              <a:t>操作</a:t>
            </a:r>
            <a:endParaRPr dirty="0"/>
          </a:p>
        </p:txBody>
      </p:sp>
      <p:sp>
        <p:nvSpPr>
          <p:cNvPr id="153" name="数组"/>
          <p:cNvSpPr txBox="1"/>
          <p:nvPr/>
        </p:nvSpPr>
        <p:spPr>
          <a:xfrm>
            <a:off x="7352515" y="5063817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数组</a:t>
            </a:r>
            <a:r>
              <a:rPr lang="zh-CN" altLang="en-US" dirty="0"/>
              <a:t>变量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22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84" name="矩阵(matrix)的特点：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5618659" cy="3016598"/>
          </a:xfrm>
          <a:prstGeom prst="rect">
            <a:avLst/>
          </a:prstGeom>
        </p:spPr>
        <p:txBody>
          <a:bodyPr/>
          <a:lstStyle/>
          <a:p>
            <a:pPr marL="0" indent="0" defTabSz="578358">
              <a:spcBef>
                <a:spcPts val="500"/>
              </a:spcBef>
              <a:buSzTx/>
              <a:buFontTx/>
              <a:buNone/>
              <a:defRPr sz="2970"/>
            </a:pPr>
            <a:r>
              <a:rPr dirty="0" err="1"/>
              <a:t>矩阵</a:t>
            </a:r>
            <a:r>
              <a:rPr dirty="0"/>
              <a:t>(matrix)</a:t>
            </a:r>
            <a:r>
              <a:rPr dirty="0" err="1"/>
              <a:t>的特点</a:t>
            </a:r>
            <a:r>
              <a:rPr dirty="0"/>
              <a:t>：</a:t>
            </a:r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dirty="0" err="1"/>
              <a:t>矩阵是原子向量的拓展</a:t>
            </a:r>
            <a:endParaRPr dirty="0"/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dirty="0" err="1"/>
              <a:t>强制单模特性</a:t>
            </a:r>
            <a:endParaRPr dirty="0"/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dirty="0" err="1"/>
              <a:t>元素有行和列两个索引属性</a:t>
            </a:r>
            <a:endParaRPr lang="en-US" dirty="0"/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lang="zh-CN" altLang="en-US" dirty="0"/>
              <a:t>与数学上的矩阵规则一致</a:t>
            </a:r>
            <a:endParaRPr dirty="0"/>
          </a:p>
        </p:txBody>
      </p:sp>
      <p:grpSp>
        <p:nvGrpSpPr>
          <p:cNvPr id="2" name="组合 1"/>
          <p:cNvGrpSpPr/>
          <p:nvPr/>
        </p:nvGrpSpPr>
        <p:grpSpPr>
          <a:xfrm>
            <a:off x="6344680" y="3309963"/>
            <a:ext cx="4106674" cy="647797"/>
            <a:chOff x="6344680" y="3309963"/>
            <a:chExt cx="4106674" cy="647797"/>
          </a:xfrm>
        </p:grpSpPr>
        <p:pic>
          <p:nvPicPr>
            <p:cNvPr id="186" name="图像" descr="图像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3500" y="3309963"/>
              <a:ext cx="2767854" cy="64779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88" name="向量"/>
            <p:cNvSpPr txBox="1"/>
            <p:nvPr/>
          </p:nvSpPr>
          <p:spPr>
            <a:xfrm>
              <a:off x="6344680" y="3366478"/>
              <a:ext cx="791214" cy="558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rPr dirty="0" err="1"/>
                <a:t>向量</a:t>
              </a:r>
              <a:endParaRPr dirty="0"/>
            </a:p>
          </p:txBody>
        </p:sp>
        <p:pic>
          <p:nvPicPr>
            <p:cNvPr id="189" name="图像" descr="图像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3350" y="3445341"/>
              <a:ext cx="2551907" cy="437068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7645400" y="2030964"/>
            <a:ext cx="791213" cy="791214"/>
            <a:chOff x="7645400" y="2030964"/>
            <a:chExt cx="791213" cy="791214"/>
          </a:xfrm>
        </p:grpSpPr>
        <p:pic>
          <p:nvPicPr>
            <p:cNvPr id="18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45400" y="2030964"/>
              <a:ext cx="791213" cy="79121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1" name="图像" descr="图像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97800" y="2208820"/>
              <a:ext cx="299348" cy="449023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6344680" y="4505572"/>
            <a:ext cx="4170524" cy="2164227"/>
            <a:chOff x="6344680" y="4505572"/>
            <a:chExt cx="4170524" cy="2164227"/>
          </a:xfrm>
        </p:grpSpPr>
        <p:pic>
          <p:nvPicPr>
            <p:cNvPr id="187" name="图像" descr="图像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83500" y="4505572"/>
              <a:ext cx="2767854" cy="216422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0" name="图像" descr="图像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68803" y="4609785"/>
              <a:ext cx="2946401" cy="19558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92" name="矩阵"/>
            <p:cNvSpPr txBox="1"/>
            <p:nvPr/>
          </p:nvSpPr>
          <p:spPr>
            <a:xfrm>
              <a:off x="6344680" y="4505572"/>
              <a:ext cx="791214" cy="558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rPr dirty="0" err="1"/>
                <a:t>矩阵</a:t>
              </a:r>
              <a:endParaRPr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1CDD27D-F121-9143-981C-03F126B0E4F4}"/>
              </a:ext>
            </a:extLst>
          </p:cNvPr>
          <p:cNvSpPr txBox="1"/>
          <p:nvPr/>
        </p:nvSpPr>
        <p:spPr>
          <a:xfrm>
            <a:off x="6846434" y="7321824"/>
            <a:ext cx="31803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注意观察矩阵中的索引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7" name="向量">
            <a:extLst>
              <a:ext uri="{FF2B5EF4-FFF2-40B4-BE49-F238E27FC236}">
                <a16:creationId xmlns:a16="http://schemas.microsoft.com/office/drawing/2014/main" id="{2178688F-DC5C-C44D-8491-9071EFC99615}"/>
              </a:ext>
            </a:extLst>
          </p:cNvPr>
          <p:cNvSpPr txBox="1"/>
          <p:nvPr/>
        </p:nvSpPr>
        <p:spPr>
          <a:xfrm>
            <a:off x="6342560" y="2182915"/>
            <a:ext cx="114499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zh-CN" altLang="en-US" dirty="0"/>
              <a:t>单变量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819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 dir="d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95" name="matrix()函数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4024073" cy="4081265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700"/>
              </a:spcBef>
              <a:buSzTx/>
              <a:buFontTx/>
              <a:buNone/>
            </a:pPr>
            <a:r>
              <a:rPr dirty="0"/>
              <a:t>matrix()</a:t>
            </a:r>
            <a:r>
              <a:rPr dirty="0" err="1"/>
              <a:t>函数</a:t>
            </a:r>
            <a:endParaRPr dirty="0"/>
          </a:p>
          <a:p>
            <a:pPr>
              <a:spcBef>
                <a:spcPts val="700"/>
              </a:spcBef>
            </a:pPr>
            <a:r>
              <a:rPr lang="zh-CN" altLang="en-US" dirty="0"/>
              <a:t>以原子</a:t>
            </a:r>
            <a:r>
              <a:rPr dirty="0" err="1"/>
              <a:t>向量</a:t>
            </a:r>
            <a:r>
              <a:rPr lang="zh-CN" altLang="en-US" dirty="0"/>
              <a:t>为</a:t>
            </a:r>
            <a:r>
              <a:rPr dirty="0" err="1"/>
              <a:t>基础</a:t>
            </a:r>
            <a:endParaRPr dirty="0"/>
          </a:p>
          <a:p>
            <a:pPr>
              <a:spcBef>
                <a:spcPts val="700"/>
              </a:spcBef>
            </a:pPr>
            <a:r>
              <a:rPr dirty="0" err="1"/>
              <a:t>至少一个维度属性</a:t>
            </a:r>
            <a:endParaRPr dirty="0"/>
          </a:p>
        </p:txBody>
      </p:sp>
      <p:sp>
        <p:nvSpPr>
          <p:cNvPr id="196" name="矩阵创建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矩阵创建</a:t>
            </a:r>
          </a:p>
        </p:txBody>
      </p:sp>
      <p:sp>
        <p:nvSpPr>
          <p:cNvPr id="197" name="矩阵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grpSp>
        <p:nvGrpSpPr>
          <p:cNvPr id="202" name="成组"/>
          <p:cNvGrpSpPr/>
          <p:nvPr/>
        </p:nvGrpSpPr>
        <p:grpSpPr>
          <a:xfrm>
            <a:off x="6090564" y="2113418"/>
            <a:ext cx="4024072" cy="1913756"/>
            <a:chOff x="-31750" y="-31750"/>
            <a:chExt cx="4024070" cy="1913755"/>
          </a:xfrm>
        </p:grpSpPr>
        <p:pic>
          <p:nvPicPr>
            <p:cNvPr id="198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954133" y="893377"/>
              <a:ext cx="1913756" cy="63501"/>
            </a:xfrm>
            <a:prstGeom prst="rect">
              <a:avLst/>
            </a:prstGeom>
            <a:effectLst/>
          </p:spPr>
        </p:pic>
        <p:pic>
          <p:nvPicPr>
            <p:cNvPr id="200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1817306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03" name="&gt; m=matrix(c(1,2,5,7,8,3),nrow=2)…"/>
          <p:cNvSpPr txBox="1"/>
          <p:nvPr/>
        </p:nvSpPr>
        <p:spPr>
          <a:xfrm>
            <a:off x="6457950" y="2030964"/>
            <a:ext cx="5775047" cy="17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m=matrix(c(1,2,5,7,8,3),</a:t>
            </a:r>
            <a:r>
              <a:rPr dirty="0" err="1">
                <a:solidFill>
                  <a:srgbClr val="0000FF"/>
                </a:solidFill>
              </a:rPr>
              <a:t>nrow</a:t>
            </a:r>
            <a:r>
              <a:rPr dirty="0">
                <a:solidFill>
                  <a:srgbClr val="0000FF"/>
                </a:solidFill>
              </a:rPr>
              <a:t>=2)</a:t>
            </a:r>
          </a:p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     [,1] [,2] [,3]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1    5    8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2    7    3</a:t>
            </a:r>
          </a:p>
        </p:txBody>
      </p:sp>
      <p:sp>
        <p:nvSpPr>
          <p:cNvPr id="204" name="&gt; m=matrix(c(1,2,5,7,8,3),ncol=3,byrow = T)…"/>
          <p:cNvSpPr txBox="1"/>
          <p:nvPr/>
        </p:nvSpPr>
        <p:spPr>
          <a:xfrm>
            <a:off x="4540250" y="5529793"/>
            <a:ext cx="7409080" cy="17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m=matrix(c(1,2,5,7,8,3),</a:t>
            </a:r>
            <a:r>
              <a:rPr dirty="0" err="1">
                <a:solidFill>
                  <a:srgbClr val="0000FF"/>
                </a:solidFill>
              </a:rPr>
              <a:t>ncol</a:t>
            </a:r>
            <a:r>
              <a:rPr dirty="0">
                <a:solidFill>
                  <a:srgbClr val="0000FF"/>
                </a:solidFill>
              </a:rPr>
              <a:t>=3,byrow = T)</a:t>
            </a:r>
          </a:p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>
              <a:defRPr sz="2200"/>
            </a:pPr>
            <a:r>
              <a:rPr dirty="0"/>
              <a:t>     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[,1] [,2] [,3]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1    2    5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7    8    3</a:t>
            </a:r>
          </a:p>
        </p:txBody>
      </p:sp>
      <p:grpSp>
        <p:nvGrpSpPr>
          <p:cNvPr id="209" name="成组"/>
          <p:cNvGrpSpPr/>
          <p:nvPr/>
        </p:nvGrpSpPr>
        <p:grpSpPr>
          <a:xfrm>
            <a:off x="4337964" y="5498043"/>
            <a:ext cx="4024072" cy="2529954"/>
            <a:chOff x="-31750" y="-31750"/>
            <a:chExt cx="4024070" cy="2529953"/>
          </a:xfrm>
        </p:grpSpPr>
        <p:pic>
          <p:nvPicPr>
            <p:cNvPr id="205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07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4" name="R Console"/>
          <p:cNvSpPr txBox="1"/>
          <p:nvPr/>
        </p:nvSpPr>
        <p:spPr>
          <a:xfrm>
            <a:off x="6350000" y="2017021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0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12" name="矩阵的维度属性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矩阵的维度属性</a:t>
            </a:r>
            <a:endParaRPr dirty="0"/>
          </a:p>
          <a:p>
            <a:r>
              <a:rPr dirty="0" err="1"/>
              <a:t>一维矩阵不等于原子向量</a:t>
            </a:r>
            <a:endParaRPr dirty="0"/>
          </a:p>
        </p:txBody>
      </p:sp>
      <p:sp>
        <p:nvSpPr>
          <p:cNvPr id="213" name="&gt; m=matrix(c(1,2,5,7),ncol=2)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421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m=matrix(c(1,2,5,7),</a:t>
            </a:r>
            <a:r>
              <a:rPr dirty="0" err="1">
                <a:solidFill>
                  <a:srgbClr val="0000FF"/>
                </a:solidFill>
              </a:rPr>
              <a:t>ncol</a:t>
            </a:r>
            <a:r>
              <a:rPr dirty="0">
                <a:solidFill>
                  <a:srgbClr val="0000FF"/>
                </a:solidFill>
              </a:rPr>
              <a:t>=2)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[1,]    1   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[2,]    2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m[1,2]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m[1,]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1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5 7</a:t>
            </a:r>
          </a:p>
        </p:txBody>
      </p:sp>
      <p:sp>
        <p:nvSpPr>
          <p:cNvPr id="2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15" name="矩阵操作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矩阵操作</a:t>
            </a:r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18" name="转秩运算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转秩运算</a:t>
            </a:r>
            <a:endParaRPr dirty="0"/>
          </a:p>
          <a:p>
            <a:r>
              <a:rPr dirty="0" err="1"/>
              <a:t>行列式计算</a:t>
            </a:r>
            <a:endParaRPr dirty="0"/>
          </a:p>
        </p:txBody>
      </p:sp>
      <p:sp>
        <p:nvSpPr>
          <p:cNvPr id="219" name="&gt; m=matrix(c(1,2,5,7),ncol=2)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421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m=matrix(c(1,2,5,7),</a:t>
            </a:r>
            <a:r>
              <a:rPr dirty="0" err="1">
                <a:solidFill>
                  <a:srgbClr val="0000FF"/>
                </a:solidFill>
              </a:rPr>
              <a:t>ncol</a:t>
            </a:r>
            <a:r>
              <a:rPr dirty="0">
                <a:solidFill>
                  <a:srgbClr val="0000FF"/>
                </a:solidFill>
              </a:rPr>
              <a:t>=2)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[1,]    1   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[2,]    2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t(m)  #</a:t>
            </a:r>
            <a:r>
              <a:rPr dirty="0" err="1">
                <a:solidFill>
                  <a:srgbClr val="0000FF"/>
                </a:solidFill>
              </a:rPr>
              <a:t>矩阵转秩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[1,]    1    2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[2,]    5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</a:t>
            </a:r>
            <a:r>
              <a:rPr dirty="0" err="1">
                <a:solidFill>
                  <a:srgbClr val="0000FF"/>
                </a:solidFill>
              </a:rPr>
              <a:t>det</a:t>
            </a:r>
            <a:r>
              <a:rPr dirty="0">
                <a:solidFill>
                  <a:srgbClr val="0000FF"/>
                </a:solidFill>
              </a:rPr>
              <a:t>(m)  #</a:t>
            </a:r>
            <a:r>
              <a:rPr dirty="0" err="1">
                <a:solidFill>
                  <a:srgbClr val="0000FF"/>
                </a:solidFill>
              </a:rPr>
              <a:t>行列式求值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-3</a:t>
            </a:r>
          </a:p>
        </p:txBody>
      </p:sp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21" name="矩阵运算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矩阵运算</a:t>
            </a:r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1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24" name="转秩运算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转秩运算</a:t>
            </a:r>
          </a:p>
          <a:p>
            <a:r>
              <a:t>行列式计算</a:t>
            </a:r>
          </a:p>
        </p:txBody>
      </p:sp>
      <p:sp>
        <p:nvSpPr>
          <p:cNvPr id="225" name="&gt; eigen(m) #计算特征值和特征向量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2017450"/>
            <a:ext cx="6425506" cy="38933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</a:t>
            </a:r>
            <a:r>
              <a:rPr dirty="0" err="1">
                <a:solidFill>
                  <a:srgbClr val="0000FF"/>
                </a:solidFill>
              </a:rPr>
              <a:t>eigen</a:t>
            </a:r>
            <a:r>
              <a:rPr dirty="0">
                <a:solidFill>
                  <a:srgbClr val="0000FF"/>
                </a:solidFill>
              </a:rPr>
              <a:t>(m) #</a:t>
            </a:r>
            <a:r>
              <a:rPr dirty="0" err="1">
                <a:solidFill>
                  <a:srgbClr val="0000FF"/>
                </a:solidFill>
              </a:rPr>
              <a:t>计算特征值和特征向量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 err="1"/>
              <a:t>eigen</a:t>
            </a:r>
            <a:r>
              <a:rPr dirty="0"/>
              <a:t>() decomposition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$values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8.3589 -0.3589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$vectors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         [,1]    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[1,] -0.56200 -0.96500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[2,] -0.82714  0.26227</a:t>
            </a:r>
          </a:p>
        </p:txBody>
      </p:sp>
      <p:sp>
        <p:nvSpPr>
          <p:cNvPr id="2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27" name="矩阵运算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矩阵运算</a:t>
            </a:r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61975"/>
      </p:ext>
    </p:extLst>
  </p:cSld>
  <p:clrMapOvr>
    <a:masterClrMapping/>
  </p:clrMapOvr>
  <p:transition spd="slow">
    <p:wipe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30" name="转秩运算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转秩运算</a:t>
            </a:r>
            <a:endParaRPr dirty="0"/>
          </a:p>
          <a:p>
            <a:r>
              <a:rPr dirty="0" err="1"/>
              <a:t>行列式计算</a:t>
            </a:r>
            <a:endParaRPr dirty="0"/>
          </a:p>
          <a:p>
            <a:r>
              <a:rPr dirty="0" err="1"/>
              <a:t>解线性方程</a:t>
            </a:r>
            <a:endParaRPr dirty="0"/>
          </a:p>
          <a:p>
            <a:endParaRPr dirty="0"/>
          </a:p>
          <a:p>
            <a:r>
              <a:rPr dirty="0" err="1"/>
              <a:t>求逆矩阵</a:t>
            </a:r>
            <a:endParaRPr dirty="0"/>
          </a:p>
        </p:txBody>
      </p:sp>
      <p:sp>
        <p:nvSpPr>
          <p:cNvPr id="231" name="&gt; m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2017450"/>
            <a:ext cx="6425506" cy="472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[1,]    1   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[2,]    2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b=c(3,11)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solve(</a:t>
            </a:r>
            <a:r>
              <a:rPr dirty="0" err="1">
                <a:solidFill>
                  <a:srgbClr val="0000FF"/>
                </a:solidFill>
              </a:rPr>
              <a:t>m,b</a:t>
            </a:r>
            <a:r>
              <a:rPr dirty="0">
                <a:solidFill>
                  <a:srgbClr val="0000FF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11.3333 -1.6667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solve(m)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         [,1]    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[1,] -2.33333  1.66667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[2,]  0.66667 -0.33333</a:t>
            </a:r>
          </a:p>
        </p:txBody>
      </p:sp>
      <p:sp>
        <p:nvSpPr>
          <p:cNvPr id="2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33" name="矩阵运算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矩阵运算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71157" y="4143035"/>
          <a:ext cx="2263308" cy="1198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863280" imgH="457200" progId="Equation.DSMT4">
                  <p:embed/>
                </p:oleObj>
              </mc:Choice>
              <mc:Fallback>
                <p:oleObj name="Equation" r:id="rId3" imgW="863280" imgH="4572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1157" y="4143035"/>
                        <a:ext cx="2263308" cy="1198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35841"/>
      </p:ext>
    </p:extLst>
  </p:cSld>
  <p:clrMapOvr>
    <a:masterClrMapping/>
  </p:clrMapOvr>
  <p:transition spd="slow">
    <p:wipe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数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数组</a:t>
            </a:r>
          </a:p>
        </p:txBody>
      </p:sp>
      <p:sp>
        <p:nvSpPr>
          <p:cNvPr id="2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38" name="数组(array)的特点：…"/>
          <p:cNvSpPr txBox="1">
            <a:spLocks noGrp="1"/>
          </p:cNvSpPr>
          <p:nvPr>
            <p:ph type="body" sz="quarter" idx="1"/>
          </p:nvPr>
        </p:nvSpPr>
        <p:spPr>
          <a:xfrm>
            <a:off x="520700" y="1730996"/>
            <a:ext cx="5700763" cy="365016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</a:pPr>
            <a:r>
              <a:rPr dirty="0" err="1"/>
              <a:t>数组</a:t>
            </a:r>
            <a:r>
              <a:rPr dirty="0"/>
              <a:t>(array)</a:t>
            </a:r>
            <a:r>
              <a:rPr dirty="0" err="1"/>
              <a:t>的特点</a:t>
            </a:r>
            <a:r>
              <a:rPr dirty="0"/>
              <a:t>：</a:t>
            </a:r>
          </a:p>
          <a:p>
            <a:pPr lvl="1">
              <a:spcBef>
                <a:spcPts val="0"/>
              </a:spcBef>
              <a:buChar char="-"/>
            </a:pPr>
            <a:r>
              <a:rPr dirty="0" err="1"/>
              <a:t>维数更高的数据结构</a:t>
            </a:r>
            <a:endParaRPr dirty="0"/>
          </a:p>
          <a:p>
            <a:pPr lvl="1">
              <a:spcBef>
                <a:spcPts val="0"/>
              </a:spcBef>
              <a:buChar char="-"/>
            </a:pPr>
            <a:r>
              <a:rPr dirty="0" err="1"/>
              <a:t>以原子向量为基础</a:t>
            </a:r>
            <a:endParaRPr dirty="0"/>
          </a:p>
          <a:p>
            <a:pPr lvl="1">
              <a:spcBef>
                <a:spcPts val="0"/>
              </a:spcBef>
              <a:buChar char="-"/>
            </a:pPr>
            <a:r>
              <a:rPr dirty="0" err="1"/>
              <a:t>单模性质</a:t>
            </a:r>
            <a:endParaRPr dirty="0"/>
          </a:p>
        </p:txBody>
      </p:sp>
      <p:sp>
        <p:nvSpPr>
          <p:cNvPr id="239" name="&gt;a1=array(c(0,1,2,3,4,5,6,7,8,9,10,11),dim = c(2,3,2))…"/>
          <p:cNvSpPr txBox="1"/>
          <p:nvPr/>
        </p:nvSpPr>
        <p:spPr>
          <a:xfrm>
            <a:off x="5810250" y="1790724"/>
            <a:ext cx="6656983" cy="527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400"/>
            </a:pPr>
            <a:r>
              <a:rPr dirty="0">
                <a:solidFill>
                  <a:srgbClr val="0000FF"/>
                </a:solidFill>
              </a:rPr>
              <a:t>&gt;a1=array(c(0,1,2,3,4,5,6,7,8,9,10,11),dim = c(2,3,2))</a:t>
            </a:r>
          </a:p>
          <a:p>
            <a:pPr>
              <a:defRPr sz="2400"/>
            </a:pPr>
            <a:r>
              <a:rPr dirty="0">
                <a:solidFill>
                  <a:srgbClr val="0000FF"/>
                </a:solidFill>
              </a:rPr>
              <a:t>&gt; a1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, , 1</a:t>
            </a:r>
          </a:p>
          <a:p>
            <a:pPr>
              <a:defRPr sz="24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     [,1] [,2] [,3]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0    2    4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1    3    5</a:t>
            </a:r>
          </a:p>
          <a:p>
            <a:pPr>
              <a:defRPr sz="24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, , 2</a:t>
            </a:r>
          </a:p>
          <a:p>
            <a:pPr>
              <a:defRPr sz="24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     [,1] [,2] [,3]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6    8   10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7    9   11</a:t>
            </a:r>
          </a:p>
        </p:txBody>
      </p:sp>
      <p:grpSp>
        <p:nvGrpSpPr>
          <p:cNvPr id="244" name="成组"/>
          <p:cNvGrpSpPr/>
          <p:nvPr/>
        </p:nvGrpSpPr>
        <p:grpSpPr>
          <a:xfrm>
            <a:off x="5548954" y="1885550"/>
            <a:ext cx="6543633" cy="5457316"/>
            <a:chOff x="-31750" y="-31750"/>
            <a:chExt cx="6543631" cy="5457314"/>
          </a:xfrm>
        </p:grpSpPr>
        <p:pic>
          <p:nvPicPr>
            <p:cNvPr id="240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2724167" y="2665157"/>
              <a:ext cx="5457316" cy="63501"/>
            </a:xfrm>
            <a:prstGeom prst="rect">
              <a:avLst/>
            </a:prstGeom>
            <a:effectLst/>
          </p:spPr>
        </p:pic>
        <p:pic>
          <p:nvPicPr>
            <p:cNvPr id="242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5358572"/>
              <a:ext cx="6543632" cy="63501"/>
            </a:xfrm>
            <a:prstGeom prst="rect">
              <a:avLst/>
            </a:prstGeom>
            <a:effectLst/>
          </p:spPr>
        </p:pic>
      </p:grpSp>
      <p:sp>
        <p:nvSpPr>
          <p:cNvPr id="9" name="R Console"/>
          <p:cNvSpPr txBox="1"/>
          <p:nvPr/>
        </p:nvSpPr>
        <p:spPr>
          <a:xfrm>
            <a:off x="5726709" y="1799751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772BD-CBFE-724F-B1D4-FF011BB8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索引规则总结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24899C-BC84-AB43-A1C0-EC56BB907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逗号分隔维度，</a:t>
            </a:r>
            <a:r>
              <a:rPr kumimoji="1" lang="en-US" altLang="zh-CN" dirty="0"/>
              <a:t>[</a:t>
            </a:r>
            <a:r>
              <a:rPr kumimoji="1" lang="zh-CN" altLang="en-US" dirty="0"/>
              <a:t>行，列，页，</a:t>
            </a:r>
            <a:r>
              <a:rPr kumimoji="1" lang="en-US" altLang="zh-CN" dirty="0"/>
              <a:t>……],</a:t>
            </a:r>
            <a:r>
              <a:rPr kumimoji="1" lang="zh-CN" altLang="en-US" dirty="0"/>
              <a:t>一个维度对一个变量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空缺代表全选，负号代表剔除，同维度正负不共存</a:t>
            </a:r>
          </a:p>
        </p:txBody>
      </p:sp>
    </p:spTree>
    <p:extLst>
      <p:ext uri="{BB962C8B-B14F-4D97-AF65-F5344CB8AC3E}">
        <p14:creationId xmlns:p14="http://schemas.microsoft.com/office/powerpoint/2010/main" val="20609870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基础数据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数据类型</a:t>
            </a:r>
            <a:endParaRPr dirty="0"/>
          </a:p>
        </p:txBody>
      </p:sp>
      <p:sp>
        <p:nvSpPr>
          <p:cNvPr id="143" name="数据结构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</a:t>
            </a:r>
            <a:r>
              <a:rPr dirty="0" err="1"/>
              <a:t>数据结构</a:t>
            </a:r>
            <a:endParaRPr dirty="0"/>
          </a:p>
        </p:txBody>
      </p:sp>
      <p:sp>
        <p:nvSpPr>
          <p:cNvPr id="144" name="数值型数据"/>
          <p:cNvSpPr txBox="1"/>
          <p:nvPr/>
        </p:nvSpPr>
        <p:spPr>
          <a:xfrm>
            <a:off x="7352515" y="3382615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数值型数据</a:t>
            </a:r>
          </a:p>
        </p:txBody>
      </p:sp>
      <p:sp>
        <p:nvSpPr>
          <p:cNvPr id="145" name="逻辑型数据"/>
          <p:cNvSpPr txBox="1"/>
          <p:nvPr/>
        </p:nvSpPr>
        <p:spPr>
          <a:xfrm>
            <a:off x="7352515" y="4203700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逻辑型数据</a:t>
            </a:r>
          </a:p>
        </p:txBody>
      </p:sp>
      <p:sp>
        <p:nvSpPr>
          <p:cNvPr id="146" name="复数型数据"/>
          <p:cNvSpPr txBox="1"/>
          <p:nvPr/>
        </p:nvSpPr>
        <p:spPr>
          <a:xfrm>
            <a:off x="7352515" y="5024784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复数型数据</a:t>
            </a:r>
          </a:p>
        </p:txBody>
      </p:sp>
      <p:sp>
        <p:nvSpPr>
          <p:cNvPr id="147" name="字符型数据"/>
          <p:cNvSpPr txBox="1"/>
          <p:nvPr/>
        </p:nvSpPr>
        <p:spPr>
          <a:xfrm>
            <a:off x="7352515" y="5845869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字符型数据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4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 advAuto="0"/>
      <p:bldP spid="145" grpId="0" animBg="1" advAuto="0"/>
      <p:bldP spid="146" grpId="0" animBg="1" advAuto="0"/>
      <p:bldP spid="147" grpId="0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单模数据结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单模数据结构</a:t>
            </a:r>
            <a:r>
              <a:rPr lang="zh-CN" altLang="en-US" dirty="0"/>
              <a:t>特征</a:t>
            </a:r>
            <a:endParaRPr dirty="0"/>
          </a:p>
        </p:txBody>
      </p:sp>
      <p:sp>
        <p:nvSpPr>
          <p:cNvPr id="2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graphicFrame>
        <p:nvGraphicFramePr>
          <p:cNvPr id="248" name="表格"/>
          <p:cNvGraphicFramePr/>
          <p:nvPr>
            <p:extLst>
              <p:ext uri="{D42A27DB-BD31-4B8C-83A1-F6EECF244321}">
                <p14:modId xmlns:p14="http://schemas.microsoft.com/office/powerpoint/2010/main" val="3669654859"/>
              </p:ext>
            </p:extLst>
          </p:nvPr>
        </p:nvGraphicFramePr>
        <p:xfrm>
          <a:off x="1306003" y="4137158"/>
          <a:ext cx="10863807" cy="2903636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715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9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2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属性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向量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矩阵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数组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模式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 err="1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单模式</a:t>
                      </a:r>
                      <a:endParaRPr sz="2800" dirty="0">
                        <a:solidFill>
                          <a:srgbClr val="444444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单模式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单模式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结构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无结构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二维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N维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索引结构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a[n]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a[n,m]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a[n1,n2,n3,…]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8FDE5E8-A7C2-FF4B-AA83-00E01D2A98C0}"/>
              </a:ext>
            </a:extLst>
          </p:cNvPr>
          <p:cNvSpPr txBox="1"/>
          <p:nvPr/>
        </p:nvSpPr>
        <p:spPr>
          <a:xfrm>
            <a:off x="1306003" y="2226315"/>
            <a:ext cx="10720604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/>
              <a:t>向量、矩阵、数组 只允许存储相同类型数据，这三类变量既是常用工具，也是其他类型变量构建的基础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93318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变量操作与探索"/>
          <p:cNvSpPr txBox="1">
            <a:spLocks noGrp="1"/>
          </p:cNvSpPr>
          <p:nvPr>
            <p:ph type="title"/>
          </p:nvPr>
        </p:nvSpPr>
        <p:spPr>
          <a:xfrm>
            <a:off x="1259631" y="4289673"/>
            <a:ext cx="4485433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变量属性</a:t>
            </a:r>
            <a:endParaRPr dirty="0"/>
          </a:p>
        </p:txBody>
      </p:sp>
      <p:sp>
        <p:nvSpPr>
          <p:cNvPr id="159" name="探索性分析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基础数据结构</a:t>
            </a:r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向量操作"/>
          <p:cNvSpPr txBox="1"/>
          <p:nvPr/>
        </p:nvSpPr>
        <p:spPr>
          <a:xfrm>
            <a:off x="7352515" y="342164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属性函数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162" name="属性探索"/>
          <p:cNvSpPr txBox="1"/>
          <p:nvPr/>
        </p:nvSpPr>
        <p:spPr>
          <a:xfrm>
            <a:off x="7352515" y="4282107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属性探索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7" name="属性探索">
            <a:extLst>
              <a:ext uri="{FF2B5EF4-FFF2-40B4-BE49-F238E27FC236}">
                <a16:creationId xmlns:a16="http://schemas.microsoft.com/office/drawing/2014/main" id="{2C34C43C-9211-F24D-835B-60CFDA6B1D36}"/>
              </a:ext>
            </a:extLst>
          </p:cNvPr>
          <p:cNvSpPr txBox="1"/>
          <p:nvPr/>
        </p:nvSpPr>
        <p:spPr>
          <a:xfrm>
            <a:off x="7352515" y="5259665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强制转换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1338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  <p:bldP spid="7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属性探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向量</a:t>
            </a:r>
            <a:r>
              <a:rPr dirty="0" err="1"/>
              <a:t>属性</a:t>
            </a:r>
            <a:endParaRPr dirty="0"/>
          </a:p>
        </p:txBody>
      </p:sp>
      <p:sp>
        <p:nvSpPr>
          <p:cNvPr id="2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变量属性携带了数据的许多信息"/>
          <p:cNvSpPr txBox="1"/>
          <p:nvPr/>
        </p:nvSpPr>
        <p:spPr>
          <a:xfrm>
            <a:off x="690187" y="2238200"/>
            <a:ext cx="682277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变量属性携带了数据的许多信息</a:t>
            </a:r>
          </a:p>
        </p:txBody>
      </p:sp>
      <p:sp>
        <p:nvSpPr>
          <p:cNvPr id="216" name="维度属性…"/>
          <p:cNvSpPr txBox="1"/>
          <p:nvPr/>
        </p:nvSpPr>
        <p:spPr>
          <a:xfrm>
            <a:off x="759135" y="3220357"/>
            <a:ext cx="2913354" cy="1820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514350" marR="0" lvl="0" indent="-514350" algn="l" defTabSz="5842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变量类型</a:t>
            </a:r>
          </a:p>
          <a:p>
            <a:pPr marL="514350" marR="0" lvl="0" indent="-514350" algn="l" defTabSz="5842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维度属性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514350" marR="0" lvl="0" indent="-514350" algn="l" defTabSz="5842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元素名称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pic>
        <p:nvPicPr>
          <p:cNvPr id="217" name="屏幕快照 2019-04-11 上午12.19.14.png" descr="屏幕快照 2019-04-11 上午12.19.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167" y="3886200"/>
            <a:ext cx="7505701" cy="19812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3881594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C9A61-C7FB-D946-B3D5-5FA7E836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902" y="614487"/>
            <a:ext cx="4183498" cy="91475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类型判断与转换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AF7C0F8-76B6-DC45-A56D-215995EE31A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42686" y="1984151"/>
            <a:ext cx="4627761" cy="5785298"/>
          </a:xfrm>
        </p:spPr>
        <p:txBody>
          <a:bodyPr>
            <a:normAutofit/>
          </a:bodyPr>
          <a:lstStyle/>
          <a:p>
            <a:r>
              <a:rPr kumimoji="1" lang="zh-CN" altLang="en-US" sz="2800" dirty="0"/>
              <a:t>单模式变量中，变量类型与数据类型一致</a:t>
            </a:r>
            <a:endParaRPr kumimoji="1" lang="en-US" altLang="zh-CN" sz="2800" dirty="0"/>
          </a:p>
          <a:p>
            <a:r>
              <a:rPr kumimoji="1" lang="en-US" altLang="zh-CN" sz="2800" dirty="0"/>
              <a:t>mode() </a:t>
            </a:r>
            <a:r>
              <a:rPr kumimoji="1" lang="zh-CN" altLang="en-US" sz="2800" dirty="0"/>
              <a:t>测数据模式</a:t>
            </a:r>
            <a:endParaRPr kumimoji="1" lang="en-US" altLang="zh-CN" sz="2800" dirty="0"/>
          </a:p>
          <a:p>
            <a:r>
              <a:rPr kumimoji="1" lang="en-US" altLang="zh-CN" sz="2800" dirty="0"/>
              <a:t>class()</a:t>
            </a:r>
            <a:r>
              <a:rPr kumimoji="1" lang="zh-CN" altLang="en-US" sz="2800" dirty="0"/>
              <a:t> 测变量类型</a:t>
            </a:r>
            <a:endParaRPr kumimoji="1" lang="en-US" altLang="zh-CN" sz="2800" dirty="0"/>
          </a:p>
          <a:p>
            <a:r>
              <a:rPr kumimoji="1" lang="en-US" altLang="zh-CN" sz="2800" dirty="0"/>
              <a:t>as</a:t>
            </a:r>
            <a:r>
              <a:rPr kumimoji="1" lang="zh-CN" altLang="en-US" sz="2800" dirty="0"/>
              <a:t>类函数</a:t>
            </a:r>
            <a:endParaRPr kumimoji="1" lang="en-US" altLang="zh-CN" sz="2800" dirty="0"/>
          </a:p>
          <a:p>
            <a:r>
              <a:rPr kumimoji="1" lang="en-US" altLang="zh-CN" sz="2800" dirty="0"/>
              <a:t>is</a:t>
            </a:r>
            <a:r>
              <a:rPr kumimoji="1" lang="zh-CN" altLang="en-US" sz="2800" dirty="0"/>
              <a:t>类函数</a:t>
            </a:r>
            <a:endParaRPr kumimoji="1" lang="en-US" altLang="zh-CN" sz="2800" dirty="0"/>
          </a:p>
          <a:p>
            <a:endParaRPr kumimoji="1" lang="zh-CN" altLang="en-US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792F89-253F-FE45-9528-0BD0EC39C311}"/>
              </a:ext>
            </a:extLst>
          </p:cNvPr>
          <p:cNvSpPr/>
          <p:nvPr/>
        </p:nvSpPr>
        <p:spPr>
          <a:xfrm>
            <a:off x="5370409" y="1984151"/>
            <a:ext cx="65024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m &lt;- matrix(1:9,nrow=3)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mode(m)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"numeric"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class(m)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"matrix"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CC58D6-6735-D04A-B39F-70190EF4D2B3}"/>
              </a:ext>
            </a:extLst>
          </p:cNvPr>
          <p:cNvSpPr/>
          <p:nvPr/>
        </p:nvSpPr>
        <p:spPr>
          <a:xfrm>
            <a:off x="5370409" y="4155992"/>
            <a:ext cx="65024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is.matrix(m)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TRUE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is.vector(m)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FALSE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B4FB64-C3BD-D044-AEF2-9B0C17A951E4}"/>
              </a:ext>
            </a:extLst>
          </p:cNvPr>
          <p:cNvSpPr/>
          <p:nvPr/>
        </p:nvSpPr>
        <p:spPr>
          <a:xfrm>
            <a:off x="5370409" y="5725652"/>
            <a:ext cx="65024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as.vector(m)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1 2 3 4 5 6 7 8 9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as.numeric(m)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1 2 3 4 5 6 7 8 9</a:t>
            </a:r>
          </a:p>
        </p:txBody>
      </p:sp>
    </p:spTree>
    <p:extLst>
      <p:ext uri="{BB962C8B-B14F-4D97-AF65-F5344CB8AC3E}">
        <p14:creationId xmlns:p14="http://schemas.microsoft.com/office/powerpoint/2010/main" val="174873081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属性探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变量</a:t>
            </a:r>
            <a:r>
              <a:rPr dirty="0" err="1"/>
              <a:t>属性</a:t>
            </a:r>
            <a:endParaRPr dirty="0"/>
          </a:p>
        </p:txBody>
      </p:sp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维度属性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维度属性</a:t>
            </a:r>
          </a:p>
        </p:txBody>
      </p:sp>
      <p:sp>
        <p:nvSpPr>
          <p:cNvPr id="222" name="向量长度"/>
          <p:cNvSpPr txBox="1"/>
          <p:nvPr/>
        </p:nvSpPr>
        <p:spPr>
          <a:xfrm>
            <a:off x="779087" y="2029869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向量长度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223" name="矩阵维度"/>
          <p:cNvSpPr txBox="1"/>
          <p:nvPr/>
        </p:nvSpPr>
        <p:spPr>
          <a:xfrm>
            <a:off x="779087" y="2842669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矩阵维度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224" name="dim()函数"/>
          <p:cNvSpPr txBox="1"/>
          <p:nvPr/>
        </p:nvSpPr>
        <p:spPr>
          <a:xfrm>
            <a:off x="779087" y="3655469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dim()函数</a:t>
            </a:r>
          </a:p>
        </p:txBody>
      </p:sp>
      <p:sp>
        <p:nvSpPr>
          <p:cNvPr id="225" name="&gt; y…"/>
          <p:cNvSpPr txBox="1"/>
          <p:nvPr/>
        </p:nvSpPr>
        <p:spPr>
          <a:xfrm>
            <a:off x="5758755" y="1777902"/>
            <a:ext cx="618598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y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1  2  3  4  9  8  7  7 -2 23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length(y)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10</a:t>
            </a:r>
          </a:p>
        </p:txBody>
      </p:sp>
      <p:sp>
        <p:nvSpPr>
          <p:cNvPr id="226" name="&gt; m=matrix(y,nrow=2,byrow = T)…"/>
          <p:cNvSpPr txBox="1"/>
          <p:nvPr/>
        </p:nvSpPr>
        <p:spPr>
          <a:xfrm>
            <a:off x="5842000" y="3761287"/>
            <a:ext cx="6975956" cy="4165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m=matrix(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y,nrow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=2,byrow = T)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m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     [,1] [,2] [,3] [,4] [,5]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[1,]    1    2    3    4    9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[2,]    8    7    7   -2   23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nrow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2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ncol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5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dim(m)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2 5</a:t>
            </a:r>
          </a:p>
        </p:txBody>
      </p:sp>
    </p:spTree>
    <p:extLst>
      <p:ext uri="{BB962C8B-B14F-4D97-AF65-F5344CB8AC3E}">
        <p14:creationId xmlns:p14="http://schemas.microsoft.com/office/powerpoint/2010/main" val="2884605873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属性探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变量</a:t>
            </a:r>
            <a:r>
              <a:rPr dirty="0" err="1"/>
              <a:t>属性</a:t>
            </a:r>
            <a:endParaRPr dirty="0"/>
          </a:p>
        </p:txBody>
      </p:sp>
      <p:sp>
        <p:nvSpPr>
          <p:cNvPr id="2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0" name="元素名称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元素名称</a:t>
            </a:r>
          </a:p>
        </p:txBody>
      </p:sp>
      <p:sp>
        <p:nvSpPr>
          <p:cNvPr id="231" name="向量元素名"/>
          <p:cNvSpPr txBox="1"/>
          <p:nvPr/>
        </p:nvSpPr>
        <p:spPr>
          <a:xfrm>
            <a:off x="779087" y="1781931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向量元素名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pic>
        <p:nvPicPr>
          <p:cNvPr id="232" name="屏幕快照 2019-04-11 上午12.10.58.png" descr="屏幕快照 2019-04-11 上午12.10.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897" y="2017450"/>
            <a:ext cx="6455317" cy="2257382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&gt; names(euro)…"/>
          <p:cNvSpPr txBox="1"/>
          <p:nvPr/>
        </p:nvSpPr>
        <p:spPr>
          <a:xfrm>
            <a:off x="5177460" y="4377490"/>
            <a:ext cx="680515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names(euro)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 [1] "ATS" "BEF" "DEM" "ESP" "FIM" "FRF" "IEP" "ITL" "LUF" "NLG" "PTE"</a:t>
            </a:r>
          </a:p>
        </p:txBody>
      </p:sp>
      <p:sp>
        <p:nvSpPr>
          <p:cNvPr id="234" name="&gt; y=1:5…"/>
          <p:cNvSpPr txBox="1"/>
          <p:nvPr/>
        </p:nvSpPr>
        <p:spPr>
          <a:xfrm>
            <a:off x="5249240" y="5834567"/>
            <a:ext cx="6185989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y=1:5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names(y)=c('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a','b','c','d','e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')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y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a b c d e 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1 2 3 4 5 </a:t>
            </a:r>
          </a:p>
        </p:txBody>
      </p:sp>
      <p:sp>
        <p:nvSpPr>
          <p:cNvPr id="235" name="names()替代功能"/>
          <p:cNvSpPr txBox="1"/>
          <p:nvPr/>
        </p:nvSpPr>
        <p:spPr>
          <a:xfrm>
            <a:off x="779087" y="2626955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names()</a:t>
            </a: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替代功能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73D189-83B8-BF48-9965-1F2C7663F307}"/>
              </a:ext>
            </a:extLst>
          </p:cNvPr>
          <p:cNvSpPr txBox="1"/>
          <p:nvPr/>
        </p:nvSpPr>
        <p:spPr>
          <a:xfrm>
            <a:off x="682416" y="3918649"/>
            <a:ext cx="4201127" cy="16537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注意：当元素有名称时，索引可以按名称取数据，如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euro[‘BEF’]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69C3DA-0C76-3943-B84B-D36C9A0DD2BE}"/>
              </a:ext>
            </a:extLst>
          </p:cNvPr>
          <p:cNvSpPr txBox="1"/>
          <p:nvPr/>
        </p:nvSpPr>
        <p:spPr>
          <a:xfrm>
            <a:off x="5352379" y="7960084"/>
            <a:ext cx="645531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如上，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names( 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函数即可以调取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元素名，也可以直接修改元素名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4842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 advAuto="0"/>
      <p:bldP spid="235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48722-0486-1D43-8517-99F754D9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变量属性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6643E7-FBB7-C542-8A4D-259D22D4C1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9939" y="1658928"/>
            <a:ext cx="6003628" cy="646331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矩阵变量属性函数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E8A3ED-1977-F648-96AA-94B61054F9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8044" y="565501"/>
            <a:ext cx="3592569" cy="914755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/>
              <a:t>向量与矩阵对比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D5E3F5-63F8-394C-869E-12C1022EB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33" y="1982094"/>
            <a:ext cx="3664857" cy="5789412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B34A608-8B1E-214F-97F3-DE5966112450}"/>
              </a:ext>
            </a:extLst>
          </p:cNvPr>
          <p:cNvGraphicFramePr>
            <a:graphicFrameLocks noGrp="1"/>
          </p:cNvGraphicFramePr>
          <p:nvPr/>
        </p:nvGraphicFramePr>
        <p:xfrm>
          <a:off x="5663896" y="2857500"/>
          <a:ext cx="542532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2660">
                  <a:extLst>
                    <a:ext uri="{9D8B030D-6E8A-4147-A177-3AD203B41FA5}">
                      <a16:colId xmlns:a16="http://schemas.microsoft.com/office/drawing/2014/main" val="461687436"/>
                    </a:ext>
                  </a:extLst>
                </a:gridCol>
                <a:gridCol w="2712660">
                  <a:extLst>
                    <a:ext uri="{9D8B030D-6E8A-4147-A177-3AD203B41FA5}">
                      <a16:colId xmlns:a16="http://schemas.microsoft.com/office/drawing/2014/main" val="2371714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bg1"/>
                          </a:solidFill>
                        </a:rPr>
                        <a:t>列运算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bg1"/>
                          </a:solidFill>
                        </a:rPr>
                        <a:t>行运算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950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ncol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nrow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69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col.names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row.names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6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colMeans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rowMeans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9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colSums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rowSums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38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13071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变量操作与探索"/>
          <p:cNvSpPr txBox="1">
            <a:spLocks noGrp="1"/>
          </p:cNvSpPr>
          <p:nvPr>
            <p:ph type="title"/>
          </p:nvPr>
        </p:nvSpPr>
        <p:spPr>
          <a:xfrm>
            <a:off x="1259631" y="4289673"/>
            <a:ext cx="4485433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元素操作</a:t>
            </a:r>
            <a:endParaRPr dirty="0"/>
          </a:p>
        </p:txBody>
      </p:sp>
      <p:sp>
        <p:nvSpPr>
          <p:cNvPr id="159" name="探索性分析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基础数据结构</a:t>
            </a:r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向量操作"/>
          <p:cNvSpPr txBox="1"/>
          <p:nvPr/>
        </p:nvSpPr>
        <p:spPr>
          <a:xfrm>
            <a:off x="7352515" y="342164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元素修改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162" name="属性探索"/>
          <p:cNvSpPr txBox="1"/>
          <p:nvPr/>
        </p:nvSpPr>
        <p:spPr>
          <a:xfrm>
            <a:off x="7352514" y="5141882"/>
            <a:ext cx="133369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取子集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7" name="向量操作">
            <a:extLst>
              <a:ext uri="{FF2B5EF4-FFF2-40B4-BE49-F238E27FC236}">
                <a16:creationId xmlns:a16="http://schemas.microsoft.com/office/drawing/2014/main" id="{0FE4D785-2622-4EF4-8C56-DF77F6C69B4C}"/>
              </a:ext>
            </a:extLst>
          </p:cNvPr>
          <p:cNvSpPr txBox="1"/>
          <p:nvPr/>
        </p:nvSpPr>
        <p:spPr>
          <a:xfrm>
            <a:off x="7352514" y="4281765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元素定位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6798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  <p:bldP spid="7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23CE72A-C842-2B41-8DE2-E7E82EB2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元素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88AE1B-BFCC-1449-9A04-79A9C887EEC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1" y="1984151"/>
            <a:ext cx="4406900" cy="5785298"/>
          </a:xfrm>
        </p:spPr>
        <p:txBody>
          <a:bodyPr>
            <a:normAutofit/>
          </a:bodyPr>
          <a:lstStyle/>
          <a:p>
            <a:r>
              <a:rPr kumimoji="1" lang="zh-CN" altLang="en-US" sz="2800" dirty="0"/>
              <a:t>向量可以利用覆盖式赋值直接修改已有元素</a:t>
            </a:r>
            <a:endParaRPr kumimoji="1" lang="en-US" altLang="zh-CN" sz="2800" dirty="0"/>
          </a:p>
          <a:p>
            <a:r>
              <a:rPr kumimoji="1" lang="en-US" altLang="zh-CN" sz="2800" dirty="0"/>
              <a:t>c()</a:t>
            </a:r>
            <a:r>
              <a:rPr kumimoji="1" lang="zh-CN" altLang="en-US" sz="2800" dirty="0"/>
              <a:t>函数可以无限嵌套组合数据，从而实现在头部或尾部添加数据</a:t>
            </a:r>
            <a:endParaRPr kumimoji="1" lang="en-US" altLang="zh-CN" sz="2800" dirty="0"/>
          </a:p>
          <a:p>
            <a:r>
              <a:rPr kumimoji="1" lang="en-US" altLang="zh-CN" sz="2800" dirty="0"/>
              <a:t>append()</a:t>
            </a:r>
            <a:r>
              <a:rPr kumimoji="1" lang="zh-CN" altLang="en-US" sz="2800" dirty="0"/>
              <a:t>指定添加</a:t>
            </a:r>
            <a:endParaRPr kumimoji="1" lang="en-US" altLang="zh-CN" sz="2800" dirty="0"/>
          </a:p>
          <a:p>
            <a:r>
              <a:rPr kumimoji="1" lang="zh-CN" altLang="en-US" sz="2800" dirty="0"/>
              <a:t>元素删除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27A232B-590A-064C-9650-61B271ABDE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元素增删改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FA1B53-A584-2241-9164-6553EB0255A0}"/>
              </a:ext>
            </a:extLst>
          </p:cNvPr>
          <p:cNvSpPr/>
          <p:nvPr/>
        </p:nvSpPr>
        <p:spPr>
          <a:xfrm>
            <a:off x="5236384" y="1984151"/>
            <a:ext cx="65024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 &lt;- c(9,4,-5,7,10)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 &lt;- c(a,3)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9  4 -5  7 10  3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905E6F-0E96-6442-BB7A-AC6DB873C53E}"/>
              </a:ext>
            </a:extLst>
          </p:cNvPr>
          <p:cNvSpPr/>
          <p:nvPr/>
        </p:nvSpPr>
        <p:spPr>
          <a:xfrm>
            <a:off x="5236384" y="3720260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c(a,4)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9  4 -5  7 10  3  4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8D2ADD-9D70-E749-8F42-3A53CE0DBF9D}"/>
              </a:ext>
            </a:extLst>
          </p:cNvPr>
          <p:cNvSpPr/>
          <p:nvPr/>
        </p:nvSpPr>
        <p:spPr>
          <a:xfrm>
            <a:off x="5236384" y="4717706"/>
            <a:ext cx="6732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append(a,c(1,2),after=3)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9  4 -5  1  2  7 10  3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05B7AF6-6F9A-344E-81DA-CB43CD774F73}"/>
              </a:ext>
            </a:extLst>
          </p:cNvPr>
          <p:cNvSpPr/>
          <p:nvPr/>
        </p:nvSpPr>
        <p:spPr>
          <a:xfrm>
            <a:off x="5236384" y="5715152"/>
            <a:ext cx="65024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 &lt;- a[-2]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9 -5  7 10  3</a:t>
            </a:r>
          </a:p>
        </p:txBody>
      </p:sp>
    </p:spTree>
    <p:extLst>
      <p:ext uri="{BB962C8B-B14F-4D97-AF65-F5344CB8AC3E}">
        <p14:creationId xmlns:p14="http://schemas.microsoft.com/office/powerpoint/2010/main" val="261154612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向量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向量</a:t>
            </a:r>
            <a:r>
              <a:rPr dirty="0" err="1"/>
              <a:t>操作</a:t>
            </a:r>
            <a:endParaRPr dirty="0"/>
          </a:p>
        </p:txBody>
      </p:sp>
      <p:sp>
        <p:nvSpPr>
          <p:cNvPr id="193" name="&gt; y=c(1:4,9:7,c(7,-7,23))…"/>
          <p:cNvSpPr txBox="1">
            <a:spLocks noGrp="1"/>
          </p:cNvSpPr>
          <p:nvPr>
            <p:ph type="body" idx="13"/>
          </p:nvPr>
        </p:nvSpPr>
        <p:spPr>
          <a:xfrm>
            <a:off x="5214739" y="1920477"/>
            <a:ext cx="7618661" cy="632173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y=c(1:4,9:7,c(7,-7,23))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 1  2  3  4  9  8  7  7 -7 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y[2:5]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2 3 4 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y[-(2:5)]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 1  8  7  7 -7 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y&gt;5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FALSE </a:t>
            </a:r>
            <a:r>
              <a:rPr sz="2400" dirty="0" err="1"/>
              <a:t>FALSE</a:t>
            </a:r>
            <a:r>
              <a:rPr sz="2400" dirty="0"/>
              <a:t> </a:t>
            </a:r>
            <a:r>
              <a:rPr sz="2400" dirty="0" err="1"/>
              <a:t>FALSE</a:t>
            </a:r>
            <a:r>
              <a:rPr sz="2400" dirty="0"/>
              <a:t> </a:t>
            </a:r>
            <a:r>
              <a:rPr sz="2400" dirty="0" err="1"/>
              <a:t>FALSE</a:t>
            </a:r>
            <a:r>
              <a:rPr sz="2400" dirty="0"/>
              <a:t>  TRUE  </a:t>
            </a:r>
            <a:r>
              <a:rPr sz="2400" dirty="0" err="1"/>
              <a:t>TRUE</a:t>
            </a:r>
            <a:r>
              <a:rPr sz="2400" dirty="0"/>
              <a:t>  </a:t>
            </a:r>
            <a:r>
              <a:rPr sz="2400" dirty="0" err="1"/>
              <a:t>TRUE</a:t>
            </a:r>
            <a:r>
              <a:rPr lang="en-US" sz="2400" dirty="0"/>
              <a:t> </a:t>
            </a:r>
            <a:r>
              <a:rPr sz="2400" dirty="0" err="1"/>
              <a:t>TRUE</a:t>
            </a:r>
            <a:r>
              <a:rPr sz="2400" dirty="0"/>
              <a:t> FALSE 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y[y&gt;5]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 9  8  7  7 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y[!y&gt;5]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 1  2  3  4 -7</a:t>
            </a:r>
          </a:p>
        </p:txBody>
      </p:sp>
      <p:sp>
        <p:nvSpPr>
          <p:cNvPr id="1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索引操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逻辑型</a:t>
            </a:r>
            <a:r>
              <a:rPr dirty="0" err="1"/>
              <a:t>索引</a:t>
            </a:r>
            <a:endParaRPr dirty="0"/>
          </a:p>
        </p:txBody>
      </p:sp>
      <p:sp>
        <p:nvSpPr>
          <p:cNvPr id="196" name="索引具有逻辑性"/>
          <p:cNvSpPr txBox="1"/>
          <p:nvPr/>
        </p:nvSpPr>
        <p:spPr>
          <a:xfrm>
            <a:off x="829886" y="1978528"/>
            <a:ext cx="3577383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索引具有逻辑性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，根据判断运算返回的逻辑结果访问数据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8" name="R Console"/>
          <p:cNvSpPr txBox="1"/>
          <p:nvPr/>
        </p:nvSpPr>
        <p:spPr>
          <a:xfrm>
            <a:off x="5199941" y="1978528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onaco"/>
                <a:sym typeface="Monaco"/>
              </a:rPr>
              <a:t>|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B1C351-C94C-D14F-9865-E849400AA522}"/>
              </a:ext>
            </a:extLst>
          </p:cNvPr>
          <p:cNvSpPr txBox="1"/>
          <p:nvPr/>
        </p:nvSpPr>
        <p:spPr>
          <a:xfrm>
            <a:off x="829886" y="5136094"/>
            <a:ext cx="4278086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同样原理，矩阵索引如何使用呢？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8798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uiExpand="1" build="p" bldLvl="5" advAuto="0"/>
      <p:bldP spid="196" grpId="0" uiExpand="1" animBg="1" advAuto="0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数值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数值型数据</a:t>
            </a:r>
            <a:endParaRPr b="1"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6" name="混合整数型和双精度型数据。…"/>
          <p:cNvSpPr txBox="1">
            <a:spLocks noGrp="1"/>
          </p:cNvSpPr>
          <p:nvPr>
            <p:ph type="body" idx="1"/>
          </p:nvPr>
        </p:nvSpPr>
        <p:spPr>
          <a:xfrm>
            <a:off x="1206151" y="1920477"/>
            <a:ext cx="10623448" cy="246645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R</a:t>
            </a:r>
            <a:r>
              <a:rPr lang="zh-CN" altLang="en-US" dirty="0"/>
              <a:t>中的数字可以分为</a:t>
            </a:r>
            <a:r>
              <a:rPr dirty="0" err="1"/>
              <a:t>整数型和双精度</a:t>
            </a:r>
            <a:r>
              <a:rPr lang="zh-CN" altLang="en-US" dirty="0"/>
              <a:t>浮点型（即存在小数）</a:t>
            </a:r>
            <a:endParaRPr dirty="0"/>
          </a:p>
          <a:p>
            <a:pPr marL="0" indent="0">
              <a:buNone/>
            </a:pPr>
            <a:r>
              <a:rPr lang="zh-CN" altLang="en-US" dirty="0"/>
              <a:t>但</a:t>
            </a:r>
            <a:r>
              <a:rPr dirty="0" err="1"/>
              <a:t>变量</a:t>
            </a:r>
            <a:r>
              <a:rPr lang="zh-CN" altLang="en-US" dirty="0"/>
              <a:t>会</a:t>
            </a:r>
            <a:r>
              <a:rPr dirty="0" err="1"/>
              <a:t>自动适应</a:t>
            </a:r>
            <a:r>
              <a:rPr lang="zh-CN" altLang="en-US" dirty="0"/>
              <a:t>两种</a:t>
            </a:r>
            <a:r>
              <a:rPr dirty="0" err="1"/>
              <a:t>类型</a:t>
            </a:r>
            <a:r>
              <a:rPr lang="zh-CN" altLang="en-US" dirty="0"/>
              <a:t>，等效混合为数值型</a:t>
            </a:r>
            <a:endParaRPr dirty="0"/>
          </a:p>
        </p:txBody>
      </p:sp>
      <p:grpSp>
        <p:nvGrpSpPr>
          <p:cNvPr id="155" name="成组"/>
          <p:cNvGrpSpPr/>
          <p:nvPr/>
        </p:nvGrpSpPr>
        <p:grpSpPr>
          <a:xfrm>
            <a:off x="2029414" y="5391310"/>
            <a:ext cx="4024072" cy="2529954"/>
            <a:chOff x="-31750" y="-31750"/>
            <a:chExt cx="4024070" cy="2529953"/>
          </a:xfrm>
        </p:grpSpPr>
        <p:pic>
          <p:nvPicPr>
            <p:cNvPr id="151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153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57" name="R Console"/>
          <p:cNvSpPr txBox="1"/>
          <p:nvPr/>
        </p:nvSpPr>
        <p:spPr>
          <a:xfrm>
            <a:off x="540914" y="4189275"/>
            <a:ext cx="2309219" cy="61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R Console</a:t>
            </a:r>
          </a:p>
        </p:txBody>
      </p:sp>
      <p:sp>
        <p:nvSpPr>
          <p:cNvPr id="158" name="a=2.5+3.7…"/>
          <p:cNvSpPr txBox="1"/>
          <p:nvPr/>
        </p:nvSpPr>
        <p:spPr>
          <a:xfrm>
            <a:off x="2378222" y="5025092"/>
            <a:ext cx="2006960" cy="1010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>
                <a:srgbClr val="000000"/>
              </a:buClr>
              <a:buSzPct val="100000"/>
              <a:defRPr sz="2700"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dirty="0">
                <a:solidFill>
                  <a:srgbClr val="0000FF"/>
                </a:solidFill>
              </a:rPr>
              <a:t>a=2.5+3.7</a:t>
            </a: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rgbClr val="0000FF"/>
                </a:solidFill>
                <a:latin typeface="Monaco"/>
                <a:ea typeface="Monaco"/>
                <a:cs typeface="Monaco"/>
                <a:sym typeface="Monaco"/>
              </a:rPr>
              <a:t>&gt; </a:t>
            </a:r>
            <a:r>
              <a:rPr sz="2700" dirty="0">
                <a:solidFill>
                  <a:srgbClr val="0000FF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59" name="6.2"/>
          <p:cNvSpPr txBox="1"/>
          <p:nvPr/>
        </p:nvSpPr>
        <p:spPr>
          <a:xfrm>
            <a:off x="2362064" y="6055359"/>
            <a:ext cx="1561325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Clr>
                <a:srgbClr val="000000"/>
              </a:buClr>
              <a:buSzPct val="75000"/>
              <a:buFont typeface="Helvetica Neue"/>
              <a:buChar char="[1]"/>
              <a:defRPr sz="2700"/>
            </a:lvl1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[1] </a:t>
            </a:r>
            <a:r>
              <a:rPr dirty="0">
                <a:solidFill>
                  <a:schemeClr val="bg1"/>
                </a:solidFill>
              </a:rPr>
              <a:t>6.2</a:t>
            </a:r>
          </a:p>
        </p:txBody>
      </p:sp>
      <p:sp>
        <p:nvSpPr>
          <p:cNvPr id="160" name="typeof(a)"/>
          <p:cNvSpPr txBox="1"/>
          <p:nvPr/>
        </p:nvSpPr>
        <p:spPr>
          <a:xfrm>
            <a:off x="2421859" y="6599257"/>
            <a:ext cx="3960571" cy="530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04799" indent="-304799">
              <a:buClr>
                <a:srgbClr val="000000"/>
              </a:buClr>
              <a:buSzPct val="100000"/>
              <a:buFont typeface="Helvetica Neue"/>
              <a:buChar char="&gt;"/>
              <a:defRPr sz="2700"/>
            </a:lvl1pPr>
          </a:lstStyle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dirty="0" err="1">
                <a:solidFill>
                  <a:srgbClr val="0000FF"/>
                </a:solidFill>
              </a:rPr>
              <a:t>typeof</a:t>
            </a:r>
            <a:r>
              <a:rPr dirty="0">
                <a:solidFill>
                  <a:srgbClr val="0000FF"/>
                </a:solidFill>
              </a:rPr>
              <a:t>(a</a:t>
            </a:r>
            <a:r>
              <a:rPr dirty="0"/>
              <a:t>)</a:t>
            </a:r>
          </a:p>
        </p:txBody>
      </p:sp>
      <p:sp>
        <p:nvSpPr>
          <p:cNvPr id="161" name="b=7L…"/>
          <p:cNvSpPr txBox="1"/>
          <p:nvPr/>
        </p:nvSpPr>
        <p:spPr>
          <a:xfrm>
            <a:off x="7500270" y="5209800"/>
            <a:ext cx="3833571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799" indent="-304799">
              <a:buClr>
                <a:srgbClr val="000000"/>
              </a:buClr>
              <a:buSzPct val="100000"/>
              <a:buFont typeface="Helvetica Neue"/>
              <a:buChar char="&gt;"/>
              <a:defRPr sz="2700"/>
            </a:pPr>
            <a:r>
              <a:rPr dirty="0"/>
              <a:t> </a:t>
            </a:r>
            <a:r>
              <a:rPr dirty="0">
                <a:solidFill>
                  <a:srgbClr val="0000FF"/>
                </a:solidFill>
              </a:rPr>
              <a:t>b=7L </a:t>
            </a:r>
          </a:p>
          <a:p>
            <a:pPr marL="304799" indent="-304799">
              <a:buClr>
                <a:srgbClr val="000000"/>
              </a:buClr>
              <a:buSzPct val="100000"/>
              <a:buFont typeface="Helvetica Neue"/>
              <a:buChar char="&gt;"/>
              <a:defRPr sz="2700"/>
            </a:pP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typeof</a:t>
            </a:r>
            <a:r>
              <a:rPr dirty="0">
                <a:solidFill>
                  <a:srgbClr val="0000FF"/>
                </a:solidFill>
              </a:rPr>
              <a:t>(b)</a:t>
            </a:r>
          </a:p>
        </p:txBody>
      </p:sp>
      <p:sp>
        <p:nvSpPr>
          <p:cNvPr id="162" name="“double&quot;"/>
          <p:cNvSpPr txBox="1"/>
          <p:nvPr/>
        </p:nvSpPr>
        <p:spPr>
          <a:xfrm>
            <a:off x="2345614" y="7221814"/>
            <a:ext cx="2180084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Clr>
                <a:srgbClr val="000000"/>
              </a:buClr>
              <a:buSzPct val="75000"/>
              <a:buFont typeface="Helvetica Neue"/>
              <a:buChar char="[1]"/>
              <a:defRPr sz="270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[1]</a:t>
            </a:r>
            <a:r>
              <a:rPr lang="zh-CN" altLang="en-US" dirty="0"/>
              <a:t>“</a:t>
            </a:r>
            <a:r>
              <a:rPr dirty="0"/>
              <a:t>double"</a:t>
            </a:r>
          </a:p>
        </p:txBody>
      </p:sp>
      <p:sp>
        <p:nvSpPr>
          <p:cNvPr id="163" name="&quot;integer&quot;"/>
          <p:cNvSpPr txBox="1"/>
          <p:nvPr/>
        </p:nvSpPr>
        <p:spPr>
          <a:xfrm>
            <a:off x="7491727" y="6260293"/>
            <a:ext cx="2353208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Clr>
                <a:srgbClr val="000000"/>
              </a:buClr>
              <a:buSzPct val="75000"/>
              <a:buFont typeface="Helvetica Neue"/>
              <a:buChar char="[1]"/>
              <a:defRPr sz="270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[1] </a:t>
            </a:r>
            <a:r>
              <a:rPr dirty="0"/>
              <a:t>"integer"</a:t>
            </a:r>
          </a:p>
        </p:txBody>
      </p:sp>
      <p:grpSp>
        <p:nvGrpSpPr>
          <p:cNvPr id="168" name="成组"/>
          <p:cNvGrpSpPr/>
          <p:nvPr/>
        </p:nvGrpSpPr>
        <p:grpSpPr>
          <a:xfrm>
            <a:off x="7078949" y="5254362"/>
            <a:ext cx="4024071" cy="2529954"/>
            <a:chOff x="-31750" y="-31750"/>
            <a:chExt cx="4024070" cy="2529953"/>
          </a:xfrm>
        </p:grpSpPr>
        <p:pic>
          <p:nvPicPr>
            <p:cNvPr id="164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166" name="线条" descr="线条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6E50E42-F303-B34E-A0BD-EF1769936383}"/>
              </a:ext>
            </a:extLst>
          </p:cNvPr>
          <p:cNvSpPr txBox="1"/>
          <p:nvPr/>
        </p:nvSpPr>
        <p:spPr>
          <a:xfrm>
            <a:off x="651878" y="8333666"/>
            <a:ext cx="90249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typeof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()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是用来测数据类型的函数，回忆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pi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是什么类型。</a:t>
            </a:r>
          </a:p>
        </p:txBody>
      </p:sp>
      <p:sp>
        <p:nvSpPr>
          <p:cNvPr id="19" name="R Console">
            <a:extLst>
              <a:ext uri="{FF2B5EF4-FFF2-40B4-BE49-F238E27FC236}">
                <a16:creationId xmlns:a16="http://schemas.microsoft.com/office/drawing/2014/main" id="{D9F1C129-1820-CE41-8B39-844852816BA2}"/>
              </a:ext>
            </a:extLst>
          </p:cNvPr>
          <p:cNvSpPr txBox="1"/>
          <p:nvPr/>
        </p:nvSpPr>
        <p:spPr>
          <a:xfrm>
            <a:off x="2312075" y="5023494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1" name="R Console">
            <a:extLst>
              <a:ext uri="{FF2B5EF4-FFF2-40B4-BE49-F238E27FC236}">
                <a16:creationId xmlns:a16="http://schemas.microsoft.com/office/drawing/2014/main" id="{45947703-F9FC-884B-9300-486B4514EBA9}"/>
              </a:ext>
            </a:extLst>
          </p:cNvPr>
          <p:cNvSpPr txBox="1"/>
          <p:nvPr/>
        </p:nvSpPr>
        <p:spPr>
          <a:xfrm>
            <a:off x="7361610" y="5254360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 advAuto="0"/>
      <p:bldP spid="159" grpId="0" animBg="1" advAuto="0"/>
      <p:bldP spid="160" grpId="0" animBg="1" advAuto="0"/>
      <p:bldP spid="161" grpId="0" animBg="1" advAuto="0"/>
      <p:bldP spid="162" grpId="0" animBg="1" advAuto="0"/>
      <p:bldP spid="163" grpId="0" animBg="1" advAuto="0"/>
      <p:bldP spid="2" grpId="0"/>
      <p:bldP spid="19" grpId="0" animBg="1"/>
      <p:bldP spid="19" grpId="1" animBg="1"/>
      <p:bldP spid="21" grpId="0" animBg="1"/>
      <p:bldP spid="21" grpId="1" animBg="1"/>
      <p:bldP spid="21" grpId="2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向量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向量操作</a:t>
            </a:r>
            <a:endParaRPr dirty="0"/>
          </a:p>
        </p:txBody>
      </p:sp>
      <p:sp>
        <p:nvSpPr>
          <p:cNvPr id="200" name="&gt; y…"/>
          <p:cNvSpPr txBox="1">
            <a:spLocks noGrp="1"/>
          </p:cNvSpPr>
          <p:nvPr>
            <p:ph type="body" idx="13"/>
          </p:nvPr>
        </p:nvSpPr>
        <p:spPr>
          <a:xfrm>
            <a:off x="5532239" y="2017450"/>
            <a:ext cx="6765777" cy="273921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433FF"/>
                </a:solidFill>
              </a:defRPr>
            </a:pPr>
            <a:r>
              <a:rPr sz="2800" b="1" dirty="0"/>
              <a:t>&gt; y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00000"/>
                </a:solidFill>
              </a:defRPr>
            </a:pPr>
            <a:r>
              <a:rPr sz="2800" b="1" dirty="0"/>
              <a:t>[1]  1  2  3  4  9  8  7  7 -7 23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433FF"/>
                </a:solidFill>
              </a:defRPr>
            </a:pPr>
            <a:r>
              <a:rPr sz="2800" b="1" dirty="0"/>
              <a:t>&gt; which(y&gt;5)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00000"/>
                </a:solidFill>
              </a:defRPr>
            </a:pPr>
            <a:r>
              <a:rPr sz="2800" b="1" dirty="0"/>
              <a:t>[1]  5  6  7  8 10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433FF"/>
                </a:solidFill>
              </a:defRPr>
            </a:pPr>
            <a:r>
              <a:rPr sz="2800" b="1" dirty="0"/>
              <a:t>&gt; y[which(y&gt;5)]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00000"/>
                </a:solidFill>
              </a:defRPr>
            </a:pPr>
            <a:r>
              <a:rPr sz="2800" b="1" dirty="0"/>
              <a:t>[1]  9  8  7  7 23</a:t>
            </a:r>
          </a:p>
        </p:txBody>
      </p:sp>
      <p:sp>
        <p:nvSpPr>
          <p:cNvPr id="2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元素定位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元素定位</a:t>
            </a:r>
          </a:p>
        </p:txBody>
      </p:sp>
      <p:sp>
        <p:nvSpPr>
          <p:cNvPr id="203" name="which()函数条件定位"/>
          <p:cNvSpPr txBox="1"/>
          <p:nvPr/>
        </p:nvSpPr>
        <p:spPr>
          <a:xfrm>
            <a:off x="690187" y="2033606"/>
            <a:ext cx="428813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which()函数条件定位</a:t>
            </a:r>
          </a:p>
        </p:txBody>
      </p:sp>
    </p:spTree>
    <p:extLst>
      <p:ext uri="{BB962C8B-B14F-4D97-AF65-F5344CB8AC3E}">
        <p14:creationId xmlns:p14="http://schemas.microsoft.com/office/powerpoint/2010/main" val="203648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D1B19-CF6F-4445-A6AB-AD1A2B7F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向量操作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DF3A0-5499-4BEF-B373-6DFF96D17F2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1" y="1984151"/>
            <a:ext cx="4357914" cy="578529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sort(</a:t>
            </a:r>
            <a:r>
              <a:rPr lang="zh-CN" altLang="en-US" sz="2800" dirty="0"/>
              <a:t> </a:t>
            </a:r>
            <a:r>
              <a:rPr lang="en-US" altLang="zh-CN" sz="2800" dirty="0"/>
              <a:t>)</a:t>
            </a:r>
            <a:r>
              <a:rPr lang="zh-CN" altLang="en-US" sz="2800" dirty="0"/>
              <a:t> 直接对元素排序</a:t>
            </a:r>
            <a:endParaRPr lang="en-US" altLang="zh-CN" sz="2800" dirty="0"/>
          </a:p>
          <a:p>
            <a:r>
              <a:rPr lang="en-US" altLang="zh-CN" sz="2800" dirty="0"/>
              <a:t>order( )</a:t>
            </a:r>
            <a:r>
              <a:rPr lang="zh-CN" altLang="en-US" sz="2800" dirty="0"/>
              <a:t> 获取元素的秩</a:t>
            </a:r>
            <a:endParaRPr lang="en-US" altLang="zh-CN" sz="2800" dirty="0"/>
          </a:p>
          <a:p>
            <a:r>
              <a:rPr lang="en-US" altLang="zh-CN" sz="2800" dirty="0"/>
              <a:t>sort</a:t>
            </a:r>
            <a:r>
              <a:rPr lang="zh-CN" altLang="en-US" sz="2800" dirty="0"/>
              <a:t>与</a:t>
            </a:r>
            <a:r>
              <a:rPr lang="en-US" altLang="zh-CN" sz="2800" dirty="0"/>
              <a:t>order</a:t>
            </a:r>
            <a:r>
              <a:rPr lang="zh-CN" altLang="en-US" sz="2800" dirty="0"/>
              <a:t>都有一个逆序参数</a:t>
            </a:r>
            <a:r>
              <a:rPr lang="en-US" altLang="zh-CN" sz="2800" dirty="0"/>
              <a:t>decreasing</a:t>
            </a:r>
            <a:r>
              <a:rPr lang="zh-CN" altLang="en-US" sz="2800" dirty="0"/>
              <a:t>默认是关闭状态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688773-7CA4-43A7-950B-4DB7DCAF77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元素排序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45550A-5F12-3041-82DE-5606789FFF9D}"/>
              </a:ext>
            </a:extLst>
          </p:cNvPr>
          <p:cNvSpPr/>
          <p:nvPr/>
        </p:nvSpPr>
        <p:spPr>
          <a:xfrm>
            <a:off x="5516182" y="1984151"/>
            <a:ext cx="4695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 &lt;- c(9,4,-5,7,10)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E21FF2-C378-6D4F-97ED-9038945C5153}"/>
              </a:ext>
            </a:extLst>
          </p:cNvPr>
          <p:cNvSpPr/>
          <p:nvPr/>
        </p:nvSpPr>
        <p:spPr>
          <a:xfrm>
            <a:off x="5516182" y="2719079"/>
            <a:ext cx="65024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sort(a)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-5  3  7  9 10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order(a)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2 5 3 1 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F0A710-5650-854A-9ED2-6881F5524A74}"/>
              </a:ext>
            </a:extLst>
          </p:cNvPr>
          <p:cNvSpPr txBox="1"/>
          <p:nvPr/>
        </p:nvSpPr>
        <p:spPr>
          <a:xfrm>
            <a:off x="622301" y="7852111"/>
            <a:ext cx="534441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aco"/>
                <a:sym typeface="Monaco"/>
              </a:rPr>
              <a:t>练习：请用代码取出第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aco"/>
                <a:sym typeface="Monaco"/>
              </a:rPr>
              <a:t>3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aco"/>
                <a:sym typeface="Monaco"/>
              </a:rPr>
              <a:t>小的数据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74C940-1ACB-834C-B588-6B9160076538}"/>
              </a:ext>
            </a:extLst>
          </p:cNvPr>
          <p:cNvSpPr/>
          <p:nvPr/>
        </p:nvSpPr>
        <p:spPr>
          <a:xfrm>
            <a:off x="5516182" y="5362538"/>
            <a:ext cx="65024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sort(a,decreasing = T)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10  9  7  3 -5</a:t>
            </a:r>
          </a:p>
        </p:txBody>
      </p:sp>
      <p:sp>
        <p:nvSpPr>
          <p:cNvPr id="11" name="幻灯片编号">
            <a:extLst>
              <a:ext uri="{FF2B5EF4-FFF2-40B4-BE49-F238E27FC236}">
                <a16:creationId xmlns:a16="http://schemas.microsoft.com/office/drawing/2014/main" id="{7FC727A5-DBA6-384A-8286-2170BAC631A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6482555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3A5ED-BD66-094F-BBD8-1347C5708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885774"/>
            <a:ext cx="4016545" cy="619665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800" dirty="0" err="1"/>
              <a:t>ifelse</a:t>
            </a:r>
            <a:r>
              <a:rPr kumimoji="1" lang="en-US" altLang="zh-CN" sz="2800" dirty="0"/>
              <a:t>()</a:t>
            </a:r>
            <a:r>
              <a:rPr kumimoji="1" lang="zh-CN" altLang="en-US" sz="2800" dirty="0"/>
              <a:t>分支计算函数，向量化的分支判断，根据条件选择性执行计算任务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4C90AA-3FE6-C64E-84A1-A065401C7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分支计算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6E44FE-923A-3A40-A86B-A30EAD73BB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0100" y="565501"/>
            <a:ext cx="2508250" cy="9144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向量操作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D45C4F-B14C-554F-A17C-8AF6F978B028}"/>
              </a:ext>
            </a:extLst>
          </p:cNvPr>
          <p:cNvSpPr/>
          <p:nvPr/>
        </p:nvSpPr>
        <p:spPr>
          <a:xfrm>
            <a:off x="5161644" y="2747488"/>
            <a:ext cx="76236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a=c(72,81,54,80,92,68,85,88,76,45)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ifelse(a&gt;=60,'yes','no')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 [1] "yes" "yes" "no"  "yes" "yes" "yes" "yes" "yes" "yes" "no"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581315-BB8B-6347-A4CA-BFF0A978C754}"/>
              </a:ext>
            </a:extLst>
          </p:cNvPr>
          <p:cNvSpPr/>
          <p:nvPr/>
        </p:nvSpPr>
        <p:spPr>
          <a:xfrm>
            <a:off x="3715658" y="5986460"/>
            <a:ext cx="87176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ifelse(a&gt;=80,'&gt;80’,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ifelse(a&gt;=60&amp;a&lt;80,'60--80','&lt;60'))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"60--80" "&gt;80"    "&lt;60"    "&gt;80"    "&gt;80"   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[6] "60--80" "&gt;80"    "&gt;80"    "60--80" "&lt;60"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BF9F0A-8D83-B04A-8DFC-8EC1EE635FD5}"/>
              </a:ext>
            </a:extLst>
          </p:cNvPr>
          <p:cNvSpPr txBox="1"/>
          <p:nvPr/>
        </p:nvSpPr>
        <p:spPr>
          <a:xfrm>
            <a:off x="5108923" y="2017394"/>
            <a:ext cx="593111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案例：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10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个学生的成绩进行判断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4A0CDC-933B-534E-9E0A-19BFA5051E6A}"/>
              </a:ext>
            </a:extLst>
          </p:cNvPr>
          <p:cNvSpPr txBox="1"/>
          <p:nvPr/>
        </p:nvSpPr>
        <p:spPr>
          <a:xfrm>
            <a:off x="3780972" y="5286862"/>
            <a:ext cx="691856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进一步，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ifelse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的分支判断可以嵌套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2863533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9E947-FB69-42DC-BA7C-ABFC9617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向量操作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11C2BF-F001-4388-8F88-AAF5BD5CE5C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4308929" cy="5785298"/>
          </a:xfrm>
        </p:spPr>
        <p:txBody>
          <a:bodyPr/>
          <a:lstStyle/>
          <a:p>
            <a:r>
              <a:rPr lang="zh-CN" altLang="en-US" dirty="0"/>
              <a:t>依靠索引逻辑取子集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subset(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函数，依靠元素判断条件取子集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122316-D472-43C2-BDF0-C80AC441B0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8044" y="565501"/>
            <a:ext cx="2841455" cy="91475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取子集（筛选）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5548B7-DA16-5F40-BFE8-DBAFDE63014D}"/>
              </a:ext>
            </a:extLst>
          </p:cNvPr>
          <p:cNvSpPr/>
          <p:nvPr/>
        </p:nvSpPr>
        <p:spPr>
          <a:xfrm>
            <a:off x="5250061" y="1943217"/>
            <a:ext cx="7453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 &lt;- c(1:4,9:7,c(7,-2,23),rep(1:2,3))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75F017-C242-614B-BBF7-FA3EC5F3312D}"/>
              </a:ext>
            </a:extLst>
          </p:cNvPr>
          <p:cNvSpPr/>
          <p:nvPr/>
        </p:nvSpPr>
        <p:spPr>
          <a:xfrm>
            <a:off x="5250061" y="3030644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which(a&lt;2)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1  9 11 13 15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CE1EFE-BA7C-F844-8935-D16BD9614903}"/>
              </a:ext>
            </a:extLst>
          </p:cNvPr>
          <p:cNvSpPr/>
          <p:nvPr/>
        </p:nvSpPr>
        <p:spPr>
          <a:xfrm>
            <a:off x="5250061" y="4629733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a[a&lt;2]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1 -2  1  1  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35E08F-AA1A-BD47-A681-A7357C396B5D}"/>
              </a:ext>
            </a:extLst>
          </p:cNvPr>
          <p:cNvSpPr/>
          <p:nvPr/>
        </p:nvSpPr>
        <p:spPr>
          <a:xfrm>
            <a:off x="5250061" y="6199591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subset(a,a&lt;7 &amp; a&gt;2)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3 4</a:t>
            </a:r>
          </a:p>
        </p:txBody>
      </p:sp>
      <p:sp>
        <p:nvSpPr>
          <p:cNvPr id="10" name="幻灯片编号">
            <a:extLst>
              <a:ext uri="{FF2B5EF4-FFF2-40B4-BE49-F238E27FC236}">
                <a16:creationId xmlns:a16="http://schemas.microsoft.com/office/drawing/2014/main" id="{F912E21B-20BB-0B48-8FA3-A9D728A2A32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9847190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97B1EA07-49DB-2E4D-B3B5-1237A50D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占位符 6">
                <a:extLst>
                  <a:ext uri="{FF2B5EF4-FFF2-40B4-BE49-F238E27FC236}">
                    <a16:creationId xmlns:a16="http://schemas.microsoft.com/office/drawing/2014/main" id="{B3384FFB-F0D3-4C4F-9674-4786CC5C629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2.3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7.5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(1,3,5)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(2,4,6)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(1,1,1)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计算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的内积和外积</a:t>
                </a:r>
                <a:endParaRPr lang="en-US" altLang="zh-CN" dirty="0"/>
              </a:p>
              <a:p>
                <a:r>
                  <a:rPr lang="zh-CN" altLang="en-US" dirty="0"/>
                  <a:t>计算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125</a:t>
                </a:r>
                <a:r>
                  <a:rPr lang="zh-CN" altLang="en-US" dirty="0"/>
                  <a:t>之和</a:t>
                </a:r>
              </a:p>
            </p:txBody>
          </p:sp>
        </mc:Choice>
        <mc:Fallback xmlns="">
          <p:sp>
            <p:nvSpPr>
              <p:cNvPr id="7" name="文本占位符 6">
                <a:extLst>
                  <a:ext uri="{FF2B5EF4-FFF2-40B4-BE49-F238E27FC236}">
                    <a16:creationId xmlns:a16="http://schemas.microsoft.com/office/drawing/2014/main" id="{B3384FFB-F0D3-4C4F-9674-4786CC5C6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76" t="-1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60277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B310F-3380-C04C-9611-5825ED0B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E6BE08-CF4C-4348-8A48-C7A255376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6916111" cy="6667501"/>
          </a:xfrm>
        </p:spPr>
        <p:txBody>
          <a:bodyPr/>
          <a:lstStyle/>
          <a:p>
            <a:r>
              <a:rPr kumimoji="1" lang="zh-CN" altLang="en-US" dirty="0"/>
              <a:t>生成两个矩阵，利用该矩阵计算并生成新的矩阵</a:t>
            </a:r>
            <a:endParaRPr kumimoji="1" lang="en-US" altLang="zh-CN" dirty="0"/>
          </a:p>
          <a:p>
            <a:r>
              <a:rPr kumimoji="1" lang="en-US" altLang="zh-CN" dirty="0"/>
              <a:t>X</a:t>
            </a:r>
            <a:r>
              <a:rPr kumimoji="1" lang="zh-CN" altLang="en-US" dirty="0"/>
              <a:t>为</a:t>
            </a:r>
            <a:r>
              <a:rPr kumimoji="1" lang="en-US" altLang="zh-CN" dirty="0"/>
              <a:t>M</a:t>
            </a:r>
            <a:r>
              <a:rPr kumimoji="1" lang="zh-CN" altLang="en-US" dirty="0"/>
              <a:t>和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的相乘，</a:t>
            </a:r>
            <a:r>
              <a:rPr kumimoji="1" lang="en-US" altLang="zh-CN" dirty="0"/>
              <a:t>Y</a:t>
            </a:r>
            <a:r>
              <a:rPr kumimoji="1" lang="zh-CN" altLang="en-US" dirty="0"/>
              <a:t>为</a:t>
            </a:r>
            <a:r>
              <a:rPr kumimoji="1" lang="en-US" altLang="zh-CN" dirty="0"/>
              <a:t>M</a:t>
            </a:r>
            <a:r>
              <a:rPr kumimoji="1" lang="zh-CN" altLang="en-US" dirty="0"/>
              <a:t>和</a:t>
            </a:r>
            <a:r>
              <a:rPr kumimoji="1" lang="en-US" altLang="zh-CN" dirty="0"/>
              <a:t>N</a:t>
            </a:r>
            <a:r>
              <a:rPr kumimoji="1" lang="zh-CN" altLang="en-US" dirty="0"/>
              <a:t>矩阵的加和</a:t>
            </a:r>
            <a:endParaRPr kumimoji="1" lang="en-US" altLang="zh-CN" dirty="0"/>
          </a:p>
          <a:p>
            <a:r>
              <a:rPr kumimoji="1" lang="zh-CN" altLang="en-US" dirty="0"/>
              <a:t>将</a:t>
            </a:r>
            <a:r>
              <a:rPr kumimoji="1" lang="en-US" altLang="zh-CN" dirty="0"/>
              <a:t>M N X Y</a:t>
            </a:r>
            <a:r>
              <a:rPr kumimoji="1" lang="zh-CN" altLang="en-US" dirty="0"/>
              <a:t>四个矩阵拼接组合如下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7CB6C94-CB86-074E-BFF2-8B97DA3F5A77}"/>
                  </a:ext>
                </a:extLst>
              </p:cNvPr>
              <p:cNvSpPr txBox="1"/>
              <p:nvPr/>
            </p:nvSpPr>
            <p:spPr>
              <a:xfrm>
                <a:off x="7918482" y="2051494"/>
                <a:ext cx="2408543" cy="9205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2C64A7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Monaco"/>
                          <a:cs typeface="Monaco"/>
                          <a:sym typeface="Monaco"/>
                        </a:rPr>
                        <m:t>𝑀</m:t>
                      </m:r>
                      <m:r>
                        <a:rPr kumimoji="0" lang="en-US" altLang="zh-CN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2C64A7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Monaco"/>
                          <a:cs typeface="Monaco"/>
                          <a:sym typeface="Monaco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2C64A7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onaco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2C64A7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onaco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7CB6C94-CB86-074E-BFF2-8B97DA3F5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482" y="2051494"/>
                <a:ext cx="2408543" cy="920573"/>
              </a:xfrm>
              <a:prstGeom prst="rect">
                <a:avLst/>
              </a:prstGeom>
              <a:blipFill>
                <a:blip r:embed="rId2"/>
                <a:stretch>
                  <a:fillRect b="-810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F5A81D5-370B-6540-B158-6FA82234065D}"/>
                  </a:ext>
                </a:extLst>
              </p:cNvPr>
              <p:cNvSpPr txBox="1"/>
              <p:nvPr/>
            </p:nvSpPr>
            <p:spPr>
              <a:xfrm>
                <a:off x="8131367" y="3076413"/>
                <a:ext cx="2666627" cy="933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2C64A7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Monaco"/>
                          <a:cs typeface="Monaco"/>
                          <a:sym typeface="Monaco"/>
                        </a:rPr>
                        <m:t>𝑁</m:t>
                      </m:r>
                      <m:r>
                        <a:rPr kumimoji="0" lang="en-US" altLang="zh-CN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2C64A7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Monaco"/>
                          <a:cs typeface="Monaco"/>
                          <a:sym typeface="Monaco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2C64A7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onaco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2C64A7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onaco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−</m:t>
                                </m:r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F5A81D5-370B-6540-B158-6FA822340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367" y="3076413"/>
                <a:ext cx="2666627" cy="933782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9FAA103-7B6B-694F-A401-366406941F50}"/>
                  </a:ext>
                </a:extLst>
              </p:cNvPr>
              <p:cNvSpPr txBox="1"/>
              <p:nvPr/>
            </p:nvSpPr>
            <p:spPr>
              <a:xfrm>
                <a:off x="2360815" y="5110844"/>
                <a:ext cx="1730474" cy="917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CN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2C64A7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onaco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2C64A7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onaco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𝑀</m:t>
                                </m:r>
                              </m:e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9FAA103-7B6B-694F-A401-366406941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815" y="5110844"/>
                <a:ext cx="1730474" cy="917367"/>
              </a:xfrm>
              <a:prstGeom prst="rect">
                <a:avLst/>
              </a:prstGeom>
              <a:blipFill>
                <a:blip r:embed="rId4"/>
                <a:stretch>
                  <a:fillRect b="-958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67990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7B20C-ED59-C04C-8502-B2D3C405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7ED804-591A-3A40-A19E-CBC53950F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7192587" cy="6667501"/>
          </a:xfrm>
        </p:spPr>
        <p:txBody>
          <a:bodyPr/>
          <a:lstStyle/>
          <a:p>
            <a:r>
              <a:rPr kumimoji="1" lang="zh-CN" altLang="en-US" dirty="0"/>
              <a:t>右侧列出了常见的运算符，请探索在</a:t>
            </a:r>
            <a:r>
              <a:rPr kumimoji="1" lang="en-US" altLang="zh-CN" dirty="0"/>
              <a:t>R</a:t>
            </a:r>
            <a:r>
              <a:rPr kumimoji="1" lang="zh-CN" altLang="en-US" dirty="0"/>
              <a:t>中的运算符优先级。例如 </a:t>
            </a:r>
            <a:r>
              <a:rPr kumimoji="1" lang="en-US" altLang="zh-CN" dirty="0"/>
              <a:t>1+2</a:t>
            </a:r>
            <a:r>
              <a:rPr kumimoji="1" lang="zh-CN" altLang="en-US" dirty="0"/>
              <a:t>*</a:t>
            </a:r>
            <a:r>
              <a:rPr kumimoji="1" lang="en-US" altLang="zh-CN" dirty="0"/>
              <a:t>3</a:t>
            </a:r>
            <a:r>
              <a:rPr kumimoji="1" lang="zh-CN" altLang="en-US" dirty="0"/>
              <a:t> 运算中*优先级高于</a:t>
            </a:r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BFFEC2-D387-2142-A418-679DADD40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2002906"/>
            <a:ext cx="38989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08111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DE188-A6E8-AB40-87EB-44114F31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65BAE-759D-5F4A-B291-CA6D89DDD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利用随机函数生成</a:t>
            </a:r>
            <a:r>
              <a:rPr lang="en-US" altLang="zh-CN" dirty="0"/>
              <a:t>100</a:t>
            </a:r>
            <a:r>
              <a:rPr lang="zh-CN" altLang="en-US" dirty="0"/>
              <a:t>个期望为</a:t>
            </a:r>
            <a:r>
              <a:rPr lang="en-US" altLang="zh-CN" dirty="0"/>
              <a:t>0</a:t>
            </a:r>
            <a:r>
              <a:rPr lang="zh-CN" altLang="en-US" dirty="0"/>
              <a:t>方差为</a:t>
            </a:r>
            <a:r>
              <a:rPr lang="en-US" altLang="zh-CN" dirty="0"/>
              <a:t>10</a:t>
            </a:r>
            <a:r>
              <a:rPr lang="zh-CN" altLang="en-US" dirty="0"/>
              <a:t>的随机数，测试其中是否存在</a:t>
            </a:r>
            <a:r>
              <a:rPr lang="en-US" altLang="zh-CN" dirty="0"/>
              <a:t>0</a:t>
            </a:r>
            <a:r>
              <a:rPr lang="zh-CN" altLang="en-US" dirty="0"/>
              <a:t>，生成随机数的函数如下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检验其中是否存在</a:t>
            </a:r>
            <a:r>
              <a:rPr kumimoji="1" lang="en-US" altLang="zh-CN" dirty="0"/>
              <a:t>0</a:t>
            </a:r>
          </a:p>
          <a:p>
            <a:r>
              <a:rPr kumimoji="1" lang="zh-CN" altLang="en-US" dirty="0"/>
              <a:t>探索这</a:t>
            </a:r>
            <a:r>
              <a:rPr kumimoji="1" lang="en-US" altLang="zh-CN" dirty="0"/>
              <a:t>100</a:t>
            </a:r>
            <a:r>
              <a:rPr kumimoji="1" lang="zh-CN" altLang="en-US" dirty="0"/>
              <a:t>个数字中是否存在不大于</a:t>
            </a:r>
            <a:r>
              <a:rPr kumimoji="1" lang="en-US" altLang="zh-CN" dirty="0"/>
              <a:t>30</a:t>
            </a:r>
            <a:r>
              <a:rPr kumimoji="1" lang="zh-CN" altLang="en-US" dirty="0"/>
              <a:t>的数字，若存在请核算一共有多少个，并将不大于</a:t>
            </a:r>
            <a:r>
              <a:rPr kumimoji="1" lang="en-US" altLang="zh-CN" dirty="0"/>
              <a:t>30</a:t>
            </a:r>
            <a:r>
              <a:rPr kumimoji="1" lang="zh-CN" altLang="en-US" dirty="0"/>
              <a:t>的数字所在位置显示出来。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203319-6B42-584B-9253-2EAC2423C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60" y="3088755"/>
            <a:ext cx="4718355" cy="40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95397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4A0A8-D315-1844-870A-49FBCEF8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D38FF-CC06-9F47-9458-A4D58532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11861800" cy="636574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将一组数据存入变量中：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-10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-7.5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65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19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-45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17.2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22.72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/>
              <a:t>操作要求：所有数字均舍弃小数部分，其中正数求自然指数运算，而负数则按照</a:t>
            </a:r>
            <a:r>
              <a:rPr kumimoji="1" lang="en-US" altLang="zh-CN" dirty="0"/>
              <a:t>f(x)=x</a:t>
            </a:r>
            <a:r>
              <a:rPr kumimoji="1" lang="en-US" altLang="zh-CN" baseline="30000" dirty="0"/>
              <a:t>3</a:t>
            </a:r>
            <a:r>
              <a:rPr kumimoji="1" lang="en-US" altLang="zh-CN" dirty="0"/>
              <a:t>-3x</a:t>
            </a:r>
            <a:r>
              <a:rPr kumimoji="1" lang="en-US" altLang="zh-CN" baseline="30000" dirty="0"/>
              <a:t>2</a:t>
            </a:r>
            <a:r>
              <a:rPr kumimoji="1" lang="en-US" altLang="zh-CN" dirty="0"/>
              <a:t>+1</a:t>
            </a:r>
            <a:r>
              <a:rPr kumimoji="1" lang="zh-CN" altLang="en-US" dirty="0"/>
              <a:t>进行运算</a:t>
            </a:r>
            <a:r>
              <a:rPr kumimoji="1" lang="en-US" altLang="zh-CN" dirty="0"/>
              <a:t>,</a:t>
            </a:r>
            <a:r>
              <a:rPr kumimoji="1" lang="zh-CN" altLang="en-US" dirty="0"/>
              <a:t>计算结果分别保存到两个变量中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F1176DE-00C8-D84A-A611-0F820545E61A}"/>
                  </a:ext>
                </a:extLst>
              </p:cNvPr>
              <p:cNvSpPr/>
              <p:nvPr/>
            </p:nvSpPr>
            <p:spPr>
              <a:xfrm>
                <a:off x="571499" y="4393364"/>
                <a:ext cx="11861799" cy="3569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dirty="0"/>
                  <a:t>2.</a:t>
                </a:r>
                <a:r>
                  <a:rPr kumimoji="1" lang="zh-CN" altLang="en-US" dirty="0"/>
                  <a:t>（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）创建矩阵：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M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19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23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27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kumimoji="1" lang="en-US" altLang="zh-CN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  <m: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5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17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kumimoji="1" lang="en-US" altLang="zh-CN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4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25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8</m:t>
                                                </m:r>
                                              </m:e>
                                              <m:e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29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计算</a:t>
                </a:r>
                <a:r>
                  <a:rPr kumimoji="1" lang="en-US" altLang="zh-CN" dirty="0"/>
                  <a:t>M</a:t>
                </a:r>
                <a:r>
                  <a:rPr kumimoji="1" lang="zh-CN" altLang="en-US" dirty="0"/>
                  <a:t>的行列式和特征值；（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）</a:t>
                </a:r>
                <a:r>
                  <a:rPr kumimoji="1" lang="en-US" altLang="zh-CN" dirty="0"/>
                  <a:t>	</a:t>
                </a:r>
                <a:r>
                  <a:rPr kumimoji="1" lang="zh-CN" altLang="en-US" dirty="0"/>
                  <a:t>截取右下</a:t>
                </a:r>
                <a:r>
                  <a:rPr kumimoji="1" lang="en-US" altLang="zh-CN" dirty="0"/>
                  <a:t>3X3</a:t>
                </a:r>
                <a:r>
                  <a:rPr kumimoji="1" lang="zh-CN" altLang="en-US" dirty="0"/>
                  <a:t>矩阵记为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矩阵，求解方程式：</a:t>
                </a:r>
                <a:endParaRPr kumimoji="1"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55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F1176DE-00C8-D84A-A611-0F820545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4393364"/>
                <a:ext cx="11861799" cy="3569247"/>
              </a:xfrm>
              <a:prstGeom prst="rect">
                <a:avLst/>
              </a:prstGeom>
              <a:blipFill>
                <a:blip r:embed="rId2"/>
                <a:stretch>
                  <a:fillRect l="-1176" b="-1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8711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数值型数据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869676" cy="914755"/>
          </a:xfrm>
          <a:prstGeom prst="rect">
            <a:avLst/>
          </a:prstGeom>
        </p:spPr>
        <p:txBody>
          <a:bodyPr/>
          <a:lstStyle/>
          <a:p>
            <a:r>
              <a:rPr b="1" dirty="0" err="1"/>
              <a:t>数值型数据</a:t>
            </a:r>
            <a:endParaRPr b="1" dirty="0"/>
          </a:p>
        </p:txBody>
      </p:sp>
      <p:sp>
        <p:nvSpPr>
          <p:cNvPr id="172" name="数据的表现形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数据的表现形式</a:t>
            </a:r>
            <a:endParaRPr dirty="0"/>
          </a:p>
          <a:p>
            <a:endParaRPr dirty="0"/>
          </a:p>
          <a:p>
            <a:r>
              <a:rPr dirty="0" err="1"/>
              <a:t>科学计数法</a:t>
            </a:r>
            <a:endParaRPr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C4FA79-B5B2-8C4C-99C0-6BB1214D05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8043" y="698760"/>
            <a:ext cx="3465709" cy="646331"/>
          </a:xfrm>
        </p:spPr>
        <p:txBody>
          <a:bodyPr/>
          <a:lstStyle/>
          <a:p>
            <a:pPr marL="0" indent="0" algn="ctr">
              <a:buNone/>
            </a:pPr>
            <a:r>
              <a:rPr kumimoji="1" lang="zh-CN" altLang="en-US" dirty="0"/>
              <a:t>数据精度表示</a:t>
            </a:r>
          </a:p>
        </p:txBody>
      </p:sp>
      <p:sp>
        <p:nvSpPr>
          <p:cNvPr id="17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73" name="&gt; pi…"/>
          <p:cNvSpPr txBox="1"/>
          <p:nvPr/>
        </p:nvSpPr>
        <p:spPr>
          <a:xfrm>
            <a:off x="6212931" y="2318042"/>
            <a:ext cx="6003628" cy="4308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/>
            </a:pPr>
            <a:r>
              <a:rPr lang="en-US" b="1" dirty="0">
                <a:solidFill>
                  <a:srgbClr val="0000FF"/>
                </a:solidFill>
              </a:rPr>
              <a:t>&gt; </a:t>
            </a:r>
            <a:r>
              <a:rPr b="1" dirty="0">
                <a:solidFill>
                  <a:srgbClr val="0000FF"/>
                </a:solidFill>
              </a:rPr>
              <a:t>pi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3.141593</a:t>
            </a:r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options(digits = 10)</a:t>
            </a:r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pi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3.141592654</a:t>
            </a:r>
          </a:p>
          <a:p>
            <a:pPr>
              <a:defRPr sz="2700"/>
            </a:pPr>
            <a:endParaRPr b="1" dirty="0"/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25^10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9.5367e+13</a:t>
            </a:r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0.25^10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9.5367e-07</a:t>
            </a:r>
          </a:p>
        </p:txBody>
      </p:sp>
      <p:sp>
        <p:nvSpPr>
          <p:cNvPr id="6" name="R Console"/>
          <p:cNvSpPr txBox="1"/>
          <p:nvPr/>
        </p:nvSpPr>
        <p:spPr>
          <a:xfrm>
            <a:off x="6182238" y="231804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221E89-CC24-FF4D-A866-A718A51A0078}"/>
              </a:ext>
            </a:extLst>
          </p:cNvPr>
          <p:cNvSpPr txBox="1"/>
          <p:nvPr/>
        </p:nvSpPr>
        <p:spPr>
          <a:xfrm>
            <a:off x="38354" y="8408509"/>
            <a:ext cx="118840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options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是设置</a:t>
            </a:r>
            <a:r>
              <a:rPr lang="en-US" altLang="zh-CN" sz="2400" dirty="0">
                <a:solidFill>
                  <a:srgbClr val="FF0000"/>
                </a:solidFill>
              </a:rPr>
              <a:t>R</a:t>
            </a:r>
            <a:r>
              <a:rPr lang="zh-CN" altLang="en-US" sz="2400" dirty="0">
                <a:solidFill>
                  <a:srgbClr val="FF0000"/>
                </a:solidFill>
              </a:rPr>
              <a:t>整体环境的函数，掌管着包括</a:t>
            </a:r>
            <a:r>
              <a:rPr lang="en-US" altLang="zh-CN" sz="2400" dirty="0">
                <a:solidFill>
                  <a:srgbClr val="FF0000"/>
                </a:solidFill>
              </a:rPr>
              <a:t>digits</a:t>
            </a:r>
            <a:r>
              <a:rPr lang="zh-CN" altLang="en-US" sz="2400" dirty="0">
                <a:solidFill>
                  <a:srgbClr val="FF0000"/>
                </a:solidFill>
              </a:rPr>
              <a:t>在内的许多参数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88790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75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uiExpand="1" build="p" animBg="1"/>
      <p:bldP spid="6" grpId="0" animBg="1"/>
      <p:bldP spid="6" grpId="1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9E719-E911-2A45-8335-D73C1DFE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16" y="565501"/>
            <a:ext cx="3133446" cy="914755"/>
          </a:xfrm>
        </p:spPr>
        <p:txBody>
          <a:bodyPr/>
          <a:lstStyle/>
          <a:p>
            <a:r>
              <a:rPr kumimoji="1" lang="zh-CN" altLang="en-US" dirty="0"/>
              <a:t>数值型数据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C357C-5DDE-E040-B5F7-1D85C566E90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zh-CN" altLang="en-US" dirty="0"/>
              <a:t>一些特殊数字符号需要牢记：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F8B5AA-DC63-9848-B7C8-7BFB7EB04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3617" y="699712"/>
            <a:ext cx="3133445" cy="646331"/>
          </a:xfrm>
        </p:spPr>
        <p:txBody>
          <a:bodyPr/>
          <a:lstStyle/>
          <a:p>
            <a:pPr marL="0" indent="0" algn="ctr">
              <a:buNone/>
            </a:pPr>
            <a:r>
              <a:rPr kumimoji="1" lang="zh-CN" altLang="en-US" dirty="0"/>
              <a:t>特殊数据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6623B7-C0BF-FE40-B797-B28838E6D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46" y="3452935"/>
            <a:ext cx="2159000" cy="3340100"/>
          </a:xfrm>
          <a:prstGeom prst="rect">
            <a:avLst/>
          </a:prstGeom>
        </p:spPr>
      </p:pic>
      <p:sp>
        <p:nvSpPr>
          <p:cNvPr id="7" name="a=2.5+3.7…">
            <a:extLst>
              <a:ext uri="{FF2B5EF4-FFF2-40B4-BE49-F238E27FC236}">
                <a16:creationId xmlns:a16="http://schemas.microsoft.com/office/drawing/2014/main" id="{3334BCCA-83D6-2040-BDEC-8FA48A8BC6BA}"/>
              </a:ext>
            </a:extLst>
          </p:cNvPr>
          <p:cNvSpPr txBox="1"/>
          <p:nvPr/>
        </p:nvSpPr>
        <p:spPr>
          <a:xfrm>
            <a:off x="6344138" y="4876800"/>
            <a:ext cx="2951129" cy="1841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>
                <a:srgbClr val="000000"/>
              </a:buClr>
              <a:buSzPct val="100000"/>
              <a:defRPr sz="2700"/>
            </a:pPr>
            <a:r>
              <a:rPr lang="en-US" dirty="0">
                <a:solidFill>
                  <a:srgbClr val="0000FF"/>
                </a:solidFill>
              </a:rPr>
              <a:t>&gt; cos</a:t>
            </a:r>
            <a:r>
              <a:rPr lang="en-US" altLang="zh-CN" dirty="0">
                <a:solidFill>
                  <a:srgbClr val="0000FF"/>
                </a:solidFill>
              </a:rPr>
              <a:t>(pi)</a:t>
            </a:r>
            <a:endParaRPr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[1] </a:t>
            </a:r>
            <a:r>
              <a:rPr lang="en-US" altLang="zh-CN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-1</a:t>
            </a:r>
            <a:endParaRPr lang="en-US" sz="270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rgbClr val="0000FF"/>
                </a:solidFill>
                <a:latin typeface="Monaco"/>
                <a:ea typeface="Monaco"/>
                <a:cs typeface="Monaco"/>
                <a:sym typeface="Monaco"/>
              </a:rPr>
              <a:t>&gt; sin(pi)</a:t>
            </a: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>
                <a:solidFill>
                  <a:schemeClr val="bg1"/>
                </a:solidFill>
              </a:rPr>
              <a:t>[1] 1.224647e-16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a=2.5+3.7…">
            <a:extLst>
              <a:ext uri="{FF2B5EF4-FFF2-40B4-BE49-F238E27FC236}">
                <a16:creationId xmlns:a16="http://schemas.microsoft.com/office/drawing/2014/main" id="{3355A500-CD91-A247-B620-2158B46A2578}"/>
              </a:ext>
            </a:extLst>
          </p:cNvPr>
          <p:cNvSpPr txBox="1"/>
          <p:nvPr/>
        </p:nvSpPr>
        <p:spPr>
          <a:xfrm>
            <a:off x="6344138" y="2177832"/>
            <a:ext cx="1561325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>
                <a:srgbClr val="000000"/>
              </a:buClr>
              <a:buSzPct val="100000"/>
              <a:defRPr sz="2700"/>
            </a:pPr>
            <a:r>
              <a:rPr lang="en-US" dirty="0">
                <a:solidFill>
                  <a:srgbClr val="0000FF"/>
                </a:solidFill>
              </a:rPr>
              <a:t>&gt; 1+NA</a:t>
            </a:r>
            <a:endParaRPr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[1]</a:t>
            </a:r>
            <a:r>
              <a:rPr lang="zh-CN" alt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altLang="zh-CN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NA</a:t>
            </a:r>
            <a:r>
              <a:rPr 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A76BB4-7CA0-A14C-A538-692753697426}"/>
              </a:ext>
            </a:extLst>
          </p:cNvPr>
          <p:cNvSpPr txBox="1"/>
          <p:nvPr/>
        </p:nvSpPr>
        <p:spPr>
          <a:xfrm>
            <a:off x="1026746" y="8273344"/>
            <a:ext cx="307776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rgbClr val="FF0000"/>
                </a:solidFill>
              </a:rPr>
              <a:t>注意：</a:t>
            </a:r>
            <a:r>
              <a:rPr lang="en-US" altLang="zh-CN" sz="2000" dirty="0">
                <a:solidFill>
                  <a:srgbClr val="FF0000"/>
                </a:solidFill>
              </a:rPr>
              <a:t>R</a:t>
            </a:r>
            <a:r>
              <a:rPr lang="zh-CN" altLang="en-US" sz="2000" dirty="0">
                <a:solidFill>
                  <a:srgbClr val="FF0000"/>
                </a:solidFill>
              </a:rPr>
              <a:t>编程中大小写敏感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7E5E12-31D9-3B47-B048-9C4018D59264}"/>
              </a:ext>
            </a:extLst>
          </p:cNvPr>
          <p:cNvSpPr txBox="1"/>
          <p:nvPr/>
        </p:nvSpPr>
        <p:spPr>
          <a:xfrm>
            <a:off x="6344138" y="3452935"/>
            <a:ext cx="38568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问题：为什么</a:t>
            </a:r>
            <a:r>
              <a:rPr lang="zh-CN" altLang="en-US" sz="2400" dirty="0">
                <a:solidFill>
                  <a:srgbClr val="FF0000"/>
                </a:solidFill>
              </a:rPr>
              <a:t>计算结果是</a:t>
            </a:r>
            <a:r>
              <a:rPr lang="en-US" altLang="zh-CN" sz="2400" dirty="0">
                <a:solidFill>
                  <a:srgbClr val="FF0000"/>
                </a:solidFill>
              </a:rPr>
              <a:t>NA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148CE5-64D4-D443-9CDA-E5A1C7E6BE35}"/>
              </a:ext>
            </a:extLst>
          </p:cNvPr>
          <p:cNvSpPr txBox="1"/>
          <p:nvPr/>
        </p:nvSpPr>
        <p:spPr>
          <a:xfrm>
            <a:off x="6344138" y="7103844"/>
            <a:ext cx="46551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问题：为什么</a:t>
            </a:r>
            <a:r>
              <a:rPr lang="en-US" altLang="zh-CN" sz="2400" dirty="0">
                <a:solidFill>
                  <a:srgbClr val="FF0000"/>
                </a:solidFill>
              </a:rPr>
              <a:t>sin(pi)</a:t>
            </a:r>
            <a:r>
              <a:rPr lang="zh-CN" altLang="en-US" sz="2400" dirty="0">
                <a:solidFill>
                  <a:srgbClr val="FF0000"/>
                </a:solidFill>
              </a:rPr>
              <a:t>结果不是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1" name="R Console">
            <a:extLst>
              <a:ext uri="{FF2B5EF4-FFF2-40B4-BE49-F238E27FC236}">
                <a16:creationId xmlns:a16="http://schemas.microsoft.com/office/drawing/2014/main" id="{B4D1E994-123F-854D-AAA5-222271CBFE1C}"/>
              </a:ext>
            </a:extLst>
          </p:cNvPr>
          <p:cNvSpPr txBox="1"/>
          <p:nvPr/>
        </p:nvSpPr>
        <p:spPr>
          <a:xfrm>
            <a:off x="6340230" y="2241948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  <p:sp>
        <p:nvSpPr>
          <p:cNvPr id="12" name="R Console">
            <a:extLst>
              <a:ext uri="{FF2B5EF4-FFF2-40B4-BE49-F238E27FC236}">
                <a16:creationId xmlns:a16="http://schemas.microsoft.com/office/drawing/2014/main" id="{A40A318D-851E-634F-AA06-6640EA73F88A}"/>
              </a:ext>
            </a:extLst>
          </p:cNvPr>
          <p:cNvSpPr txBox="1"/>
          <p:nvPr/>
        </p:nvSpPr>
        <p:spPr>
          <a:xfrm>
            <a:off x="6275626" y="4876800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180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1" grpId="1" animBg="1"/>
      <p:bldP spid="12" grpId="0" animBg="1"/>
      <p:bldP spid="12" grpId="1" animBg="1"/>
      <p:bldP spid="12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复数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复数型数据</a:t>
            </a:r>
            <a:endParaRPr b="1" dirty="0"/>
          </a:p>
        </p:txBody>
      </p:sp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82" name="复数的形式：a+bi…"/>
          <p:cNvSpPr txBox="1"/>
          <p:nvPr/>
        </p:nvSpPr>
        <p:spPr>
          <a:xfrm>
            <a:off x="1238256" y="1920477"/>
            <a:ext cx="4747618" cy="1278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复数的形式：a+bi</a:t>
            </a:r>
          </a:p>
          <a:p>
            <a:r>
              <a:t>复数的类型：“complex”</a:t>
            </a:r>
          </a:p>
        </p:txBody>
      </p:sp>
      <p:grpSp>
        <p:nvGrpSpPr>
          <p:cNvPr id="187" name="成组"/>
          <p:cNvGrpSpPr/>
          <p:nvPr/>
        </p:nvGrpSpPr>
        <p:grpSpPr>
          <a:xfrm>
            <a:off x="1223798" y="4208798"/>
            <a:ext cx="4024072" cy="3101623"/>
            <a:chOff x="-31750" y="-31750"/>
            <a:chExt cx="4024070" cy="3101622"/>
          </a:xfrm>
        </p:grpSpPr>
        <p:pic>
          <p:nvPicPr>
            <p:cNvPr id="183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548067" y="1487311"/>
              <a:ext cx="3101623" cy="63501"/>
            </a:xfrm>
            <a:prstGeom prst="rect">
              <a:avLst/>
            </a:prstGeom>
            <a:effectLst/>
          </p:spPr>
        </p:pic>
        <p:pic>
          <p:nvPicPr>
            <p:cNvPr id="185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3004404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88" name="&gt; x=2+3i…"/>
          <p:cNvSpPr txBox="1"/>
          <p:nvPr/>
        </p:nvSpPr>
        <p:spPr>
          <a:xfrm>
            <a:off x="1553049" y="4357229"/>
            <a:ext cx="4546116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solidFill>
                  <a:srgbClr val="0000FF"/>
                </a:solidFill>
              </a:rPr>
              <a:t>&gt; x=2+3i</a:t>
            </a:r>
          </a:p>
          <a:p>
            <a:r>
              <a:rPr dirty="0">
                <a:solidFill>
                  <a:srgbClr val="0000FF"/>
                </a:solidFill>
              </a:rPr>
              <a:t>&gt; x^2</a:t>
            </a:r>
          </a:p>
          <a:p>
            <a:r>
              <a:rPr dirty="0">
                <a:solidFill>
                  <a:schemeClr val="bg2">
                    <a:lumMod val="50000"/>
                  </a:schemeClr>
                </a:solidFill>
              </a:rPr>
              <a:t>[1] -5+12i</a:t>
            </a:r>
          </a:p>
          <a:p>
            <a:r>
              <a:rPr dirty="0">
                <a:solidFill>
                  <a:srgbClr val="0000FF"/>
                </a:solidFill>
              </a:rPr>
              <a:t>&gt; log(x)</a:t>
            </a:r>
          </a:p>
          <a:p>
            <a:r>
              <a:rPr dirty="0">
                <a:solidFill>
                  <a:schemeClr val="bg2">
                    <a:lumMod val="50000"/>
                  </a:schemeClr>
                </a:solidFill>
              </a:rPr>
              <a:t>[1] 1.2825+0.9828i</a:t>
            </a:r>
          </a:p>
        </p:txBody>
      </p:sp>
      <p:graphicFrame>
        <p:nvGraphicFramePr>
          <p:cNvPr id="189" name="表格"/>
          <p:cNvGraphicFramePr/>
          <p:nvPr/>
        </p:nvGraphicFramePr>
        <p:xfrm>
          <a:off x="8063574" y="3640494"/>
          <a:ext cx="3702842" cy="39982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851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Re(x)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取实部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Im(x)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取虚部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Mod(x)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取模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Arg(x)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求相位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Conj(x)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求共轭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 Console"/>
          <p:cNvSpPr txBox="1"/>
          <p:nvPr/>
        </p:nvSpPr>
        <p:spPr>
          <a:xfrm>
            <a:off x="1529196" y="4405094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1CACED-5C4C-724F-8271-37D39B037BF8}"/>
              </a:ext>
            </a:extLst>
          </p:cNvPr>
          <p:cNvSpPr txBox="1"/>
          <p:nvPr/>
        </p:nvSpPr>
        <p:spPr>
          <a:xfrm>
            <a:off x="6388518" y="8403972"/>
            <a:ext cx="625812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注意：复数在我们专业本科阶段几乎涉及不到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 advAuto="0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逻辑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逻辑型数据</a:t>
            </a:r>
            <a:endParaRPr b="1" dirty="0"/>
          </a:p>
        </p:txBody>
      </p:sp>
      <p:sp>
        <p:nvSpPr>
          <p:cNvPr id="1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93" name="逻辑型（logical)数据只有两个取值：TRUE 和 FALSE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2927364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逻辑型（logical</a:t>
            </a:r>
            <a:r>
              <a:rPr dirty="0"/>
              <a:t>)</a:t>
            </a:r>
            <a:r>
              <a:rPr dirty="0" err="1"/>
              <a:t>数据只有两个取值：TRUE</a:t>
            </a:r>
            <a:r>
              <a:rPr dirty="0"/>
              <a:t> 和 FALSE</a:t>
            </a:r>
          </a:p>
          <a:p>
            <a:r>
              <a:rPr dirty="0" err="1"/>
              <a:t>主要用于逻辑判断</a:t>
            </a:r>
            <a:endParaRPr dirty="0"/>
          </a:p>
        </p:txBody>
      </p:sp>
      <p:sp>
        <p:nvSpPr>
          <p:cNvPr id="194" name="a=c(1,2,3,5,7)…"/>
          <p:cNvSpPr txBox="1"/>
          <p:nvPr/>
        </p:nvSpPr>
        <p:spPr>
          <a:xfrm>
            <a:off x="6261373" y="5289285"/>
            <a:ext cx="6218266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000FF"/>
                </a:solidFill>
              </a:rPr>
              <a:t>&gt; </a:t>
            </a:r>
            <a:r>
              <a:rPr b="1" dirty="0">
                <a:solidFill>
                  <a:srgbClr val="0000FF"/>
                </a:solidFill>
              </a:rPr>
              <a:t>a=c(1,2,3,5,7)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>
                <a:solidFill>
                  <a:srgbClr val="0000FF"/>
                </a:solidFill>
              </a:rPr>
              <a:t>&gt; a&gt;2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/>
              <a:t>[1] FALSE </a:t>
            </a:r>
            <a:r>
              <a:rPr b="1" dirty="0" err="1"/>
              <a:t>FALSE</a:t>
            </a:r>
            <a:r>
              <a:rPr b="1" dirty="0"/>
              <a:t>  TRUE  </a:t>
            </a:r>
            <a:r>
              <a:rPr b="1" dirty="0" err="1"/>
              <a:t>TRUE</a:t>
            </a:r>
            <a:r>
              <a:rPr b="1" dirty="0"/>
              <a:t>  </a:t>
            </a:r>
            <a:r>
              <a:rPr b="1" dirty="0" err="1"/>
              <a:t>TRUE</a:t>
            </a:r>
            <a:endParaRPr b="1" dirty="0"/>
          </a:p>
        </p:txBody>
      </p:sp>
      <p:grpSp>
        <p:nvGrpSpPr>
          <p:cNvPr id="199" name="成组"/>
          <p:cNvGrpSpPr/>
          <p:nvPr/>
        </p:nvGrpSpPr>
        <p:grpSpPr>
          <a:xfrm>
            <a:off x="1248238" y="5184884"/>
            <a:ext cx="4024072" cy="2529954"/>
            <a:chOff x="-31750" y="-31750"/>
            <a:chExt cx="4024070" cy="2529953"/>
          </a:xfrm>
        </p:grpSpPr>
        <p:pic>
          <p:nvPicPr>
            <p:cNvPr id="195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197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00" name="&gt; T…"/>
          <p:cNvSpPr txBox="1"/>
          <p:nvPr/>
        </p:nvSpPr>
        <p:spPr>
          <a:xfrm>
            <a:off x="1783515" y="5289285"/>
            <a:ext cx="157735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b="1" dirty="0">
                <a:solidFill>
                  <a:srgbClr val="0000FF"/>
                </a:solidFill>
              </a:rPr>
              <a:t>&gt; 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/>
              <a:t>[1] TRUE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>
                <a:solidFill>
                  <a:srgbClr val="0000FF"/>
                </a:solidFill>
              </a:rPr>
              <a:t>&gt; 5&gt;=4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/>
              <a:t>[1] TRUE</a:t>
            </a:r>
          </a:p>
        </p:txBody>
      </p:sp>
      <p:grpSp>
        <p:nvGrpSpPr>
          <p:cNvPr id="205" name="成组"/>
          <p:cNvGrpSpPr/>
          <p:nvPr/>
        </p:nvGrpSpPr>
        <p:grpSpPr>
          <a:xfrm>
            <a:off x="5960044" y="5184884"/>
            <a:ext cx="4024071" cy="2529954"/>
            <a:chOff x="-31750" y="-31750"/>
            <a:chExt cx="4024070" cy="2529953"/>
          </a:xfrm>
        </p:grpSpPr>
        <p:pic>
          <p:nvPicPr>
            <p:cNvPr id="201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03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3" name="R Console"/>
          <p:cNvSpPr txBox="1"/>
          <p:nvPr/>
        </p:nvSpPr>
        <p:spPr>
          <a:xfrm>
            <a:off x="1728875" y="5289285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F81686-99D0-C14C-8389-F37144731C78}"/>
              </a:ext>
            </a:extLst>
          </p:cNvPr>
          <p:cNvSpPr txBox="1"/>
          <p:nvPr/>
        </p:nvSpPr>
        <p:spPr>
          <a:xfrm>
            <a:off x="571500" y="8257813"/>
            <a:ext cx="631583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TRUE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可以简写为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T,FALSE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可以简写为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F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200" grpId="0" animBg="1"/>
      <p:bldP spid="13" grpId="0" animBg="1"/>
      <p:bldP spid="13" grpId="1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逻辑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逻辑</a:t>
            </a:r>
            <a:r>
              <a:rPr lang="zh-CN" altLang="en-US" b="1" dirty="0"/>
              <a:t>运算</a:t>
            </a:r>
            <a:endParaRPr b="1" dirty="0"/>
          </a:p>
        </p:txBody>
      </p:sp>
      <p:sp>
        <p:nvSpPr>
          <p:cNvPr id="2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42302" y="5427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09" name="比较运算符： &gt; &lt; &gt;= &lt;= == %in%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比较运算符</a:t>
            </a:r>
            <a:r>
              <a:rPr dirty="0"/>
              <a:t>： &gt; &lt; &gt;= &lt;= == %in%</a:t>
            </a:r>
          </a:p>
          <a:p>
            <a:r>
              <a:rPr dirty="0" err="1"/>
              <a:t>逻辑运算符</a:t>
            </a:r>
            <a:r>
              <a:rPr dirty="0"/>
              <a:t> : &amp; | !</a:t>
            </a:r>
          </a:p>
          <a:p>
            <a:r>
              <a:rPr dirty="0"/>
              <a:t>any()</a:t>
            </a:r>
            <a:r>
              <a:rPr dirty="0" err="1"/>
              <a:t>函数，是否存在条件为真</a:t>
            </a:r>
            <a:endParaRPr dirty="0"/>
          </a:p>
          <a:p>
            <a:r>
              <a:rPr dirty="0"/>
              <a:t>all()</a:t>
            </a:r>
            <a:r>
              <a:rPr dirty="0" err="1"/>
              <a:t>函数，是否全部为真</a:t>
            </a:r>
            <a:endParaRPr dirty="0"/>
          </a:p>
        </p:txBody>
      </p:sp>
      <p:sp>
        <p:nvSpPr>
          <p:cNvPr id="210" name="&gt; a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43088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2 3 5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3 %in% a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TRUE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(5&gt;=4)&amp;(3 %in% a)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TRUE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all(a&gt;2)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FALSE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any(a&gt;2)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TRUE</a:t>
            </a:r>
          </a:p>
        </p:txBody>
      </p:sp>
      <p:sp>
        <p:nvSpPr>
          <p:cNvPr id="6" name="R Console"/>
          <p:cNvSpPr txBox="1"/>
          <p:nvPr/>
        </p:nvSpPr>
        <p:spPr>
          <a:xfrm>
            <a:off x="6177260" y="1984151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031E2F-68EC-5043-AF7A-77EA852F0128}"/>
              </a:ext>
            </a:extLst>
          </p:cNvPr>
          <p:cNvSpPr txBox="1"/>
          <p:nvPr/>
        </p:nvSpPr>
        <p:spPr>
          <a:xfrm>
            <a:off x="5682397" y="8187069"/>
            <a:ext cx="52722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是如何赋值的，转到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15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页看看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uiExpand="1" build="p" animBg="1"/>
      <p:bldP spid="6" grpId="0" animBg="1"/>
      <p:bldP spid="6" grpId="1" animBg="1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heme/theme1.xml><?xml version="1.0" encoding="utf-8"?>
<a:theme xmlns:a="http://schemas.openxmlformats.org/drawingml/2006/main" name="2019数据分析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2019数据分析" id="{57D91635-0FA4-4DDC-833A-B0F1238BDBD1}" vid="{0EDB7FCE-5B12-4F17-B5A4-1437D226AB05}"/>
    </a:ext>
  </a:extLst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E83D2E"/>
      </a:accent1>
      <a:accent2>
        <a:srgbClr val="FFCD00"/>
      </a:accent2>
      <a:accent3>
        <a:srgbClr val="61AC47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3184</Words>
  <Application>Microsoft Macintosh PowerPoint</Application>
  <PresentationFormat>自定义</PresentationFormat>
  <Paragraphs>587</Paragraphs>
  <Slides>48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宋体</vt:lpstr>
      <vt:lpstr>Arial</vt:lpstr>
      <vt:lpstr>Cambria Math</vt:lpstr>
      <vt:lpstr>Helvetica</vt:lpstr>
      <vt:lpstr>Helvetica Neue</vt:lpstr>
      <vt:lpstr>Helvetica Neue Light</vt:lpstr>
      <vt:lpstr>Helvetica Neue Medium</vt:lpstr>
      <vt:lpstr>Impact</vt:lpstr>
      <vt:lpstr>Monaco</vt:lpstr>
      <vt:lpstr>Times New Roman</vt:lpstr>
      <vt:lpstr>2019数据分析</vt:lpstr>
      <vt:lpstr>ModernPortfolio</vt:lpstr>
      <vt:lpstr>Equation</vt:lpstr>
      <vt:lpstr>数据分析与处理技术</vt:lpstr>
      <vt:lpstr>参考书籍</vt:lpstr>
      <vt:lpstr>数据类型</vt:lpstr>
      <vt:lpstr>数值型数据</vt:lpstr>
      <vt:lpstr>数值型数据</vt:lpstr>
      <vt:lpstr>数值型数据</vt:lpstr>
      <vt:lpstr>复数型数据</vt:lpstr>
      <vt:lpstr>逻辑型数据</vt:lpstr>
      <vt:lpstr>逻辑运算</vt:lpstr>
      <vt:lpstr>字符型数据</vt:lpstr>
      <vt:lpstr>字符操作</vt:lpstr>
      <vt:lpstr>paste函数</vt:lpstr>
      <vt:lpstr>数据模式</vt:lpstr>
      <vt:lpstr>向量及索引</vt:lpstr>
      <vt:lpstr>原子向量</vt:lpstr>
      <vt:lpstr>原子向量</vt:lpstr>
      <vt:lpstr>原子向量</vt:lpstr>
      <vt:lpstr>原子向量</vt:lpstr>
      <vt:lpstr>原子向量</vt:lpstr>
      <vt:lpstr>原子向量</vt:lpstr>
      <vt:lpstr>矩阵与数组</vt:lpstr>
      <vt:lpstr>矩阵</vt:lpstr>
      <vt:lpstr>PowerPoint 演示文稿</vt:lpstr>
      <vt:lpstr>矩阵</vt:lpstr>
      <vt:lpstr>矩阵</vt:lpstr>
      <vt:lpstr>矩阵</vt:lpstr>
      <vt:lpstr>矩阵</vt:lpstr>
      <vt:lpstr>数组</vt:lpstr>
      <vt:lpstr>索引规则总结</vt:lpstr>
      <vt:lpstr>单模数据结构特征</vt:lpstr>
      <vt:lpstr>变量属性</vt:lpstr>
      <vt:lpstr>向量属性</vt:lpstr>
      <vt:lpstr>类型判断与转换</vt:lpstr>
      <vt:lpstr>变量属性</vt:lpstr>
      <vt:lpstr>变量属性</vt:lpstr>
      <vt:lpstr>变量属性</vt:lpstr>
      <vt:lpstr>元素操作</vt:lpstr>
      <vt:lpstr>元素</vt:lpstr>
      <vt:lpstr>向量操作</vt:lpstr>
      <vt:lpstr>向量操作</vt:lpstr>
      <vt:lpstr>向量操作</vt:lpstr>
      <vt:lpstr>向量操作</vt:lpstr>
      <vt:lpstr>向量操作</vt:lpstr>
      <vt:lpstr>练习</vt:lpstr>
      <vt:lpstr>练习</vt:lpstr>
      <vt:lpstr>练习</vt:lpstr>
      <vt:lpstr>练习</vt:lpstr>
      <vt:lpstr>练习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数据分析与处理技术</dc:title>
  <dc:creator>Xu Ning</dc:creator>
  <cp:lastModifiedBy>Xu Ning</cp:lastModifiedBy>
  <cp:revision>2</cp:revision>
  <dcterms:created xsi:type="dcterms:W3CDTF">2020-09-23T07:26:32Z</dcterms:created>
  <dcterms:modified xsi:type="dcterms:W3CDTF">2020-09-25T03:07:15Z</dcterms:modified>
</cp:coreProperties>
</file>