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2" r:id="rId2"/>
    <p:sldId id="311" r:id="rId3"/>
    <p:sldId id="274" r:id="rId4"/>
    <p:sldId id="297" r:id="rId5"/>
    <p:sldId id="302" r:id="rId6"/>
    <p:sldId id="303" r:id="rId7"/>
    <p:sldId id="288" r:id="rId8"/>
    <p:sldId id="289" r:id="rId9"/>
    <p:sldId id="315" r:id="rId10"/>
    <p:sldId id="308" r:id="rId11"/>
    <p:sldId id="290" r:id="rId12"/>
    <p:sldId id="316" r:id="rId13"/>
    <p:sldId id="310" r:id="rId14"/>
    <p:sldId id="285" r:id="rId15"/>
    <p:sldId id="266" r:id="rId16"/>
    <p:sldId id="267" r:id="rId17"/>
    <p:sldId id="268" r:id="rId18"/>
    <p:sldId id="286" r:id="rId19"/>
    <p:sldId id="312" r:id="rId20"/>
    <p:sldId id="283" r:id="rId21"/>
    <p:sldId id="275" r:id="rId22"/>
    <p:sldId id="276" r:id="rId23"/>
    <p:sldId id="284" r:id="rId24"/>
    <p:sldId id="259" r:id="rId25"/>
    <p:sldId id="272" r:id="rId26"/>
    <p:sldId id="260" r:id="rId27"/>
    <p:sldId id="261" r:id="rId28"/>
    <p:sldId id="278" r:id="rId29"/>
    <p:sldId id="293" r:id="rId30"/>
    <p:sldId id="298" r:id="rId31"/>
    <p:sldId id="295" r:id="rId32"/>
    <p:sldId id="296" r:id="rId33"/>
    <p:sldId id="299" r:id="rId34"/>
    <p:sldId id="317" r:id="rId35"/>
    <p:sldId id="313" r:id="rId36"/>
    <p:sldId id="273" r:id="rId37"/>
    <p:sldId id="262" r:id="rId38"/>
    <p:sldId id="279" r:id="rId39"/>
    <p:sldId id="280" r:id="rId40"/>
    <p:sldId id="281" r:id="rId41"/>
    <p:sldId id="269" r:id="rId42"/>
    <p:sldId id="270" r:id="rId43"/>
    <p:sldId id="314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5D144-085D-2940-B818-B06D2DF38B2C}" v="144" dt="2020-10-01T07:26:15.282"/>
    <p1510:client id="{AAFB443D-58C3-4947-928A-3A89E0BD2FAD}" v="1" dt="2020-10-01T07:44:56.3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9A85EC47-A593-4B0B-AE56-C0B9CD83B7E5}"/>
    <pc:docChg chg="modSld">
      <pc:chgData name="Xu Ning" userId="4b16d4e24b5f2f9c" providerId="LiveId" clId="{9A85EC47-A593-4B0B-AE56-C0B9CD83B7E5}" dt="2020-09-25T03:58:29.575" v="37" actId="20577"/>
      <pc:docMkLst>
        <pc:docMk/>
      </pc:docMkLst>
      <pc:sldChg chg="modSp">
        <pc:chgData name="Xu Ning" userId="4b16d4e24b5f2f9c" providerId="LiveId" clId="{9A85EC47-A593-4B0B-AE56-C0B9CD83B7E5}" dt="2020-09-25T03:58:29.575" v="37" actId="20577"/>
        <pc:sldMkLst>
          <pc:docMk/>
          <pc:sldMk cId="4232108146" sldId="310"/>
        </pc:sldMkLst>
        <pc:spChg chg="mod">
          <ac:chgData name="Xu Ning" userId="4b16d4e24b5f2f9c" providerId="LiveId" clId="{9A85EC47-A593-4B0B-AE56-C0B9CD83B7E5}" dt="2020-09-25T03:58:29.575" v="37" actId="20577"/>
          <ac:spMkLst>
            <pc:docMk/>
            <pc:sldMk cId="4232108146" sldId="310"/>
            <ac:spMk id="6" creationId="{0E629E4A-93A4-EC41-88F3-79CAAAAB538B}"/>
          </ac:spMkLst>
        </pc:spChg>
        <pc:spChg chg="mod">
          <ac:chgData name="Xu Ning" userId="4b16d4e24b5f2f9c" providerId="LiveId" clId="{9A85EC47-A593-4B0B-AE56-C0B9CD83B7E5}" dt="2020-09-25T03:58:13.507" v="29" actId="20577"/>
          <ac:spMkLst>
            <pc:docMk/>
            <pc:sldMk cId="4232108146" sldId="310"/>
            <ac:spMk id="7" creationId="{5357F86E-8291-3D43-B730-C80AD00D82CC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  <pc:docChgLst>
    <pc:chgData name="Xu Ning" userId="4b16d4e24b5f2f9c" providerId="LiveId" clId="{7255D144-085D-2940-B818-B06D2DF38B2C}"/>
    <pc:docChg chg="undo custSel addSld delSld modSld">
      <pc:chgData name="Xu Ning" userId="4b16d4e24b5f2f9c" providerId="LiveId" clId="{7255D144-085D-2940-B818-B06D2DF38B2C}" dt="2020-10-01T07:27:16.714" v="2351" actId="1076"/>
      <pc:docMkLst>
        <pc:docMk/>
      </pc:docMkLst>
      <pc:sldChg chg="addSp modSp add">
        <pc:chgData name="Xu Ning" userId="4b16d4e24b5f2f9c" providerId="LiveId" clId="{7255D144-085D-2940-B818-B06D2DF38B2C}" dt="2020-10-01T07:12:56.498" v="2049"/>
        <pc:sldMkLst>
          <pc:docMk/>
          <pc:sldMk cId="2684100222" sldId="259"/>
        </pc:sldMkLst>
        <pc:spChg chg="add mod">
          <ac:chgData name="Xu Ning" userId="4b16d4e24b5f2f9c" providerId="LiveId" clId="{7255D144-085D-2940-B818-B06D2DF38B2C}" dt="2020-10-01T07:12:56.498" v="2049"/>
          <ac:spMkLst>
            <pc:docMk/>
            <pc:sldMk cId="2684100222" sldId="259"/>
            <ac:spMk id="7" creationId="{E67B0503-3F96-E74F-81B4-6639DFB06528}"/>
          </ac:spMkLst>
        </pc:spChg>
      </pc:sldChg>
      <pc:sldChg chg="addSp modSp add">
        <pc:chgData name="Xu Ning" userId="4b16d4e24b5f2f9c" providerId="LiveId" clId="{7255D144-085D-2940-B818-B06D2DF38B2C}" dt="2020-10-01T07:13:07.514" v="2051"/>
        <pc:sldMkLst>
          <pc:docMk/>
          <pc:sldMk cId="3539149809" sldId="260"/>
        </pc:sldMkLst>
        <pc:spChg chg="add mod">
          <ac:chgData name="Xu Ning" userId="4b16d4e24b5f2f9c" providerId="LiveId" clId="{7255D144-085D-2940-B818-B06D2DF38B2C}" dt="2020-10-01T07:13:07.514" v="2051"/>
          <ac:spMkLst>
            <pc:docMk/>
            <pc:sldMk cId="3539149809" sldId="260"/>
            <ac:spMk id="7" creationId="{9D15F273-9D1A-3349-BA1C-0A48A40B79D2}"/>
          </ac:spMkLst>
        </pc:spChg>
      </pc:sldChg>
      <pc:sldChg chg="addSp modSp add">
        <pc:chgData name="Xu Ning" userId="4b16d4e24b5f2f9c" providerId="LiveId" clId="{7255D144-085D-2940-B818-B06D2DF38B2C}" dt="2020-10-01T07:13:14" v="2052"/>
        <pc:sldMkLst>
          <pc:docMk/>
          <pc:sldMk cId="4046077859" sldId="261"/>
        </pc:sldMkLst>
        <pc:spChg chg="add mod">
          <ac:chgData name="Xu Ning" userId="4b16d4e24b5f2f9c" providerId="LiveId" clId="{7255D144-085D-2940-B818-B06D2DF38B2C}" dt="2020-10-01T07:13:14" v="2052"/>
          <ac:spMkLst>
            <pc:docMk/>
            <pc:sldMk cId="4046077859" sldId="261"/>
            <ac:spMk id="7" creationId="{75F8FD92-EB5E-744F-B7DC-37B8B9B95E5F}"/>
          </ac:spMkLst>
        </pc:spChg>
      </pc:sldChg>
      <pc:sldChg chg="addSp modSp add">
        <pc:chgData name="Xu Ning" userId="4b16d4e24b5f2f9c" providerId="LiveId" clId="{7255D144-085D-2940-B818-B06D2DF38B2C}" dt="2020-10-01T07:14:10.724" v="2076"/>
        <pc:sldMkLst>
          <pc:docMk/>
          <pc:sldMk cId="1562227559" sldId="262"/>
        </pc:sldMkLst>
        <pc:spChg chg="add mod">
          <ac:chgData name="Xu Ning" userId="4b16d4e24b5f2f9c" providerId="LiveId" clId="{7255D144-085D-2940-B818-B06D2DF38B2C}" dt="2020-10-01T07:14:10.724" v="2076"/>
          <ac:spMkLst>
            <pc:docMk/>
            <pc:sldMk cId="1562227559" sldId="262"/>
            <ac:spMk id="7" creationId="{0ADF3381-D339-D64F-9A97-6714A7A09467}"/>
          </ac:spMkLst>
        </pc:spChg>
      </pc:sldChg>
      <pc:sldChg chg="add">
        <pc:chgData name="Xu Ning" userId="4b16d4e24b5f2f9c" providerId="LiveId" clId="{7255D144-085D-2940-B818-B06D2DF38B2C}" dt="2020-10-01T00:40:47.867" v="190"/>
        <pc:sldMkLst>
          <pc:docMk/>
          <pc:sldMk cId="2601396723" sldId="266"/>
        </pc:sldMkLst>
      </pc:sldChg>
      <pc:sldChg chg="addSp modSp add mod">
        <pc:chgData name="Xu Ning" userId="4b16d4e24b5f2f9c" providerId="LiveId" clId="{7255D144-085D-2940-B818-B06D2DF38B2C}" dt="2020-10-01T07:12:04.543" v="2005" actId="20577"/>
        <pc:sldMkLst>
          <pc:docMk/>
          <pc:sldMk cId="3430299747" sldId="267"/>
        </pc:sldMkLst>
        <pc:spChg chg="add mod">
          <ac:chgData name="Xu Ning" userId="4b16d4e24b5f2f9c" providerId="LiveId" clId="{7255D144-085D-2940-B818-B06D2DF38B2C}" dt="2020-10-01T07:12:04.543" v="2005" actId="20577"/>
          <ac:spMkLst>
            <pc:docMk/>
            <pc:sldMk cId="3430299747" sldId="267"/>
            <ac:spMk id="9" creationId="{80AB5C06-6679-4C49-B878-2049D037B205}"/>
          </ac:spMkLst>
        </pc:spChg>
      </pc:sldChg>
      <pc:sldChg chg="addSp modSp add">
        <pc:chgData name="Xu Ning" userId="4b16d4e24b5f2f9c" providerId="LiveId" clId="{7255D144-085D-2940-B818-B06D2DF38B2C}" dt="2020-10-01T07:12:14.434" v="2006"/>
        <pc:sldMkLst>
          <pc:docMk/>
          <pc:sldMk cId="4019420992" sldId="268"/>
        </pc:sldMkLst>
        <pc:spChg chg="add mod">
          <ac:chgData name="Xu Ning" userId="4b16d4e24b5f2f9c" providerId="LiveId" clId="{7255D144-085D-2940-B818-B06D2DF38B2C}" dt="2020-10-01T07:12:14.434" v="2006"/>
          <ac:spMkLst>
            <pc:docMk/>
            <pc:sldMk cId="4019420992" sldId="268"/>
            <ac:spMk id="7" creationId="{DF818CC5-10BF-1E43-A940-FC9E2DFB4539}"/>
          </ac:spMkLst>
        </pc:spChg>
      </pc:sldChg>
      <pc:sldChg chg="addSp modSp add mod">
        <pc:chgData name="Xu Ning" userId="4b16d4e24b5f2f9c" providerId="LiveId" clId="{7255D144-085D-2940-B818-B06D2DF38B2C}" dt="2020-10-01T07:14:47.544" v="2115" actId="20577"/>
        <pc:sldMkLst>
          <pc:docMk/>
          <pc:sldMk cId="2241355137" sldId="269"/>
        </pc:sldMkLst>
        <pc:spChg chg="add mod">
          <ac:chgData name="Xu Ning" userId="4b16d4e24b5f2f9c" providerId="LiveId" clId="{7255D144-085D-2940-B818-B06D2DF38B2C}" dt="2020-10-01T07:14:47.544" v="2115" actId="20577"/>
          <ac:spMkLst>
            <pc:docMk/>
            <pc:sldMk cId="2241355137" sldId="269"/>
            <ac:spMk id="7" creationId="{A167EFDA-C94E-1943-8661-69C0F4DB6179}"/>
          </ac:spMkLst>
        </pc:spChg>
        <pc:spChg chg="mod">
          <ac:chgData name="Xu Ning" userId="4b16d4e24b5f2f9c" providerId="LiveId" clId="{7255D144-085D-2940-B818-B06D2DF38B2C}" dt="2020-10-01T07:14:36.035" v="2088" actId="20577"/>
          <ac:spMkLst>
            <pc:docMk/>
            <pc:sldMk cId="2241355137" sldId="269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2.003" v="2116"/>
        <pc:sldMkLst>
          <pc:docMk/>
          <pc:sldMk cId="3120377432" sldId="270"/>
        </pc:sldMkLst>
        <pc:spChg chg="add mod">
          <ac:chgData name="Xu Ning" userId="4b16d4e24b5f2f9c" providerId="LiveId" clId="{7255D144-085D-2940-B818-B06D2DF38B2C}" dt="2020-10-01T07:14:52.003" v="2116"/>
          <ac:spMkLst>
            <pc:docMk/>
            <pc:sldMk cId="3120377432" sldId="270"/>
            <ac:spMk id="19" creationId="{46B16E5A-A802-2C4C-8F04-CE5EB1A54663}"/>
          </ac:spMkLst>
        </pc:spChg>
      </pc:sldChg>
      <pc:sldChg chg="addSp modSp add">
        <pc:chgData name="Xu Ning" userId="4b16d4e24b5f2f9c" providerId="LiveId" clId="{7255D144-085D-2940-B818-B06D2DF38B2C}" dt="2020-10-01T07:13:04.106" v="2050"/>
        <pc:sldMkLst>
          <pc:docMk/>
          <pc:sldMk cId="2598076309" sldId="272"/>
        </pc:sldMkLst>
        <pc:spChg chg="add mod">
          <ac:chgData name="Xu Ning" userId="4b16d4e24b5f2f9c" providerId="LiveId" clId="{7255D144-085D-2940-B818-B06D2DF38B2C}" dt="2020-10-01T07:13:04.106" v="2050"/>
          <ac:spMkLst>
            <pc:docMk/>
            <pc:sldMk cId="2598076309" sldId="272"/>
            <ac:spMk id="18" creationId="{873D9799-58C0-CE47-B529-8FDCBCF2288B}"/>
          </ac:spMkLst>
        </pc:spChg>
      </pc:sldChg>
      <pc:sldChg chg="addSp modSp add mod">
        <pc:chgData name="Xu Ning" userId="4b16d4e24b5f2f9c" providerId="LiveId" clId="{7255D144-085D-2940-B818-B06D2DF38B2C}" dt="2020-10-01T07:14:05.681" v="2075" actId="20577"/>
        <pc:sldMkLst>
          <pc:docMk/>
          <pc:sldMk cId="4089837810" sldId="273"/>
        </pc:sldMkLst>
        <pc:spChg chg="add mod">
          <ac:chgData name="Xu Ning" userId="4b16d4e24b5f2f9c" providerId="LiveId" clId="{7255D144-085D-2940-B818-B06D2DF38B2C}" dt="2020-10-01T07:14:05.681" v="2075" actId="20577"/>
          <ac:spMkLst>
            <pc:docMk/>
            <pc:sldMk cId="4089837810" sldId="273"/>
            <ac:spMk id="32" creationId="{FC3B76A5-24DC-054B-BFFC-FB519179B835}"/>
          </ac:spMkLst>
        </pc:spChg>
      </pc:sldChg>
      <pc:sldChg chg="add del">
        <pc:chgData name="Xu Ning" userId="4b16d4e24b5f2f9c" providerId="LiveId" clId="{7255D144-085D-2940-B818-B06D2DF38B2C}" dt="2020-10-01T00:41:59.352" v="191" actId="2696"/>
        <pc:sldMkLst>
          <pc:docMk/>
          <pc:sldMk cId="1998423868" sldId="274"/>
        </pc:sldMkLst>
      </pc:sldChg>
      <pc:sldChg chg="addSp modSp add mod">
        <pc:chgData name="Xu Ning" userId="4b16d4e24b5f2f9c" providerId="LiveId" clId="{7255D144-085D-2940-B818-B06D2DF38B2C}" dt="2020-10-01T07:27:16.714" v="2351" actId="1076"/>
        <pc:sldMkLst>
          <pc:docMk/>
          <pc:sldMk cId="3746466341" sldId="274"/>
        </pc:sldMkLst>
        <pc:spChg chg="mod">
          <ac:chgData name="Xu Ning" userId="4b16d4e24b5f2f9c" providerId="LiveId" clId="{7255D144-085D-2940-B818-B06D2DF38B2C}" dt="2020-10-01T07:22:53.893" v="2323" actId="20577"/>
          <ac:spMkLst>
            <pc:docMk/>
            <pc:sldMk cId="3746466341" sldId="274"/>
            <ac:spMk id="3" creationId="{478C4F0D-DEC2-F340-9954-1823847C2DDB}"/>
          </ac:spMkLst>
        </pc:spChg>
        <pc:graphicFrameChg chg="add mod">
          <ac:chgData name="Xu Ning" userId="4b16d4e24b5f2f9c" providerId="LiveId" clId="{7255D144-085D-2940-B818-B06D2DF38B2C}" dt="2020-10-01T07:27:16.714" v="2351" actId="1076"/>
          <ac:graphicFrameMkLst>
            <pc:docMk/>
            <pc:sldMk cId="3746466341" sldId="274"/>
            <ac:graphicFrameMk id="20" creationId="{BE7245CB-0857-2F41-97FF-A72EC3861C16}"/>
          </ac:graphicFrameMkLst>
        </pc:graphicFrameChg>
        <pc:picChg chg="mod">
          <ac:chgData name="Xu Ning" userId="4b16d4e24b5f2f9c" providerId="LiveId" clId="{7255D144-085D-2940-B818-B06D2DF38B2C}" dt="2020-10-01T07:26:29.377" v="2347" actId="1076"/>
          <ac:picMkLst>
            <pc:docMk/>
            <pc:sldMk cId="3746466341" sldId="274"/>
            <ac:picMk id="5" creationId="{1FD9B479-8204-9D46-836A-810DE3F18FC1}"/>
          </ac:picMkLst>
        </pc:pic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21" creationId="{4BDF2769-0E50-864E-AE08-2AF11440FF46}"/>
          </ac:cxnSpMkLst>
        </pc:cxn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34" creationId="{3A391D1F-43DC-A947-AB41-6308A0C657BD}"/>
          </ac:cxnSpMkLst>
        </pc:cxnChg>
      </pc:sldChg>
      <pc:sldChg chg="addSp modSp add mod">
        <pc:chgData name="Xu Ning" userId="4b16d4e24b5f2f9c" providerId="LiveId" clId="{7255D144-085D-2940-B818-B06D2DF38B2C}" dt="2020-10-01T07:12:44.439" v="2046" actId="20577"/>
        <pc:sldMkLst>
          <pc:docMk/>
          <pc:sldMk cId="1092649284" sldId="275"/>
        </pc:sldMkLst>
        <pc:spChg chg="add mod">
          <ac:chgData name="Xu Ning" userId="4b16d4e24b5f2f9c" providerId="LiveId" clId="{7255D144-085D-2940-B818-B06D2DF38B2C}" dt="2020-10-01T07:12:44.439" v="2046" actId="20577"/>
          <ac:spMkLst>
            <pc:docMk/>
            <pc:sldMk cId="1092649284" sldId="275"/>
            <ac:spMk id="11" creationId="{CD7B2430-14D8-5947-BD4B-7BC14D3A0228}"/>
          </ac:spMkLst>
        </pc:spChg>
      </pc:sldChg>
      <pc:sldChg chg="addSp modSp add">
        <pc:chgData name="Xu Ning" userId="4b16d4e24b5f2f9c" providerId="LiveId" clId="{7255D144-085D-2940-B818-B06D2DF38B2C}" dt="2020-10-01T07:12:49.458" v="2047"/>
        <pc:sldMkLst>
          <pc:docMk/>
          <pc:sldMk cId="2100370477" sldId="276"/>
        </pc:sldMkLst>
        <pc:spChg chg="add mod">
          <ac:chgData name="Xu Ning" userId="4b16d4e24b5f2f9c" providerId="LiveId" clId="{7255D144-085D-2940-B818-B06D2DF38B2C}" dt="2020-10-01T07:12:49.458" v="2047"/>
          <ac:spMkLst>
            <pc:docMk/>
            <pc:sldMk cId="2100370477" sldId="276"/>
            <ac:spMk id="15" creationId="{E3481A4B-6749-9741-B71A-8F8DFC0ADDAC}"/>
          </ac:spMkLst>
        </pc:spChg>
      </pc:sldChg>
      <pc:sldChg chg="addSp modSp add">
        <pc:chgData name="Xu Ning" userId="4b16d4e24b5f2f9c" providerId="LiveId" clId="{7255D144-085D-2940-B818-B06D2DF38B2C}" dt="2020-10-01T07:13:18.156" v="2053"/>
        <pc:sldMkLst>
          <pc:docMk/>
          <pc:sldMk cId="457240084" sldId="278"/>
        </pc:sldMkLst>
        <pc:spChg chg="add mod">
          <ac:chgData name="Xu Ning" userId="4b16d4e24b5f2f9c" providerId="LiveId" clId="{7255D144-085D-2940-B818-B06D2DF38B2C}" dt="2020-10-01T07:13:18.156" v="2053"/>
          <ac:spMkLst>
            <pc:docMk/>
            <pc:sldMk cId="457240084" sldId="278"/>
            <ac:spMk id="8" creationId="{224A31AE-8DDC-894E-A7E8-B512F1072494}"/>
          </ac:spMkLst>
        </pc:spChg>
      </pc:sldChg>
      <pc:sldChg chg="addSp modSp add">
        <pc:chgData name="Xu Ning" userId="4b16d4e24b5f2f9c" providerId="LiveId" clId="{7255D144-085D-2940-B818-B06D2DF38B2C}" dt="2020-10-01T07:14:13.888" v="2077"/>
        <pc:sldMkLst>
          <pc:docMk/>
          <pc:sldMk cId="1665708754" sldId="279"/>
        </pc:sldMkLst>
        <pc:spChg chg="add mod">
          <ac:chgData name="Xu Ning" userId="4b16d4e24b5f2f9c" providerId="LiveId" clId="{7255D144-085D-2940-B818-B06D2DF38B2C}" dt="2020-10-01T07:14:13.888" v="2077"/>
          <ac:spMkLst>
            <pc:docMk/>
            <pc:sldMk cId="1665708754" sldId="279"/>
            <ac:spMk id="8" creationId="{B36592C4-B9A5-8B4F-80AD-C2BDFDF31EF5}"/>
          </ac:spMkLst>
        </pc:spChg>
      </pc:sldChg>
      <pc:sldChg chg="addSp modSp add">
        <pc:chgData name="Xu Ning" userId="4b16d4e24b5f2f9c" providerId="LiveId" clId="{7255D144-085D-2940-B818-B06D2DF38B2C}" dt="2020-10-01T07:14:16.099" v="2078"/>
        <pc:sldMkLst>
          <pc:docMk/>
          <pc:sldMk cId="309737686" sldId="280"/>
        </pc:sldMkLst>
        <pc:spChg chg="add mod">
          <ac:chgData name="Xu Ning" userId="4b16d4e24b5f2f9c" providerId="LiveId" clId="{7255D144-085D-2940-B818-B06D2DF38B2C}" dt="2020-10-01T07:14:16.099" v="2078"/>
          <ac:spMkLst>
            <pc:docMk/>
            <pc:sldMk cId="309737686" sldId="280"/>
            <ac:spMk id="11" creationId="{B45DE0B1-6446-2545-B473-51CAA0E764DE}"/>
          </ac:spMkLst>
        </pc:spChg>
      </pc:sldChg>
      <pc:sldChg chg="addSp modSp add">
        <pc:chgData name="Xu Ning" userId="4b16d4e24b5f2f9c" providerId="LiveId" clId="{7255D144-085D-2940-B818-B06D2DF38B2C}" dt="2020-10-01T07:14:19.129" v="2079"/>
        <pc:sldMkLst>
          <pc:docMk/>
          <pc:sldMk cId="174806613" sldId="281"/>
        </pc:sldMkLst>
        <pc:spChg chg="add mod">
          <ac:chgData name="Xu Ning" userId="4b16d4e24b5f2f9c" providerId="LiveId" clId="{7255D144-085D-2940-B818-B06D2DF38B2C}" dt="2020-10-01T07:14:19.129" v="2079"/>
          <ac:spMkLst>
            <pc:docMk/>
            <pc:sldMk cId="174806613" sldId="281"/>
            <ac:spMk id="10" creationId="{AA45E460-E0CE-B84D-87AA-A6E301FE1355}"/>
          </ac:spMkLst>
        </pc:spChg>
      </pc:sldChg>
      <pc:sldChg chg="addSp delSp modSp mod">
        <pc:chgData name="Xu Ning" userId="4b16d4e24b5f2f9c" providerId="LiveId" clId="{7255D144-085D-2940-B818-B06D2DF38B2C}" dt="2020-10-01T07:24:08.596" v="2332" actId="20577"/>
        <pc:sldMkLst>
          <pc:docMk/>
          <pc:sldMk cId="2271741893" sldId="282"/>
        </pc:sldMkLst>
        <pc:spChg chg="mod">
          <ac:chgData name="Xu Ning" userId="4b16d4e24b5f2f9c" providerId="LiveId" clId="{7255D144-085D-2940-B818-B06D2DF38B2C}" dt="2020-10-01T07:24:08.596" v="2332" actId="20577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7255D144-085D-2940-B818-B06D2DF38B2C}" dt="2020-10-01T00:32:19.406" v="60" actId="478"/>
          <ac:spMkLst>
            <pc:docMk/>
            <pc:sldMk cId="2271741893" sldId="282"/>
            <ac:spMk id="5" creationId="{00000000-0000-0000-0000-000000000000}"/>
          </ac:spMkLst>
        </pc:spChg>
        <pc:spChg chg="mod">
          <ac:chgData name="Xu Ning" userId="4b16d4e24b5f2f9c" providerId="LiveId" clId="{7255D144-085D-2940-B818-B06D2DF38B2C}" dt="2020-10-01T00:32:30.101" v="69" actId="113"/>
          <ac:spMkLst>
            <pc:docMk/>
            <pc:sldMk cId="2271741893" sldId="282"/>
            <ac:spMk id="6" creationId="{00000000-0000-0000-0000-000000000000}"/>
          </ac:spMkLst>
        </pc:spChg>
        <pc:spChg chg="mod">
          <ac:chgData name="Xu Ning" userId="4b16d4e24b5f2f9c" providerId="LiveId" clId="{7255D144-085D-2940-B818-B06D2DF38B2C}" dt="2020-10-01T00:27:07.606" v="6" actId="20577"/>
          <ac:spMkLst>
            <pc:docMk/>
            <pc:sldMk cId="2271741893" sldId="282"/>
            <ac:spMk id="14" creationId="{30123765-986A-4443-9CA3-8206D5A3DE01}"/>
          </ac:spMkLst>
        </pc:spChg>
        <pc:picChg chg="add">
          <ac:chgData name="Xu Ning" userId="4b16d4e24b5f2f9c" providerId="LiveId" clId="{7255D144-085D-2940-B818-B06D2DF38B2C}" dt="2020-10-01T00:25:32.343" v="0"/>
          <ac:picMkLst>
            <pc:docMk/>
            <pc:sldMk cId="2271741893" sldId="282"/>
            <ac:picMk id="11" creationId="{16968023-AE67-D149-8494-45D680CB04E1}"/>
          </ac:picMkLst>
        </pc:picChg>
      </pc:sldChg>
      <pc:sldChg chg="modSp add mod">
        <pc:chgData name="Xu Ning" userId="4b16d4e24b5f2f9c" providerId="LiveId" clId="{7255D144-085D-2940-B818-B06D2DF38B2C}" dt="2020-10-01T07:12:34.860" v="2032" actId="20577"/>
        <pc:sldMkLst>
          <pc:docMk/>
          <pc:sldMk cId="2051140979" sldId="283"/>
        </pc:sldMkLst>
        <pc:spChg chg="mod">
          <ac:chgData name="Xu Ning" userId="4b16d4e24b5f2f9c" providerId="LiveId" clId="{7255D144-085D-2940-B818-B06D2DF38B2C}" dt="2020-10-01T07:12:34.860" v="2032" actId="20577"/>
          <ac:spMkLst>
            <pc:docMk/>
            <pc:sldMk cId="2051140979" sldId="28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2:52.491" v="2048"/>
        <pc:sldMkLst>
          <pc:docMk/>
          <pc:sldMk cId="105878670" sldId="284"/>
        </pc:sldMkLst>
        <pc:spChg chg="add mod">
          <ac:chgData name="Xu Ning" userId="4b16d4e24b5f2f9c" providerId="LiveId" clId="{7255D144-085D-2940-B818-B06D2DF38B2C}" dt="2020-10-01T07:12:52.491" v="2048"/>
          <ac:spMkLst>
            <pc:docMk/>
            <pc:sldMk cId="105878670" sldId="284"/>
            <ac:spMk id="19" creationId="{B6E2875A-6063-F241-8F9F-FFC1594D3EC8}"/>
          </ac:spMkLst>
        </pc:spChg>
      </pc:sldChg>
      <pc:sldChg chg="addSp modSp add mod">
        <pc:chgData name="Xu Ning" userId="4b16d4e24b5f2f9c" providerId="LiveId" clId="{7255D144-085D-2940-B818-B06D2DF38B2C}" dt="2020-10-01T07:11:37.449" v="1944" actId="20577"/>
        <pc:sldMkLst>
          <pc:docMk/>
          <pc:sldMk cId="3408100801" sldId="285"/>
        </pc:sldMkLst>
        <pc:spChg chg="mod">
          <ac:chgData name="Xu Ning" userId="4b16d4e24b5f2f9c" providerId="LiveId" clId="{7255D144-085D-2940-B818-B06D2DF38B2C}" dt="2020-10-01T00:42:31.828" v="211" actId="20577"/>
          <ac:spMkLst>
            <pc:docMk/>
            <pc:sldMk cId="3408100801" sldId="285"/>
            <ac:spMk id="2" creationId="{68F86DD6-49EB-48AB-BFD1-5CA4023E2603}"/>
          </ac:spMkLst>
        </pc:spChg>
        <pc:spChg chg="add mod">
          <ac:chgData name="Xu Ning" userId="4b16d4e24b5f2f9c" providerId="LiveId" clId="{7255D144-085D-2940-B818-B06D2DF38B2C}" dt="2020-10-01T07:11:37.449" v="1944" actId="20577"/>
          <ac:spMkLst>
            <pc:docMk/>
            <pc:sldMk cId="3408100801" sldId="285"/>
            <ac:spMk id="28" creationId="{47B680D2-DB4E-7D44-BD4C-213E9E0CD801}"/>
          </ac:spMkLst>
        </pc:spChg>
      </pc:sldChg>
      <pc:sldChg chg="addSp modSp add">
        <pc:chgData name="Xu Ning" userId="4b16d4e24b5f2f9c" providerId="LiveId" clId="{7255D144-085D-2940-B818-B06D2DF38B2C}" dt="2020-10-01T07:12:16.954" v="2007"/>
        <pc:sldMkLst>
          <pc:docMk/>
          <pc:sldMk cId="3311004822" sldId="286"/>
        </pc:sldMkLst>
        <pc:spChg chg="add mod">
          <ac:chgData name="Xu Ning" userId="4b16d4e24b5f2f9c" providerId="LiveId" clId="{7255D144-085D-2940-B818-B06D2DF38B2C}" dt="2020-10-01T07:12:16.954" v="2007"/>
          <ac:spMkLst>
            <pc:docMk/>
            <pc:sldMk cId="3311004822" sldId="286"/>
            <ac:spMk id="7" creationId="{AB7373E6-3782-A848-811B-35C4918D2896}"/>
          </ac:spMkLst>
        </pc:spChg>
      </pc:sldChg>
      <pc:sldChg chg="del">
        <pc:chgData name="Xu Ning" userId="4b16d4e24b5f2f9c" providerId="LiveId" clId="{7255D144-085D-2940-B818-B06D2DF38B2C}" dt="2020-10-01T00:26:53.188" v="1" actId="2696"/>
        <pc:sldMkLst>
          <pc:docMk/>
          <pc:sldMk cId="1521278757" sldId="287"/>
        </pc:sldMkLst>
      </pc:sldChg>
      <pc:sldChg chg="addSp delSp modSp mod">
        <pc:chgData name="Xu Ning" userId="4b16d4e24b5f2f9c" providerId="LiveId" clId="{7255D144-085D-2940-B818-B06D2DF38B2C}" dt="2020-10-01T07:24:33.315" v="2344" actId="478"/>
        <pc:sldMkLst>
          <pc:docMk/>
          <pc:sldMk cId="3867364010" sldId="288"/>
        </pc:sldMkLst>
        <pc:spChg chg="add mod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3" creationId="{0FAD892D-CA91-D84D-B9E5-8D77137E60D9}"/>
          </ac:spMkLst>
        </pc:spChg>
        <pc:spChg chg="del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159" creationId="{00000000-0000-0000-0000-000000000000}"/>
          </ac:spMkLst>
        </pc:spChg>
        <pc:spChg chg="mod">
          <ac:chgData name="Xu Ning" userId="4b16d4e24b5f2f9c" providerId="LiveId" clId="{7255D144-085D-2940-B818-B06D2DF38B2C}" dt="2020-10-01T06:57:08.477" v="1687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1:07.219" v="1919" actId="20577"/>
        <pc:sldMkLst>
          <pc:docMk/>
          <pc:sldMk cId="69475842" sldId="289"/>
        </pc:sldMkLst>
        <pc:spChg chg="del">
          <ac:chgData name="Xu Ning" userId="4b16d4e24b5f2f9c" providerId="LiveId" clId="{7255D144-085D-2940-B818-B06D2DF38B2C}" dt="2020-10-01T02:13:57.473" v="1305" actId="21"/>
          <ac:spMkLst>
            <pc:docMk/>
            <pc:sldMk cId="69475842" sldId="289"/>
            <ac:spMk id="15" creationId="{C99E511B-7ED7-414F-91F7-B0F66E9199AE}"/>
          </ac:spMkLst>
        </pc:spChg>
        <pc:spChg chg="del">
          <ac:chgData name="Xu Ning" userId="4b16d4e24b5f2f9c" providerId="LiveId" clId="{7255D144-085D-2940-B818-B06D2DF38B2C}" dt="2020-10-01T02:14:07.199" v="1307" actId="21"/>
          <ac:spMkLst>
            <pc:docMk/>
            <pc:sldMk cId="69475842" sldId="289"/>
            <ac:spMk id="18" creationId="{AA20BE60-482A-FE47-9958-249103511560}"/>
          </ac:spMkLst>
        </pc:spChg>
        <pc:spChg chg="add mod">
          <ac:chgData name="Xu Ning" userId="4b16d4e24b5f2f9c" providerId="LiveId" clId="{7255D144-085D-2940-B818-B06D2DF38B2C}" dt="2020-10-01T07:11:07.219" v="1919" actId="20577"/>
          <ac:spMkLst>
            <pc:docMk/>
            <pc:sldMk cId="69475842" sldId="289"/>
            <ac:spMk id="19" creationId="{829E9806-93E6-BA4E-AFFE-3B19021C24F1}"/>
          </ac:spMkLst>
        </pc:spChg>
        <pc:spChg chg="mod">
          <ac:chgData name="Xu Ning" userId="4b16d4e24b5f2f9c" providerId="LiveId" clId="{7255D144-085D-2940-B818-B06D2DF38B2C}" dt="2020-10-01T00:44:45.298" v="249" actId="20577"/>
          <ac:spMkLst>
            <pc:docMk/>
            <pc:sldMk cId="69475842" sldId="289"/>
            <ac:spMk id="164" creationId="{00000000-0000-0000-0000-000000000000}"/>
          </ac:spMkLst>
        </pc:spChg>
      </pc:sldChg>
      <pc:sldChg chg="addSp modSp mod">
        <pc:chgData name="Xu Ning" userId="4b16d4e24b5f2f9c" providerId="LiveId" clId="{7255D144-085D-2940-B818-B06D2DF38B2C}" dt="2020-10-01T07:11:22.054" v="1922"/>
        <pc:sldMkLst>
          <pc:docMk/>
          <pc:sldMk cId="2041834148" sldId="290"/>
        </pc:sldMkLst>
        <pc:spChg chg="add mod">
          <ac:chgData name="Xu Ning" userId="4b16d4e24b5f2f9c" providerId="LiveId" clId="{7255D144-085D-2940-B818-B06D2DF38B2C}" dt="2020-10-01T02:13:27.615" v="1304" actId="1076"/>
          <ac:spMkLst>
            <pc:docMk/>
            <pc:sldMk cId="2041834148" sldId="290"/>
            <ac:spMk id="2" creationId="{894B29B9-CCF2-4A4C-9A60-8503DEA9566E}"/>
          </ac:spMkLst>
        </pc:spChg>
        <pc:spChg chg="add mod">
          <ac:chgData name="Xu Ning" userId="4b16d4e24b5f2f9c" providerId="LiveId" clId="{7255D144-085D-2940-B818-B06D2DF38B2C}" dt="2020-10-01T02:11:29.911" v="1247" actId="20577"/>
          <ac:spMkLst>
            <pc:docMk/>
            <pc:sldMk cId="2041834148" sldId="290"/>
            <ac:spMk id="11" creationId="{92AC4AA2-53D4-C949-A10D-CCF38DD65D34}"/>
          </ac:spMkLst>
        </pc:spChg>
        <pc:spChg chg="add mod">
          <ac:chgData name="Xu Ning" userId="4b16d4e24b5f2f9c" providerId="LiveId" clId="{7255D144-085D-2940-B818-B06D2DF38B2C}" dt="2020-10-01T02:12:48.426" v="1294" actId="20577"/>
          <ac:spMkLst>
            <pc:docMk/>
            <pc:sldMk cId="2041834148" sldId="290"/>
            <ac:spMk id="13" creationId="{21C2AF51-AE79-284E-8C2C-FAA7734E8213}"/>
          </ac:spMkLst>
        </pc:spChg>
        <pc:spChg chg="add mod">
          <ac:chgData name="Xu Ning" userId="4b16d4e24b5f2f9c" providerId="LiveId" clId="{7255D144-085D-2940-B818-B06D2DF38B2C}" dt="2020-10-01T02:13:09.490" v="1299" actId="1076"/>
          <ac:spMkLst>
            <pc:docMk/>
            <pc:sldMk cId="2041834148" sldId="290"/>
            <ac:spMk id="14" creationId="{8BC27D52-8CB9-E845-8918-1D84BAF15CA4}"/>
          </ac:spMkLst>
        </pc:spChg>
        <pc:spChg chg="add mod">
          <ac:chgData name="Xu Ning" userId="4b16d4e24b5f2f9c" providerId="LiveId" clId="{7255D144-085D-2940-B818-B06D2DF38B2C}" dt="2020-10-01T02:13:17.677" v="1303" actId="20577"/>
          <ac:spMkLst>
            <pc:docMk/>
            <pc:sldMk cId="2041834148" sldId="290"/>
            <ac:spMk id="16" creationId="{0B5F1E1B-4026-3648-AAC2-2F5BFD7203E9}"/>
          </ac:spMkLst>
        </pc:spChg>
        <pc:spChg chg="add mod">
          <ac:chgData name="Xu Ning" userId="4b16d4e24b5f2f9c" providerId="LiveId" clId="{7255D144-085D-2940-B818-B06D2DF38B2C}" dt="2020-10-01T07:11:22.054" v="1922"/>
          <ac:spMkLst>
            <pc:docMk/>
            <pc:sldMk cId="2041834148" sldId="290"/>
            <ac:spMk id="17" creationId="{4BE00BC1-3AC6-6B49-B756-D44EC4D69661}"/>
          </ac:spMkLst>
        </pc:spChg>
        <pc:spChg chg="mod">
          <ac:chgData name="Xu Ning" userId="4b16d4e24b5f2f9c" providerId="LiveId" clId="{7255D144-085D-2940-B818-B06D2DF38B2C}" dt="2020-10-01T01:45:01.295" v="627" actId="27636"/>
          <ac:spMkLst>
            <pc:docMk/>
            <pc:sldMk cId="2041834148" sldId="290"/>
            <ac:spMk id="184" creationId="{00000000-0000-0000-0000-000000000000}"/>
          </ac:spMkLst>
        </pc:spChg>
        <pc:spChg chg="mod">
          <ac:chgData name="Xu Ning" userId="4b16d4e24b5f2f9c" providerId="LiveId" clId="{7255D144-085D-2940-B818-B06D2DF38B2C}" dt="2020-10-01T02:11:04.975" v="1200" actId="12"/>
          <ac:spMkLst>
            <pc:docMk/>
            <pc:sldMk cId="2041834148" sldId="290"/>
            <ac:spMk id="185" creationId="{00000000-0000-0000-0000-000000000000}"/>
          </ac:spMkLst>
        </pc:spChg>
      </pc:sldChg>
      <pc:sldChg chg="addSp delSp modSp mod modClrScheme chgLayout">
        <pc:chgData name="Xu Ning" userId="4b16d4e24b5f2f9c" providerId="LiveId" clId="{7255D144-085D-2940-B818-B06D2DF38B2C}" dt="2020-10-01T07:24:28.852" v="2343" actId="478"/>
        <pc:sldMkLst>
          <pc:docMk/>
          <pc:sldMk cId="1276970312" sldId="297"/>
        </pc:sldMkLst>
        <pc:spChg chg="add del 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2" creationId="{03803DD4-9424-8F49-BF13-58DB38D5ECEE}"/>
          </ac:spMkLst>
        </pc:spChg>
        <pc:spChg chg="add del mod">
          <ac:chgData name="Xu Ning" userId="4b16d4e24b5f2f9c" providerId="LiveId" clId="{7255D144-085D-2940-B818-B06D2DF38B2C}" dt="2020-10-01T07:24:28.852" v="2343" actId="478"/>
          <ac:spMkLst>
            <pc:docMk/>
            <pc:sldMk cId="1276970312" sldId="297"/>
            <ac:spMk id="3" creationId="{AC87C1D6-9556-DE4B-8D06-97C02F2F71E2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58" creationId="{00000000-0000-0000-0000-000000000000}"/>
          </ac:spMkLst>
        </pc:spChg>
        <pc:spChg chg="del mod ord">
          <ac:chgData name="Xu Ning" userId="4b16d4e24b5f2f9c" providerId="LiveId" clId="{7255D144-085D-2940-B818-B06D2DF38B2C}" dt="2020-10-01T07:24:26.498" v="2342" actId="478"/>
          <ac:spMkLst>
            <pc:docMk/>
            <pc:sldMk cId="1276970312" sldId="297"/>
            <ac:spMk id="159" creationId="{00000000-0000-0000-0000-000000000000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60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0:29.828" v="1882" actId="1076"/>
        <pc:sldMkLst>
          <pc:docMk/>
          <pc:sldMk cId="3218610949" sldId="302"/>
        </pc:sldMkLst>
        <pc:spChg chg="del">
          <ac:chgData name="Xu Ning" userId="4b16d4e24b5f2f9c" providerId="LiveId" clId="{7255D144-085D-2940-B818-B06D2DF38B2C}" dt="2020-10-01T07:10:06.303" v="1868" actId="478"/>
          <ac:spMkLst>
            <pc:docMk/>
            <pc:sldMk cId="3218610949" sldId="302"/>
            <ac:spMk id="4" creationId="{9D2C4FB8-DA8D-46F9-98F9-0D55ABDEA8A2}"/>
          </ac:spMkLst>
        </pc:spChg>
        <pc:spChg chg="mod">
          <ac:chgData name="Xu Ning" userId="4b16d4e24b5f2f9c" providerId="LiveId" clId="{7255D144-085D-2940-B818-B06D2DF38B2C}" dt="2020-10-01T07:10:29.828" v="1882" actId="1076"/>
          <ac:spMkLst>
            <pc:docMk/>
            <pc:sldMk cId="3218610949" sldId="302"/>
            <ac:spMk id="7" creationId="{90909B4A-2F6D-4669-A5C1-B817DA287DE4}"/>
          </ac:spMkLst>
        </pc:spChg>
        <pc:spChg chg="add mod">
          <ac:chgData name="Xu Ning" userId="4b16d4e24b5f2f9c" providerId="LiveId" clId="{7255D144-085D-2940-B818-B06D2DF38B2C}" dt="2020-10-01T07:10:00.349" v="1867"/>
          <ac:spMkLst>
            <pc:docMk/>
            <pc:sldMk cId="3218610949" sldId="302"/>
            <ac:spMk id="8" creationId="{B5228B5E-3B54-9444-A316-1F390626719F}"/>
          </ac:spMkLst>
        </pc:spChg>
        <pc:spChg chg="add del mod">
          <ac:chgData name="Xu Ning" userId="4b16d4e24b5f2f9c" providerId="LiveId" clId="{7255D144-085D-2940-B818-B06D2DF38B2C}" dt="2020-10-01T07:10:10.219" v="1869" actId="478"/>
          <ac:spMkLst>
            <pc:docMk/>
            <pc:sldMk cId="3218610949" sldId="302"/>
            <ac:spMk id="9" creationId="{65FB89B9-5D76-1D47-9477-D5EAC910BB4A}"/>
          </ac:spMkLst>
        </pc:spChg>
      </pc:sldChg>
      <pc:sldChg chg="addSp delSp modSp mod">
        <pc:chgData name="Xu Ning" userId="4b16d4e24b5f2f9c" providerId="LiveId" clId="{7255D144-085D-2940-B818-B06D2DF38B2C}" dt="2020-10-01T07:09:11.212" v="1866" actId="14100"/>
        <pc:sldMkLst>
          <pc:docMk/>
          <pc:sldMk cId="407138888" sldId="303"/>
        </pc:sldMkLst>
        <pc:spChg chg="add mod">
          <ac:chgData name="Xu Ning" userId="4b16d4e24b5f2f9c" providerId="LiveId" clId="{7255D144-085D-2940-B818-B06D2DF38B2C}" dt="2020-10-01T06:59:09.700" v="1789" actId="12"/>
          <ac:spMkLst>
            <pc:docMk/>
            <pc:sldMk cId="407138888" sldId="303"/>
            <ac:spMk id="2" creationId="{3F75F9A3-25F8-4C46-84ED-577B9799962D}"/>
          </ac:spMkLst>
        </pc:spChg>
        <pc:spChg chg="add del mod">
          <ac:chgData name="Xu Ning" userId="4b16d4e24b5f2f9c" providerId="LiveId" clId="{7255D144-085D-2940-B818-B06D2DF38B2C}" dt="2020-10-01T07:05:38.317" v="1795"/>
          <ac:spMkLst>
            <pc:docMk/>
            <pc:sldMk cId="407138888" sldId="303"/>
            <ac:spMk id="3" creationId="{2274B8EA-EF20-884F-89BF-E9D452179CCF}"/>
          </ac:spMkLst>
        </pc:spChg>
        <pc:spChg chg="mod">
          <ac:chgData name="Xu Ning" userId="4b16d4e24b5f2f9c" providerId="LiveId" clId="{7255D144-085D-2940-B818-B06D2DF38B2C}" dt="2020-10-01T06:59:14.800" v="1790" actId="1076"/>
          <ac:spMkLst>
            <pc:docMk/>
            <pc:sldMk cId="407138888" sldId="303"/>
            <ac:spMk id="5" creationId="{77C62F60-74EC-4119-82C7-7CE81C1FA849}"/>
          </ac:spMkLst>
        </pc:spChg>
        <pc:spChg chg="mod">
          <ac:chgData name="Xu Ning" userId="4b16d4e24b5f2f9c" providerId="LiveId" clId="{7255D144-085D-2940-B818-B06D2DF38B2C}" dt="2020-10-01T07:07:20.042" v="1816" actId="1076"/>
          <ac:spMkLst>
            <pc:docMk/>
            <pc:sldMk cId="407138888" sldId="303"/>
            <ac:spMk id="6" creationId="{2CE76D53-71F8-8241-A464-ECE2D0D8C0E3}"/>
          </ac:spMkLst>
        </pc:spChg>
        <pc:spChg chg="del mod">
          <ac:chgData name="Xu Ning" userId="4b16d4e24b5f2f9c" providerId="LiveId" clId="{7255D144-085D-2940-B818-B06D2DF38B2C}" dt="2020-10-01T07:06:06.867" v="1800" actId="478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7255D144-085D-2940-B818-B06D2DF38B2C}" dt="2020-10-01T07:08:35.098" v="1861" actId="478"/>
          <ac:spMkLst>
            <pc:docMk/>
            <pc:sldMk cId="407138888" sldId="303"/>
            <ac:spMk id="8" creationId="{657D6E90-DEBF-4145-B536-8CFAA0FCC58D}"/>
          </ac:spMkLst>
        </pc:spChg>
        <pc:spChg chg="del">
          <ac:chgData name="Xu Ning" userId="4b16d4e24b5f2f9c" providerId="LiveId" clId="{7255D144-085D-2940-B818-B06D2DF38B2C}" dt="2020-10-01T07:07:56.367" v="1824" actId="478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7255D144-085D-2940-B818-B06D2DF38B2C}" dt="2020-10-01T07:09:11.212" v="1866" actId="14100"/>
          <ac:spMkLst>
            <pc:docMk/>
            <pc:sldMk cId="407138888" sldId="303"/>
            <ac:spMk id="13" creationId="{DB3F2B77-C749-6049-8BFC-5776FB8926CB}"/>
          </ac:spMkLst>
        </pc:spChg>
      </pc:sldChg>
      <pc:sldChg chg="addSp modSp mod">
        <pc:chgData name="Xu Ning" userId="4b16d4e24b5f2f9c" providerId="LiveId" clId="{7255D144-085D-2940-B818-B06D2DF38B2C}" dt="2020-10-01T07:11:18.583" v="1921"/>
        <pc:sldMkLst>
          <pc:docMk/>
          <pc:sldMk cId="2800661625" sldId="308"/>
        </pc:sldMkLst>
        <pc:spChg chg="mod">
          <ac:chgData name="Xu Ning" userId="4b16d4e24b5f2f9c" providerId="LiveId" clId="{7255D144-085D-2940-B818-B06D2DF38B2C}" dt="2020-10-01T01:36:45.815" v="559" actId="27636"/>
          <ac:spMkLst>
            <pc:docMk/>
            <pc:sldMk cId="2800661625" sldId="308"/>
            <ac:spMk id="5" creationId="{298C6FCF-8F47-4E11-8394-508FAEE9B280}"/>
          </ac:spMkLst>
        </pc:spChg>
        <pc:spChg chg="add mod">
          <ac:chgData name="Xu Ning" userId="4b16d4e24b5f2f9c" providerId="LiveId" clId="{7255D144-085D-2940-B818-B06D2DF38B2C}" dt="2020-10-01T07:11:18.583" v="1921"/>
          <ac:spMkLst>
            <pc:docMk/>
            <pc:sldMk cId="2800661625" sldId="308"/>
            <ac:spMk id="10" creationId="{49FFAF41-FE35-5548-8D41-D3BC30D9EBE3}"/>
          </ac:spMkLst>
        </pc:spChg>
      </pc:sldChg>
      <pc:sldChg chg="del">
        <pc:chgData name="Xu Ning" userId="4b16d4e24b5f2f9c" providerId="LiveId" clId="{7255D144-085D-2940-B818-B06D2DF38B2C}" dt="2020-10-01T00:26:58.827" v="2" actId="2696"/>
        <pc:sldMkLst>
          <pc:docMk/>
          <pc:sldMk cId="593120077" sldId="309"/>
        </pc:sldMkLst>
      </pc:sldChg>
      <pc:sldChg chg="addSp modSp mod">
        <pc:chgData name="Xu Ning" userId="4b16d4e24b5f2f9c" providerId="LiveId" clId="{7255D144-085D-2940-B818-B06D2DF38B2C}" dt="2020-10-01T07:11:28.116" v="1924"/>
        <pc:sldMkLst>
          <pc:docMk/>
          <pc:sldMk cId="4232108146" sldId="310"/>
        </pc:sldMkLst>
        <pc:spChg chg="mod">
          <ac:chgData name="Xu Ning" userId="4b16d4e24b5f2f9c" providerId="LiveId" clId="{7255D144-085D-2940-B818-B06D2DF38B2C}" dt="2020-10-01T01:38:25.341" v="593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7255D144-085D-2940-B818-B06D2DF38B2C}" dt="2020-10-01T07:11:28.116" v="1924"/>
          <ac:spMkLst>
            <pc:docMk/>
            <pc:sldMk cId="4232108146" sldId="310"/>
            <ac:spMk id="9" creationId="{A502E6FE-DFC9-C240-A547-2AC032417A79}"/>
          </ac:spMkLst>
        </pc:spChg>
      </pc:sldChg>
      <pc:sldChg chg="addSp delSp modSp add mod">
        <pc:chgData name="Xu Ning" userId="4b16d4e24b5f2f9c" providerId="LiveId" clId="{7255D144-085D-2940-B818-B06D2DF38B2C}" dt="2020-10-01T07:22:28.264" v="2320" actId="20577"/>
        <pc:sldMkLst>
          <pc:docMk/>
          <pc:sldMk cId="2150197992" sldId="311"/>
        </pc:sldMkLst>
        <pc:spChg chg="del">
          <ac:chgData name="Xu Ning" userId="4b16d4e24b5f2f9c" providerId="LiveId" clId="{7255D144-085D-2940-B818-B06D2DF38B2C}" dt="2020-10-01T00:37:55.713" v="109"/>
          <ac:spMkLst>
            <pc:docMk/>
            <pc:sldMk cId="2150197992" sldId="311"/>
            <ac:spMk id="2" creationId="{BAF1D2D9-5675-6E43-AEA3-29E5F52B866A}"/>
          </ac:spMkLst>
        </pc:spChg>
        <pc:spChg chg="mod">
          <ac:chgData name="Xu Ning" userId="4b16d4e24b5f2f9c" providerId="LiveId" clId="{7255D144-085D-2940-B818-B06D2DF38B2C}" dt="2020-10-01T07:15:33.837" v="2128" actId="20577"/>
          <ac:spMkLst>
            <pc:docMk/>
            <pc:sldMk cId="2150197992" sldId="311"/>
            <ac:spMk id="3" creationId="{D1EE2835-9DCD-3040-BEB3-BD2CAC4DC1A9}"/>
          </ac:spMkLst>
        </pc:spChg>
        <pc:spChg chg="mod">
          <ac:chgData name="Xu Ning" userId="4b16d4e24b5f2f9c" providerId="LiveId" clId="{7255D144-085D-2940-B818-B06D2DF38B2C}" dt="2020-10-01T07:22:28.264" v="2320" actId="20577"/>
          <ac:spMkLst>
            <pc:docMk/>
            <pc:sldMk cId="2150197992" sldId="311"/>
            <ac:spMk id="4" creationId="{3C81FE09-4B54-6B4B-9F7E-0598A588FD45}"/>
          </ac:spMkLst>
        </pc:spChg>
        <pc:picChg chg="add mod">
          <ac:chgData name="Xu Ning" userId="4b16d4e24b5f2f9c" providerId="LiveId" clId="{7255D144-085D-2940-B818-B06D2DF38B2C}" dt="2020-10-01T00:38:03.540" v="118" actId="14100"/>
          <ac:picMkLst>
            <pc:docMk/>
            <pc:sldMk cId="2150197992" sldId="311"/>
            <ac:picMk id="6" creationId="{8D13E777-3993-E44A-83E3-6B84BA74771C}"/>
          </ac:picMkLst>
        </pc:picChg>
      </pc:sldChg>
      <pc:sldChg chg="addSp delSp modSp add del mod">
        <pc:chgData name="Xu Ning" userId="4b16d4e24b5f2f9c" providerId="LiveId" clId="{7255D144-085D-2940-B818-B06D2DF38B2C}" dt="2020-10-01T00:36:34.726" v="105"/>
        <pc:sldMkLst>
          <pc:docMk/>
          <pc:sldMk cId="2897085804" sldId="311"/>
        </pc:sldMkLst>
        <pc:spChg chg="add del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" creationId="{627CC6A1-5F52-2749-B918-1CA8B13B1D09}"/>
          </ac:spMkLst>
        </pc:spChg>
        <pc:spChg chg="add del 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3" creationId="{8AC2B577-9015-FC4D-88EB-4171F191957C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6" creationId="{8B9C60FD-976B-934E-918F-27434406C78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7" creationId="{303D1689-BCF6-144B-8AE5-8645444C4B9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8" creationId="{5D97B2F5-BB3D-E243-AE9E-E4811AE1597E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9" creationId="{F6EA2807-026E-994D-9B1E-CBC13DD17C43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0" creationId="{9F8DE392-81A9-624C-B227-A18B1698F7C8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1" creationId="{7022EEEF-6810-3848-8643-9C5EC038AC9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2" creationId="{B4CBAB94-157A-FF45-9E05-17819E43BF3B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3" creationId="{A815D4AC-0535-1D4D-BFF1-29B69214B10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4" creationId="{E04A0040-5F89-194F-8C99-E8F268FF185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5" creationId="{1487241A-E072-6C46-879B-4352AEA767B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6" creationId="{7899B5E9-9C1E-F848-A057-54F318D2512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7" creationId="{86A68643-6ADE-894C-ACD5-9978D27A981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1" creationId="{896441FC-094C-CE4C-BF5C-257E612941D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2" creationId="{32ECB249-9919-C344-9381-470BB418BE5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3" creationId="{B7A328FB-8F94-FB43-A8F8-09412C0C034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4" creationId="{EED60CB2-3801-3C4F-BF62-870DA494A84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5" creationId="{27AA56A4-52DA-D641-8CD1-6E79B5C1171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6" creationId="{FFDF1FD4-51BA-C040-BA4F-EE2312A83F6B}"/>
          </ac:spMkLst>
        </pc:spChg>
        <pc:grpChg chg="add del 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4" creationId="{E946C6C0-A2CC-4840-81A1-D1AD91FF6093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5" creationId="{3FEC6653-3F51-4D41-A606-C914209EC5B1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8" creationId="{1D2734B8-CC58-014F-B8DA-00A053011C0A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9" creationId="{89C844AB-F286-124B-B000-EF251A84F264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20" creationId="{1FCA337C-56D1-BE45-9CE3-741EAAD37638}"/>
          </ac:grpSpMkLst>
        </pc:grpChg>
      </pc:sldChg>
      <pc:sldChg chg="addSp delSp modSp add del mod">
        <pc:chgData name="Xu Ning" userId="4b16d4e24b5f2f9c" providerId="LiveId" clId="{7255D144-085D-2940-B818-B06D2DF38B2C}" dt="2020-10-01T00:34:36.427" v="87"/>
        <pc:sldMkLst>
          <pc:docMk/>
          <pc:sldMk cId="4020126208" sldId="311"/>
        </pc:sldMkLst>
        <pc:spChg chg="add del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" creationId="{13BC7949-D713-0B4D-800D-E1F7A3AF5DB0}"/>
          </ac:spMkLst>
        </pc:spChg>
        <pc:spChg chg="add del 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3" creationId="{339FBC06-0EC8-564F-AC93-4134D23EA4E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6" creationId="{14475A41-5628-EA45-AD20-4AD80A2D703E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7" creationId="{0C568886-8361-5144-80A6-8156626185B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8" creationId="{B4584139-B735-1F4D-A593-126508F7C79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9" creationId="{9EE26E90-F7DB-EB41-A8F4-404974E5E9B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0" creationId="{77636F9F-26E1-F246-9C54-D9832A1CB68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1" creationId="{B1667305-8515-C744-AD73-62D00FDDC67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2" creationId="{B2EF451D-DCB2-8047-A186-10FDBCB89C39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3" creationId="{692786FD-A589-C646-A87C-6D421E253C2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4" creationId="{E30284BE-5F28-6340-ACBD-98D5991FC5E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5" creationId="{84B2C64A-9A6D-7847-B50F-78456E8EEA0A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6" creationId="{50FB45E0-5243-EA4D-9521-C0445DD02CDC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7" creationId="{30B4ED86-DC15-0F4A-B4F0-6E9DEF21AD3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1" creationId="{A8513DD8-DC4D-C149-9796-FD9517D3527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2" creationId="{9A051FA2-BB70-6740-90D3-F29AFDFC718D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3" creationId="{ADDC50BB-CD1F-C842-822A-7CE0A06B5B88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4" creationId="{0DE7A8BD-DA9F-7D48-B9B8-5BC8F033777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5" creationId="{502C908B-41E8-9D4B-B6B3-E72BDC616F6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6" creationId="{4A42BA39-6E1D-0B40-94D9-41A46505CE4B}"/>
          </ac:spMkLst>
        </pc:spChg>
        <pc:grpChg chg="add del 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4" creationId="{BB614A77-1E79-C942-918C-3D932DDE831B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5" creationId="{A744A204-8BE6-934F-843E-B0E2F2BBF4B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8" creationId="{0FE6208E-B233-0D45-97E1-7737DA36FBF7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9" creationId="{20066ABC-BD34-0A48-9CA8-4D98BA041E8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20" creationId="{B92BACED-68CF-5E4E-B190-D9EF1D93CE8E}"/>
          </ac:grpSpMkLst>
        </pc:grpChg>
      </pc:sldChg>
      <pc:sldChg chg="addSp modSp add">
        <pc:chgData name="Xu Ning" userId="4b16d4e24b5f2f9c" providerId="LiveId" clId="{7255D144-085D-2940-B818-B06D2DF38B2C}" dt="2020-10-01T07:12:19.810" v="2008"/>
        <pc:sldMkLst>
          <pc:docMk/>
          <pc:sldMk cId="3004985610" sldId="312"/>
        </pc:sldMkLst>
        <pc:spChg chg="add mod">
          <ac:chgData name="Xu Ning" userId="4b16d4e24b5f2f9c" providerId="LiveId" clId="{7255D144-085D-2940-B818-B06D2DF38B2C}" dt="2020-10-01T07:12:19.810" v="2008"/>
          <ac:spMkLst>
            <pc:docMk/>
            <pc:sldMk cId="3004985610" sldId="312"/>
            <ac:spMk id="9" creationId="{BC02B520-AFF5-8242-B2D9-C481BF748555}"/>
          </ac:spMkLst>
        </pc:spChg>
      </pc:sldChg>
      <pc:sldChg chg="modSp add mod">
        <pc:chgData name="Xu Ning" userId="4b16d4e24b5f2f9c" providerId="LiveId" clId="{7255D144-085D-2940-B818-B06D2DF38B2C}" dt="2020-10-01T07:13:54.425" v="2065" actId="20577"/>
        <pc:sldMkLst>
          <pc:docMk/>
          <pc:sldMk cId="92915124" sldId="313"/>
        </pc:sldMkLst>
        <pc:spChg chg="mod">
          <ac:chgData name="Xu Ning" userId="4b16d4e24b5f2f9c" providerId="LiveId" clId="{7255D144-085D-2940-B818-B06D2DF38B2C}" dt="2020-10-01T07:13:54.425" v="2065" actId="20577"/>
          <ac:spMkLst>
            <pc:docMk/>
            <pc:sldMk cId="92915124" sldId="31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4.899" v="2117"/>
        <pc:sldMkLst>
          <pc:docMk/>
          <pc:sldMk cId="1245923923" sldId="314"/>
        </pc:sldMkLst>
        <pc:spChg chg="add mod">
          <ac:chgData name="Xu Ning" userId="4b16d4e24b5f2f9c" providerId="LiveId" clId="{7255D144-085D-2940-B818-B06D2DF38B2C}" dt="2020-10-01T07:14:54.899" v="2117"/>
          <ac:spMkLst>
            <pc:docMk/>
            <pc:sldMk cId="1245923923" sldId="314"/>
            <ac:spMk id="36" creationId="{DEDA7984-8294-8440-8AB1-29F5DF1464FF}"/>
          </ac:spMkLst>
        </pc:spChg>
      </pc:sldChg>
      <pc:sldChg chg="addSp delSp modSp new mod">
        <pc:chgData name="Xu Ning" userId="4b16d4e24b5f2f9c" providerId="LiveId" clId="{7255D144-085D-2940-B818-B06D2DF38B2C}" dt="2020-10-01T07:11:14.657" v="1920"/>
        <pc:sldMkLst>
          <pc:docMk/>
          <pc:sldMk cId="241494396" sldId="315"/>
        </pc:sldMkLst>
        <pc:spChg chg="mod">
          <ac:chgData name="Xu Ning" userId="4b16d4e24b5f2f9c" providerId="LiveId" clId="{7255D144-085D-2940-B818-B06D2DF38B2C}" dt="2020-10-01T00:44:57.878" v="250"/>
          <ac:spMkLst>
            <pc:docMk/>
            <pc:sldMk cId="241494396" sldId="315"/>
            <ac:spMk id="2" creationId="{0180D820-18CB-AB4D-828A-1CA1629661A2}"/>
          </ac:spMkLst>
        </pc:spChg>
        <pc:spChg chg="mod">
          <ac:chgData name="Xu Ning" userId="4b16d4e24b5f2f9c" providerId="LiveId" clId="{7255D144-085D-2940-B818-B06D2DF38B2C}" dt="2020-10-01T02:15:14.177" v="1406" actId="20577"/>
          <ac:spMkLst>
            <pc:docMk/>
            <pc:sldMk cId="241494396" sldId="315"/>
            <ac:spMk id="3" creationId="{F5DA1FE8-E71A-AB42-8A24-92409F41A357}"/>
          </ac:spMkLst>
        </pc:spChg>
        <pc:spChg chg="add mod">
          <ac:chgData name="Xu Ning" userId="4b16d4e24b5f2f9c" providerId="LiveId" clId="{7255D144-085D-2940-B818-B06D2DF38B2C}" dt="2020-10-01T02:15:50.046" v="1434" actId="20577"/>
          <ac:spMkLst>
            <pc:docMk/>
            <pc:sldMk cId="241494396" sldId="315"/>
            <ac:spMk id="4" creationId="{0CC9E0B4-3BB7-A841-9F4B-5D5110BB1022}"/>
          </ac:spMkLst>
        </pc:spChg>
        <pc:spChg chg="add mod">
          <ac:chgData name="Xu Ning" userId="4b16d4e24b5f2f9c" providerId="LiveId" clId="{7255D144-085D-2940-B818-B06D2DF38B2C}" dt="2020-10-01T02:16:44.366" v="1537" actId="1076"/>
          <ac:spMkLst>
            <pc:docMk/>
            <pc:sldMk cId="241494396" sldId="315"/>
            <ac:spMk id="5" creationId="{933187F8-C242-AC41-B235-2BD0D28241F8}"/>
          </ac:spMkLst>
        </pc:spChg>
        <pc:spChg chg="add mod">
          <ac:chgData name="Xu Ning" userId="4b16d4e24b5f2f9c" providerId="LiveId" clId="{7255D144-085D-2940-B818-B06D2DF38B2C}" dt="2020-10-01T02:16:41.134" v="1536" actId="1076"/>
          <ac:spMkLst>
            <pc:docMk/>
            <pc:sldMk cId="241494396" sldId="315"/>
            <ac:spMk id="6" creationId="{74B1A128-6050-444F-9CE1-8350CF644581}"/>
          </ac:spMkLst>
        </pc:spChg>
        <pc:spChg chg="add mod">
          <ac:chgData name="Xu Ning" userId="4b16d4e24b5f2f9c" providerId="LiveId" clId="{7255D144-085D-2940-B818-B06D2DF38B2C}" dt="2020-10-01T02:19:16.863" v="1658" actId="1076"/>
          <ac:spMkLst>
            <pc:docMk/>
            <pc:sldMk cId="241494396" sldId="315"/>
            <ac:spMk id="7" creationId="{8D15AD35-FFEA-B144-A307-F3A496415A76}"/>
          </ac:spMkLst>
        </pc:spChg>
        <pc:spChg chg="add del mod">
          <ac:chgData name="Xu Ning" userId="4b16d4e24b5f2f9c" providerId="LiveId" clId="{7255D144-085D-2940-B818-B06D2DF38B2C}" dt="2020-10-01T02:19:12.944" v="1657" actId="478"/>
          <ac:spMkLst>
            <pc:docMk/>
            <pc:sldMk cId="241494396" sldId="315"/>
            <ac:spMk id="8" creationId="{81980BFF-72CC-CB42-A956-82001E90318F}"/>
          </ac:spMkLst>
        </pc:spChg>
        <pc:spChg chg="add mod">
          <ac:chgData name="Xu Ning" userId="4b16d4e24b5f2f9c" providerId="LiveId" clId="{7255D144-085D-2940-B818-B06D2DF38B2C}" dt="2020-10-01T07:11:14.657" v="1920"/>
          <ac:spMkLst>
            <pc:docMk/>
            <pc:sldMk cId="241494396" sldId="315"/>
            <ac:spMk id="9" creationId="{E38A23CC-8490-1E4F-B713-5B37D49F8ACE}"/>
          </ac:spMkLst>
        </pc:spChg>
      </pc:sldChg>
      <pc:sldChg chg="addSp modSp new mod">
        <pc:chgData name="Xu Ning" userId="4b16d4e24b5f2f9c" providerId="LiveId" clId="{7255D144-085D-2940-B818-B06D2DF38B2C}" dt="2020-10-01T07:11:25.029" v="1923"/>
        <pc:sldMkLst>
          <pc:docMk/>
          <pc:sldMk cId="1669950378" sldId="316"/>
        </pc:sldMkLst>
        <pc:spChg chg="mod">
          <ac:chgData name="Xu Ning" userId="4b16d4e24b5f2f9c" providerId="LiveId" clId="{7255D144-085D-2940-B818-B06D2DF38B2C}" dt="2020-10-01T01:45:14.330" v="629"/>
          <ac:spMkLst>
            <pc:docMk/>
            <pc:sldMk cId="1669950378" sldId="316"/>
            <ac:spMk id="2" creationId="{1F71210B-EAC5-EB40-B1B0-FBD60FB05D0C}"/>
          </ac:spMkLst>
        </pc:spChg>
        <pc:spChg chg="mod">
          <ac:chgData name="Xu Ning" userId="4b16d4e24b5f2f9c" providerId="LiveId" clId="{7255D144-085D-2940-B818-B06D2DF38B2C}" dt="2020-10-01T01:56:07.749" v="1141" actId="20577"/>
          <ac:spMkLst>
            <pc:docMk/>
            <pc:sldMk cId="1669950378" sldId="316"/>
            <ac:spMk id="3" creationId="{88A46AAB-5DAA-6E44-8D49-CDFB416BCF87}"/>
          </ac:spMkLst>
        </pc:spChg>
        <pc:spChg chg="mod">
          <ac:chgData name="Xu Ning" userId="4b16d4e24b5f2f9c" providerId="LiveId" clId="{7255D144-085D-2940-B818-B06D2DF38B2C}" dt="2020-10-01T01:56:47.210" v="1196" actId="1076"/>
          <ac:spMkLst>
            <pc:docMk/>
            <pc:sldMk cId="1669950378" sldId="316"/>
            <ac:spMk id="4" creationId="{5D4280E6-A31E-4F42-82C2-26CEC2FEDAA2}"/>
          </ac:spMkLst>
        </pc:spChg>
        <pc:spChg chg="mod">
          <ac:chgData name="Xu Ning" userId="4b16d4e24b5f2f9c" providerId="LiveId" clId="{7255D144-085D-2940-B818-B06D2DF38B2C}" dt="2020-10-01T01:50:59.904" v="882" actId="27636"/>
          <ac:spMkLst>
            <pc:docMk/>
            <pc:sldMk cId="1669950378" sldId="316"/>
            <ac:spMk id="5" creationId="{31029C1A-161B-BC45-B10D-77AD28425174}"/>
          </ac:spMkLst>
        </pc:spChg>
        <pc:spChg chg="add mod">
          <ac:chgData name="Xu Ning" userId="4b16d4e24b5f2f9c" providerId="LiveId" clId="{7255D144-085D-2940-B818-B06D2DF38B2C}" dt="2020-10-01T01:56:44.632" v="1195" actId="1076"/>
          <ac:spMkLst>
            <pc:docMk/>
            <pc:sldMk cId="1669950378" sldId="316"/>
            <ac:spMk id="6" creationId="{EF4D2DF0-D748-6649-94A4-5F6064B0B0A1}"/>
          </ac:spMkLst>
        </pc:spChg>
        <pc:spChg chg="add mod">
          <ac:chgData name="Xu Ning" userId="4b16d4e24b5f2f9c" providerId="LiveId" clId="{7255D144-085D-2940-B818-B06D2DF38B2C}" dt="2020-10-01T01:56:49.941" v="1197" actId="1076"/>
          <ac:spMkLst>
            <pc:docMk/>
            <pc:sldMk cId="1669950378" sldId="316"/>
            <ac:spMk id="7" creationId="{B72F6296-F088-0044-993E-F2080E5CD120}"/>
          </ac:spMkLst>
        </pc:spChg>
        <pc:spChg chg="add mod">
          <ac:chgData name="Xu Ning" userId="4b16d4e24b5f2f9c" providerId="LiveId" clId="{7255D144-085D-2940-B818-B06D2DF38B2C}" dt="2020-10-01T07:11:25.029" v="1923"/>
          <ac:spMkLst>
            <pc:docMk/>
            <pc:sldMk cId="1669950378" sldId="316"/>
            <ac:spMk id="8" creationId="{CCE45C05-B720-E844-BA8D-1F3EA291E8ED}"/>
          </ac:spMkLst>
        </pc:spChg>
      </pc:sld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AAFB443D-58C3-4947-928A-3A89E0BD2FAD}"/>
    <pc:docChg chg="addSld modSld">
      <pc:chgData name="Xu Ning" userId="4b16d4e24b5f2f9c" providerId="LiveId" clId="{AAFB443D-58C3-4947-928A-3A89E0BD2FAD}" dt="2020-10-01T07:45:36.470" v="35" actId="20577"/>
      <pc:docMkLst>
        <pc:docMk/>
      </pc:docMkLst>
      <pc:sldChg chg="modSp add mod">
        <pc:chgData name="Xu Ning" userId="4b16d4e24b5f2f9c" providerId="LiveId" clId="{AAFB443D-58C3-4947-928A-3A89E0BD2FAD}" dt="2020-10-01T07:45:36.470" v="35" actId="20577"/>
        <pc:sldMkLst>
          <pc:docMk/>
          <pc:sldMk cId="2940835665" sldId="293"/>
        </pc:sldMkLst>
        <pc:spChg chg="mod">
          <ac:chgData name="Xu Ning" userId="4b16d4e24b5f2f9c" providerId="LiveId" clId="{AAFB443D-58C3-4947-928A-3A89E0BD2FAD}" dt="2020-10-01T07:45:14.367" v="16" actId="20577"/>
          <ac:spMkLst>
            <pc:docMk/>
            <pc:sldMk cId="2940835665" sldId="293"/>
            <ac:spMk id="148" creationId="{00000000-0000-0000-0000-000000000000}"/>
          </ac:spMkLst>
        </pc:spChg>
        <pc:spChg chg="mod">
          <ac:chgData name="Xu Ning" userId="4b16d4e24b5f2f9c" providerId="LiveId" clId="{AAFB443D-58C3-4947-928A-3A89E0BD2FAD}" dt="2020-10-01T07:45:36.470" v="35" actId="20577"/>
          <ac:spMkLst>
            <pc:docMk/>
            <pc:sldMk cId="2940835665" sldId="293"/>
            <ac:spMk id="149" creationId="{00000000-0000-0000-0000-000000000000}"/>
          </ac:spMkLst>
        </pc:spChg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505696515" sldId="295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3008017134" sldId="296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402244546" sldId="298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68544140" sldId="299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807372890" sldId="317"/>
        </pc:sldMkLst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5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782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——3 </a:t>
            </a:r>
            <a:r>
              <a:rPr lang="zh-CN" altLang="en-US" dirty="0"/>
              <a:t>高级数据结构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AD43-3142-4DBB-98CF-41DE660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工具包将日期时间数据大幅简化，字符格式能够接受非常随意的方式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976537" cy="9147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创建时间数据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287105"/>
            <a:ext cx="428691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49FFAF41-FE35-5548-8D41-D3BC30D9EBE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时间数据成分</a:t>
            </a:r>
            <a:endParaRPr dirty="0"/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  <p:sp>
        <p:nvSpPr>
          <p:cNvPr id="11" name="通过字符型数据转化">
            <a:extLst>
              <a:ext uri="{FF2B5EF4-FFF2-40B4-BE49-F238E27FC236}">
                <a16:creationId xmlns:a16="http://schemas.microsoft.com/office/drawing/2014/main" id="{92AC4AA2-53D4-C949-A10D-CCF38DD65D34}"/>
              </a:ext>
            </a:extLst>
          </p:cNvPr>
          <p:cNvSpPr txBox="1"/>
          <p:nvPr/>
        </p:nvSpPr>
        <p:spPr>
          <a:xfrm>
            <a:off x="585785" y="5819764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读取一周中的第几天</a:t>
            </a:r>
            <a:endParaRPr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B29B9-CCF2-4A4C-9A60-8503DEA9566E}"/>
              </a:ext>
            </a:extLst>
          </p:cNvPr>
          <p:cNvSpPr txBox="1"/>
          <p:nvPr/>
        </p:nvSpPr>
        <p:spPr>
          <a:xfrm>
            <a:off x="5390753" y="5847531"/>
            <a:ext cx="353943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 err="1">
                <a:solidFill>
                  <a:srgbClr val="0433FF"/>
                </a:solidFill>
              </a:rPr>
              <a:t>wdays</a:t>
            </a:r>
            <a:r>
              <a:rPr lang="en-US" altLang="zh-CN" sz="2800" dirty="0">
                <a:solidFill>
                  <a:srgbClr val="0433FF"/>
                </a:solidFill>
              </a:rPr>
              <a:t>(today())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13" name="as.Date()函数">
            <a:extLst>
              <a:ext uri="{FF2B5EF4-FFF2-40B4-BE49-F238E27FC236}">
                <a16:creationId xmlns:a16="http://schemas.microsoft.com/office/drawing/2014/main" id="{21C2AF51-AE79-284E-8C2C-FAA7734E8213}"/>
              </a:ext>
            </a:extLst>
          </p:cNvPr>
          <p:cNvSpPr txBox="1"/>
          <p:nvPr/>
        </p:nvSpPr>
        <p:spPr>
          <a:xfrm>
            <a:off x="761449" y="6381010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ydays</a:t>
            </a:r>
            <a:r>
              <a:rPr sz="2800" dirty="0"/>
              <a:t>()</a:t>
            </a:r>
          </a:p>
        </p:txBody>
      </p:sp>
      <p:sp>
        <p:nvSpPr>
          <p:cNvPr id="14" name="as.Date()函数">
            <a:extLst>
              <a:ext uri="{FF2B5EF4-FFF2-40B4-BE49-F238E27FC236}">
                <a16:creationId xmlns:a16="http://schemas.microsoft.com/office/drawing/2014/main" id="{8BC27D52-8CB9-E845-8918-1D84BAF15CA4}"/>
              </a:ext>
            </a:extLst>
          </p:cNvPr>
          <p:cNvSpPr txBox="1"/>
          <p:nvPr/>
        </p:nvSpPr>
        <p:spPr>
          <a:xfrm>
            <a:off x="759655" y="7496572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wdays</a:t>
            </a:r>
            <a:r>
              <a:rPr sz="2800" dirty="0"/>
              <a:t>()</a:t>
            </a:r>
          </a:p>
        </p:txBody>
      </p:sp>
      <p:sp>
        <p:nvSpPr>
          <p:cNvPr id="16" name="as.Date()函数">
            <a:extLst>
              <a:ext uri="{FF2B5EF4-FFF2-40B4-BE49-F238E27FC236}">
                <a16:creationId xmlns:a16="http://schemas.microsoft.com/office/drawing/2014/main" id="{0B5F1E1B-4026-3648-AAC2-2F5BFD7203E9}"/>
              </a:ext>
            </a:extLst>
          </p:cNvPr>
          <p:cNvSpPr txBox="1"/>
          <p:nvPr/>
        </p:nvSpPr>
        <p:spPr>
          <a:xfrm>
            <a:off x="759655" y="696908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mdays</a:t>
            </a:r>
            <a:r>
              <a:rPr sz="2800" dirty="0"/>
              <a:t>()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4BE00BC1-3AC6-6B49-B756-D44EC4D6966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1210B-EAC5-EB40-B1B0-FBD60FB0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时间数据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46AAB-5DAA-6E44-8D49-CDFB416BCF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32333" cy="57852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/>
              <a:t>时期数据：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遵循同样的命名规则，生成一周的时间段为：</a:t>
            </a:r>
            <a:r>
              <a:rPr kumimoji="1" lang="en-US" altLang="zh-CN" dirty="0" err="1"/>
              <a:t>dweeks</a:t>
            </a:r>
            <a:r>
              <a:rPr kumimoji="1" lang="en-US" altLang="zh-CN" dirty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时段数据：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以月为单位的时段</a:t>
            </a:r>
            <a:r>
              <a:rPr kumimoji="1" lang="en-US" altLang="zh-CN" dirty="0"/>
              <a:t>months(1)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280E6-A31E-4F42-82C2-26CEC2FED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5574" y="2530319"/>
            <a:ext cx="7186925" cy="52322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today()+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dweeks</a:t>
            </a:r>
            <a:r>
              <a:rPr kumimoji="1" lang="en-US" altLang="zh-CN" sz="2400" dirty="0">
                <a:solidFill>
                  <a:srgbClr val="0433FF"/>
                </a:solidFill>
              </a:rPr>
              <a:t>(1)</a:t>
            </a:r>
            <a:r>
              <a:rPr kumimoji="1" lang="zh-CN" altLang="en-US" sz="2400" dirty="0">
                <a:solidFill>
                  <a:srgbClr val="0433FF"/>
                </a:solidFill>
              </a:rPr>
              <a:t> </a:t>
            </a:r>
            <a:r>
              <a:rPr kumimoji="1" lang="en-US" altLang="zh-CN" sz="2400" dirty="0">
                <a:solidFill>
                  <a:srgbClr val="0433FF"/>
                </a:solidFill>
              </a:rPr>
              <a:t>#</a:t>
            </a:r>
            <a:r>
              <a:rPr kumimoji="1" lang="zh-CN" altLang="en-US" sz="2400" dirty="0">
                <a:solidFill>
                  <a:srgbClr val="0433FF"/>
                </a:solidFill>
              </a:rPr>
              <a:t>当前一周后时间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29C1A-161B-BC45-B10D-77AD2842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时间段数据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F4D2DF0-D748-6649-94A4-5F6064B0B0A1}"/>
              </a:ext>
            </a:extLst>
          </p:cNvPr>
          <p:cNvSpPr txBox="1">
            <a:spLocks/>
          </p:cNvSpPr>
          <p:nvPr/>
        </p:nvSpPr>
        <p:spPr>
          <a:xfrm>
            <a:off x="5195574" y="3507404"/>
            <a:ext cx="71869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as.duration</a:t>
            </a:r>
            <a:r>
              <a:rPr kumimoji="1" lang="en-US" altLang="zh-CN" sz="2400" dirty="0">
                <a:solidFill>
                  <a:srgbClr val="0433FF"/>
                </a:solidFill>
              </a:rPr>
              <a:t>(1000) #</a:t>
            </a:r>
            <a:r>
              <a:rPr kumimoji="1" lang="zh-CN" altLang="en-US" sz="2400" dirty="0">
                <a:solidFill>
                  <a:srgbClr val="0433FF"/>
                </a:solidFill>
              </a:rPr>
              <a:t>转化为</a:t>
            </a:r>
            <a:r>
              <a:rPr kumimoji="1" lang="en-US" altLang="zh-CN" sz="2400" dirty="0">
                <a:solidFill>
                  <a:srgbClr val="0433FF"/>
                </a:solidFill>
              </a:rPr>
              <a:t>1000</a:t>
            </a:r>
            <a:r>
              <a:rPr kumimoji="1" lang="zh-CN" altLang="en-US" sz="2400" dirty="0">
                <a:solidFill>
                  <a:srgbClr val="0433FF"/>
                </a:solidFill>
              </a:rPr>
              <a:t>秒时期数据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2F6296-F088-0044-993E-F2080E5CD120}"/>
              </a:ext>
            </a:extLst>
          </p:cNvPr>
          <p:cNvSpPr txBox="1"/>
          <p:nvPr/>
        </p:nvSpPr>
        <p:spPr>
          <a:xfrm>
            <a:off x="5195574" y="4876800"/>
            <a:ext cx="61282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&gt; today()+months(2) #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两个月后的时间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CCE45C05-B720-E844-BA8D-1F3EA291E8ED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16699503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5" y="565501"/>
            <a:ext cx="3059664" cy="914755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时间数据运算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502E6FE-DFC9-C240-A547-2AC032417A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多模式变量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  <p:sp>
        <p:nvSpPr>
          <p:cNvPr id="28" name="标题 3">
            <a:extLst>
              <a:ext uri="{FF2B5EF4-FFF2-40B4-BE49-F238E27FC236}">
                <a16:creationId xmlns:a16="http://schemas.microsoft.com/office/drawing/2014/main" id="{47B680D2-DB4E-7D44-BD4C-213E9E0CD80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</a:p>
        </p:txBody>
      </p:sp>
    </p:spTree>
    <p:extLst>
      <p:ext uri="{BB962C8B-B14F-4D97-AF65-F5344CB8AC3E}">
        <p14:creationId xmlns:p14="http://schemas.microsoft.com/office/powerpoint/2010/main" val="340810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3967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id="{80AB5C06-6679-4C49-B878-2049D037B20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430299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F818CC5-10BF-1E43-A940-FC9E2DFB453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40194209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B7373E6-3782-A848-811B-35C4918D2896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3110048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BC02B520-AFF5-8242-B2D9-C481BF7485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004985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D13E777-3993-E44A-83E3-6B84BA74771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27778"/>
          <a:stretch>
            <a:fillRect/>
          </a:stretch>
        </p:blipFill>
        <p:spPr>
          <a:xfrm>
            <a:off x="6317672" y="541868"/>
            <a:ext cx="6687127" cy="866986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1EE2835-9DCD-3040-BEB3-BD2CAC4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FE09-4B54-6B4B-9F7E-0598A588F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《R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使用数据分析与可视化技术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数据科学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章关于因子数据和时间数据，第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章关于</a:t>
            </a:r>
            <a:r>
              <a:rPr kumimoji="1" lang="en-US" altLang="zh-CN" dirty="0" err="1"/>
              <a:t>dplyr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语言教程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在线版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9-13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979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20511409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CD7B2430-14D8-5947-BD4B-7BC14D3A02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92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E3481A4B-6749-9741-B71A-8F8DFC0ADDAC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100370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B6E2875A-6063-F241-8F9F-FFC1594D3EC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587867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E67B0503-3F96-E74F-81B4-6639DFB065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6841002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语言的数据框有两套数据组织方式：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873D9799-58C0-CE47-B529-8FDCBCF2288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598076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9D15F273-9D1A-3349-BA1C-0A48A40B79D2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353914980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5F8FD92-EB5E-744F-B7DC-37B8B9B95E5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0460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224A31AE-8DDC-894E-A7E8-B512F1072494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5724008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数据框元素操作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8356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2196849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672774"/>
            <a:chOff x="770792" y="4246174"/>
            <a:chExt cx="11463215" cy="4672774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92" y="5616948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896220" cy="1072289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267948"/>
              <a:ext cx="1692542" cy="13372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E7245CB-0857-2F41-97FF-A72EC386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773"/>
              </p:ext>
            </p:extLst>
          </p:nvPr>
        </p:nvGraphicFramePr>
        <p:xfrm>
          <a:off x="1041016" y="3331493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24022445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150569651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30080171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16854414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28073728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151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32" name="标题 3">
            <a:extLst>
              <a:ext uri="{FF2B5EF4-FFF2-40B4-BE49-F238E27FC236}">
                <a16:creationId xmlns:a16="http://schemas.microsoft.com/office/drawing/2014/main" id="{FC3B76A5-24DC-054B-BFFC-FB519179B83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4089837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0ADF3381-D339-D64F-9A97-6714A7A09467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5622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36592C4-B9A5-8B4F-80AD-C2BDFDF31EF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665708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45DE0B1-6446-2545-B473-51CAA0E764D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30973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A45E460-E0CE-B84D-87AA-A6E301FE13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74806613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167EFDA-C94E-1943-8661-69C0F4DB61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22413551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46B16E5A-A802-2C4C-8F04-CE5EB1A5466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3120377432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  <p:sp>
        <p:nvSpPr>
          <p:cNvPr id="36" name="标题 3">
            <a:extLst>
              <a:ext uri="{FF2B5EF4-FFF2-40B4-BE49-F238E27FC236}">
                <a16:creationId xmlns:a16="http://schemas.microsoft.com/office/drawing/2014/main" id="{DEDA7984-8294-8440-8AB1-29F5DF1464F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12459239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2161" y="459608"/>
            <a:ext cx="3375548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因子</a:t>
            </a:r>
            <a:r>
              <a:rPr lang="en-US" altLang="zh-CN" dirty="0"/>
              <a:t>(factor)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5228B5E-3B54-9444-A316-1F390626719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264" y="2340367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函数对数值型数据切分区间段，转化为类别数据。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561191" y="3216901"/>
            <a:ext cx="10321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3FF"/>
                </a:solidFill>
              </a:rPr>
              <a:t>&gt; ages=c(15,27,38,20,61,53,8,21,42)</a:t>
            </a:r>
          </a:p>
          <a:p>
            <a:r>
              <a:rPr lang="en-US" altLang="zh-CN" sz="2400" dirty="0">
                <a:solidFill>
                  <a:srgbClr val="0433FF"/>
                </a:solidFill>
              </a:rPr>
              <a:t>&gt; </a:t>
            </a:r>
            <a:r>
              <a:rPr lang="en-US" altLang="zh-CN" sz="2400" dirty="0" err="1">
                <a:solidFill>
                  <a:srgbClr val="0433FF"/>
                </a:solidFill>
              </a:rPr>
              <a:t>f_ages</a:t>
            </a:r>
            <a:r>
              <a:rPr lang="en-US" altLang="zh-CN" sz="2400" dirty="0">
                <a:solidFill>
                  <a:srgbClr val="0433FF"/>
                </a:solidFill>
              </a:rPr>
              <a:t>=cut(</a:t>
            </a:r>
            <a:r>
              <a:rPr lang="en-US" altLang="zh-CN" sz="2400" dirty="0" err="1">
                <a:solidFill>
                  <a:srgbClr val="0433FF"/>
                </a:solidFill>
              </a:rPr>
              <a:t>ages,breaks</a:t>
            </a:r>
            <a:r>
              <a:rPr lang="en-US" altLang="zh-CN" sz="2400" dirty="0">
                <a:solidFill>
                  <a:srgbClr val="0433FF"/>
                </a:solidFill>
              </a:rPr>
              <a:t> = c(0,16,29,50,Inf))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(0,16]   (16,29]  (29,50]  (16,29]  (50,Inf] (50,Inf] (0,16]   (16,29]  (29,50]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Levels: (0,16] (16,29] (29,50] (50,Inf]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5F9A3-25F8-4C46-84ED-577B9799962D}"/>
              </a:ext>
            </a:extLst>
          </p:cNvPr>
          <p:cNvSpPr txBox="1"/>
          <p:nvPr/>
        </p:nvSpPr>
        <p:spPr>
          <a:xfrm>
            <a:off x="682416" y="1659885"/>
            <a:ext cx="466794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数值数据转为类别数据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B3F2B77-C749-6049-8BFC-5776FB8926C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日期</a:t>
            </a:r>
            <a:r>
              <a:rPr dirty="0"/>
              <a:t>/</a:t>
            </a:r>
            <a:r>
              <a:rPr dirty="0" err="1"/>
              <a:t>时间数据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时间段数据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D892D-CA91-D84D-B9E5-8D77137E6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</a:t>
            </a:r>
            <a:r>
              <a:rPr lang="en-US" dirty="0" err="1"/>
              <a:t>型</a:t>
            </a:r>
            <a:r>
              <a:rPr dirty="0" err="1"/>
              <a:t>数据</a:t>
            </a:r>
            <a:r>
              <a:rPr lang="en-US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829E9806-93E6-BA4E-AFFE-3B19021C24F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820-18CB-AB4D-828A-1CA16296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时间型数据</a:t>
            </a:r>
            <a:r>
              <a:rPr lang="en-US" altLang="zh-CN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A1FE8-E71A-AB42-8A24-92409F41A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时间型数据分为以日为单位计量的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类型和以秒为单位计量的</a:t>
            </a:r>
            <a:r>
              <a:rPr kumimoji="1" lang="en-US" altLang="zh-CN" dirty="0" err="1"/>
              <a:t>POSITct</a:t>
            </a:r>
            <a:r>
              <a:rPr kumimoji="1" lang="zh-CN" altLang="en-US" dirty="0"/>
              <a:t>类型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时间数据是相对于</a:t>
            </a:r>
            <a:r>
              <a:rPr kumimoji="1" lang="en-US" altLang="zh-CN" dirty="0"/>
              <a:t>1970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日以来的天数或秒数</a:t>
            </a:r>
          </a:p>
        </p:txBody>
      </p:sp>
      <p:sp>
        <p:nvSpPr>
          <p:cNvPr id="4" name="读取系统时间：">
            <a:extLst>
              <a:ext uri="{FF2B5EF4-FFF2-40B4-BE49-F238E27FC236}">
                <a16:creationId xmlns:a16="http://schemas.microsoft.com/office/drawing/2014/main" id="{0CC9E0B4-3BB7-A841-9F4B-5D5110BB1022}"/>
              </a:ext>
            </a:extLst>
          </p:cNvPr>
          <p:cNvSpPr txBox="1"/>
          <p:nvPr/>
        </p:nvSpPr>
        <p:spPr>
          <a:xfrm>
            <a:off x="905376" y="4249386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时区：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187F8-C242-AC41-B235-2BD0D28241F8}"/>
              </a:ext>
            </a:extLst>
          </p:cNvPr>
          <p:cNvSpPr/>
          <p:nvPr/>
        </p:nvSpPr>
        <p:spPr>
          <a:xfrm>
            <a:off x="2296622" y="6500855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1A128-6050-444F-9CE1-8350CF644581}"/>
              </a:ext>
            </a:extLst>
          </p:cNvPr>
          <p:cNvSpPr txBox="1"/>
          <p:nvPr/>
        </p:nvSpPr>
        <p:spPr>
          <a:xfrm>
            <a:off x="905376" y="5680480"/>
            <a:ext cx="75757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tzone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是设置时间时的常用时区参数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5AD35-FFEA-B144-A307-F3A496415A76}"/>
              </a:ext>
            </a:extLst>
          </p:cNvPr>
          <p:cNvSpPr txBox="1"/>
          <p:nvPr/>
        </p:nvSpPr>
        <p:spPr>
          <a:xfrm>
            <a:off x="2296622" y="7754946"/>
            <a:ext cx="5514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 err="1">
                <a:solidFill>
                  <a:srgbClr val="0433FF"/>
                </a:solidFill>
              </a:rPr>
              <a:t>OlsonNames</a:t>
            </a:r>
            <a:r>
              <a:rPr lang="en-US" altLang="zh-CN" sz="2400" dirty="0">
                <a:solidFill>
                  <a:srgbClr val="0433FF"/>
                </a:solidFill>
              </a:rPr>
              <a:t>()</a:t>
            </a:r>
            <a:r>
              <a:rPr lang="zh-CN" altLang="en-US" sz="2400" dirty="0">
                <a:solidFill>
                  <a:srgbClr val="0433FF"/>
                </a:solidFill>
              </a:rPr>
              <a:t>   </a:t>
            </a:r>
            <a:r>
              <a:rPr lang="en-US" altLang="zh-CN" sz="2400" dirty="0">
                <a:solidFill>
                  <a:srgbClr val="0433FF"/>
                </a:solidFill>
              </a:rPr>
              <a:t>#</a:t>
            </a:r>
            <a:r>
              <a:rPr lang="zh-CN" altLang="en-US" sz="2400" dirty="0">
                <a:solidFill>
                  <a:srgbClr val="0433FF"/>
                </a:solidFill>
              </a:rPr>
              <a:t>查看时区命名方式</a:t>
            </a:r>
          </a:p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E38A23CC-8490-1E4F-B713-5B37D49F8AC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4149439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2892</Words>
  <Application>Microsoft Macintosh PowerPoint</Application>
  <PresentationFormat>自定义</PresentationFormat>
  <Paragraphs>558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数据分析与处理技术——3 高级数据结构</vt:lpstr>
      <vt:lpstr>参考资料</vt:lpstr>
      <vt:lpstr>混合数据类型的问题</vt:lpstr>
      <vt:lpstr>分类数据</vt:lpstr>
      <vt:lpstr>PowerPoint 演示文稿</vt:lpstr>
      <vt:lpstr>PowerPoint 演示文稿</vt:lpstr>
      <vt:lpstr>时间数据</vt:lpstr>
      <vt:lpstr>时间型数据(日期/时间 )</vt:lpstr>
      <vt:lpstr>时间型数据(日期/时间 )</vt:lpstr>
      <vt:lpstr>时间数据</vt:lpstr>
      <vt:lpstr>时间数据</vt:lpstr>
      <vt:lpstr>时间数据</vt:lpstr>
      <vt:lpstr>时间数据</vt:lpstr>
      <vt:lpstr>多模式变量</vt:lpstr>
      <vt:lpstr>列表变量</vt:lpstr>
      <vt:lpstr>列表变量（List）</vt:lpstr>
      <vt:lpstr>列表的创建</vt:lpstr>
      <vt:lpstr>列表属性</vt:lpstr>
      <vt:lpstr>列表索引</vt:lpstr>
      <vt:lpstr>数据框变量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数据框元素操作</vt:lpstr>
      <vt:lpstr>数据集的增删改</vt:lpstr>
      <vt:lpstr>PowerPoint 演示文稿</vt:lpstr>
      <vt:lpstr>PowerPoint 演示文稿</vt:lpstr>
      <vt:lpstr>PowerPoint 演示文稿</vt:lpstr>
      <vt:lpstr>PowerPoint 演示文稿</vt:lpstr>
      <vt:lpstr>数据框工具</vt:lpstr>
      <vt:lpstr>数据框工具dplyr</vt:lpstr>
      <vt:lpstr>data.frame</vt:lpstr>
      <vt:lpstr>PowerPoint 演示文稿</vt:lpstr>
      <vt:lpstr>PowerPoint 演示文稿</vt:lpstr>
      <vt:lpstr>PowerPoint 演示文稿</vt:lpstr>
      <vt:lpstr>变量间关系</vt:lpstr>
      <vt:lpstr>变量间关系</vt:lpstr>
      <vt:lpstr>类型判断与转换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2020-10-01T07:45:57Z</dcterms:modified>
</cp:coreProperties>
</file>