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82" r:id="rId2"/>
    <p:sldId id="311" r:id="rId3"/>
    <p:sldId id="274" r:id="rId4"/>
    <p:sldId id="297" r:id="rId5"/>
    <p:sldId id="287" r:id="rId6"/>
    <p:sldId id="309" r:id="rId7"/>
    <p:sldId id="302" r:id="rId8"/>
    <p:sldId id="303" r:id="rId9"/>
    <p:sldId id="288" r:id="rId10"/>
    <p:sldId id="289" r:id="rId11"/>
    <p:sldId id="315" r:id="rId12"/>
    <p:sldId id="308" r:id="rId13"/>
    <p:sldId id="290" r:id="rId14"/>
    <p:sldId id="316" r:id="rId15"/>
    <p:sldId id="310" r:id="rId16"/>
    <p:sldId id="285" r:id="rId17"/>
    <p:sldId id="266" r:id="rId18"/>
    <p:sldId id="267" r:id="rId19"/>
    <p:sldId id="268" r:id="rId20"/>
    <p:sldId id="286" r:id="rId21"/>
    <p:sldId id="312" r:id="rId22"/>
    <p:sldId id="283" r:id="rId23"/>
    <p:sldId id="275" r:id="rId24"/>
    <p:sldId id="276" r:id="rId25"/>
    <p:sldId id="284" r:id="rId26"/>
    <p:sldId id="259" r:id="rId27"/>
    <p:sldId id="272" r:id="rId28"/>
    <p:sldId id="260" r:id="rId29"/>
    <p:sldId id="261" r:id="rId30"/>
    <p:sldId id="278" r:id="rId31"/>
    <p:sldId id="269" r:id="rId32"/>
    <p:sldId id="270" r:id="rId33"/>
    <p:sldId id="314" r:id="rId34"/>
    <p:sldId id="293" r:id="rId35"/>
    <p:sldId id="298" r:id="rId36"/>
    <p:sldId id="295" r:id="rId37"/>
    <p:sldId id="296" r:id="rId38"/>
    <p:sldId id="299" r:id="rId39"/>
    <p:sldId id="317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FF"/>
    <a:srgbClr val="2B38BB"/>
    <a:srgbClr val="090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B443D-58C3-4947-928A-3A89E0BD2FAD}" v="23" dt="2020-10-08T12:20:40.6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5"/>
  </p:normalViewPr>
  <p:slideViewPr>
    <p:cSldViewPr snapToGrid="0" snapToObjects="1">
      <p:cViewPr varScale="1">
        <p:scale>
          <a:sx n="44" d="100"/>
          <a:sy n="44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AAFB443D-58C3-4947-928A-3A89E0BD2FAD}"/>
    <pc:docChg chg="undo custSel addSld modSld">
      <pc:chgData name="Xu Ning" userId="4b16d4e24b5f2f9c" providerId="LiveId" clId="{AAFB443D-58C3-4947-928A-3A89E0BD2FAD}" dt="2020-10-08T12:20:40.677" v="239"/>
      <pc:docMkLst>
        <pc:docMk/>
      </pc:docMkLst>
      <pc:sldChg chg="modSp modAnim">
        <pc:chgData name="Xu Ning" userId="4b16d4e24b5f2f9c" providerId="LiveId" clId="{AAFB443D-58C3-4947-928A-3A89E0BD2FAD}" dt="2020-10-02T07:35:42.533" v="236" actId="20577"/>
        <pc:sldMkLst>
          <pc:docMk/>
          <pc:sldMk cId="2598076309" sldId="272"/>
        </pc:sldMkLst>
        <pc:spChg chg="mod">
          <ac:chgData name="Xu Ning" userId="4b16d4e24b5f2f9c" providerId="LiveId" clId="{AAFB443D-58C3-4947-928A-3A89E0BD2FAD}" dt="2020-10-02T07:35:40.626" v="233" actId="20577"/>
          <ac:spMkLst>
            <pc:docMk/>
            <pc:sldMk cId="2598076309" sldId="272"/>
            <ac:spMk id="3" creationId="{9D08DA99-42AC-1C42-B4DE-FBE1CD485761}"/>
          </ac:spMkLst>
        </pc:spChg>
      </pc:sldChg>
      <pc:sldChg chg="addSp">
        <pc:chgData name="Xu Ning" userId="4b16d4e24b5f2f9c" providerId="LiveId" clId="{AAFB443D-58C3-4947-928A-3A89E0BD2FAD}" dt="2020-10-08T07:01:18.359" v="237"/>
        <pc:sldMkLst>
          <pc:docMk/>
          <pc:sldMk cId="2271741893" sldId="282"/>
        </pc:sldMkLst>
        <pc:picChg chg="add">
          <ac:chgData name="Xu Ning" userId="4b16d4e24b5f2f9c" providerId="LiveId" clId="{AAFB443D-58C3-4947-928A-3A89E0BD2FAD}" dt="2020-10-08T07:01:18.359" v="237"/>
          <ac:picMkLst>
            <pc:docMk/>
            <pc:sldMk cId="2271741893" sldId="282"/>
            <ac:picMk id="5" creationId="{DF8BD307-802D-644D-A046-79E0ED074CEB}"/>
          </ac:picMkLst>
        </pc:picChg>
      </pc:sldChg>
      <pc:sldChg chg="add">
        <pc:chgData name="Xu Ning" userId="4b16d4e24b5f2f9c" providerId="LiveId" clId="{AAFB443D-58C3-4947-928A-3A89E0BD2FAD}" dt="2020-10-08T12:20:14.405" v="238"/>
        <pc:sldMkLst>
          <pc:docMk/>
          <pc:sldMk cId="3881613836" sldId="287"/>
        </pc:sldMkLst>
      </pc:sldChg>
      <pc:sldChg chg="addSp delSp modSp mod">
        <pc:chgData name="Xu Ning" userId="4b16d4e24b5f2f9c" providerId="LiveId" clId="{AAFB443D-58C3-4947-928A-3A89E0BD2FAD}" dt="2020-10-02T07:33:17.620" v="213" actId="478"/>
        <pc:sldMkLst>
          <pc:docMk/>
          <pc:sldMk cId="2041834148" sldId="290"/>
        </pc:sldMkLst>
        <pc:spChg chg="add del mod">
          <ac:chgData name="Xu Ning" userId="4b16d4e24b5f2f9c" providerId="LiveId" clId="{AAFB443D-58C3-4947-928A-3A89E0BD2FAD}" dt="2020-10-02T07:33:17.620" v="213" actId="478"/>
          <ac:spMkLst>
            <pc:docMk/>
            <pc:sldMk cId="2041834148" sldId="290"/>
            <ac:spMk id="5" creationId="{7E63BBFE-DCAE-CE4A-AD33-E2A26FE653B0}"/>
          </ac:spMkLst>
        </pc:spChg>
        <pc:spChg chg="del">
          <ac:chgData name="Xu Ning" userId="4b16d4e24b5f2f9c" providerId="LiveId" clId="{AAFB443D-58C3-4947-928A-3A89E0BD2FAD}" dt="2020-10-02T07:33:15.300" v="212" actId="478"/>
          <ac:spMkLst>
            <pc:docMk/>
            <pc:sldMk cId="2041834148" sldId="290"/>
            <ac:spMk id="182" creationId="{00000000-0000-0000-0000-000000000000}"/>
          </ac:spMkLst>
        </pc:spChg>
        <pc:spChg chg="mod">
          <ac:chgData name="Xu Ning" userId="4b16d4e24b5f2f9c" providerId="LiveId" clId="{AAFB443D-58C3-4947-928A-3A89E0BD2FAD}" dt="2020-10-02T07:33:09.480" v="211" actId="20577"/>
          <ac:spMkLst>
            <pc:docMk/>
            <pc:sldMk cId="2041834148" sldId="290"/>
            <ac:spMk id="184" creationId="{00000000-0000-0000-0000-000000000000}"/>
          </ac:spMkLst>
        </pc:spChg>
      </pc:sldChg>
      <pc:sldChg chg="modSp add mod">
        <pc:chgData name="Xu Ning" userId="4b16d4e24b5f2f9c" providerId="LiveId" clId="{AAFB443D-58C3-4947-928A-3A89E0BD2FAD}" dt="2020-10-01T07:45:36.470" v="35" actId="20577"/>
        <pc:sldMkLst>
          <pc:docMk/>
          <pc:sldMk cId="2940835665" sldId="293"/>
        </pc:sldMkLst>
        <pc:spChg chg="mod">
          <ac:chgData name="Xu Ning" userId="4b16d4e24b5f2f9c" providerId="LiveId" clId="{AAFB443D-58C3-4947-928A-3A89E0BD2FAD}" dt="2020-10-01T07:45:14.367" v="16" actId="20577"/>
          <ac:spMkLst>
            <pc:docMk/>
            <pc:sldMk cId="2940835665" sldId="293"/>
            <ac:spMk id="148" creationId="{00000000-0000-0000-0000-000000000000}"/>
          </ac:spMkLst>
        </pc:spChg>
        <pc:spChg chg="mod">
          <ac:chgData name="Xu Ning" userId="4b16d4e24b5f2f9c" providerId="LiveId" clId="{AAFB443D-58C3-4947-928A-3A89E0BD2FAD}" dt="2020-10-01T07:45:36.470" v="35" actId="20577"/>
          <ac:spMkLst>
            <pc:docMk/>
            <pc:sldMk cId="2940835665" sldId="293"/>
            <ac:spMk id="149" creationId="{00000000-0000-0000-0000-000000000000}"/>
          </ac:spMkLst>
        </pc:spChg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1505696515" sldId="295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3008017134" sldId="296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2402244546" sldId="298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168544140" sldId="299"/>
        </pc:sldMkLst>
      </pc:sldChg>
      <pc:sldChg chg="addSp delSp modSp mod">
        <pc:chgData name="Xu Ning" userId="4b16d4e24b5f2f9c" providerId="LiveId" clId="{AAFB443D-58C3-4947-928A-3A89E0BD2FAD}" dt="2020-10-02T07:33:25.147" v="215" actId="478"/>
        <pc:sldMkLst>
          <pc:docMk/>
          <pc:sldMk cId="2800661625" sldId="308"/>
        </pc:sldMkLst>
        <pc:spChg chg="del">
          <ac:chgData name="Xu Ning" userId="4b16d4e24b5f2f9c" providerId="LiveId" clId="{AAFB443D-58C3-4947-928A-3A89E0BD2FAD}" dt="2020-10-02T07:33:21.537" v="214" actId="478"/>
          <ac:spMkLst>
            <pc:docMk/>
            <pc:sldMk cId="2800661625" sldId="308"/>
            <ac:spMk id="2" creationId="{C25FAD43-3142-4DBB-98CF-41DE660DB013}"/>
          </ac:spMkLst>
        </pc:spChg>
        <pc:spChg chg="mod">
          <ac:chgData name="Xu Ning" userId="4b16d4e24b5f2f9c" providerId="LiveId" clId="{AAFB443D-58C3-4947-928A-3A89E0BD2FAD}" dt="2020-10-02T07:31:03.209" v="179" actId="20577"/>
          <ac:spMkLst>
            <pc:docMk/>
            <pc:sldMk cId="2800661625" sldId="308"/>
            <ac:spMk id="3" creationId="{5FF46175-B26D-40F4-9F6D-302A8AA7DA8E}"/>
          </ac:spMkLst>
        </pc:spChg>
        <pc:spChg chg="mod">
          <ac:chgData name="Xu Ning" userId="4b16d4e24b5f2f9c" providerId="LiveId" clId="{AAFB443D-58C3-4947-928A-3A89E0BD2FAD}" dt="2020-10-02T07:32:26.075" v="206" actId="20577"/>
          <ac:spMkLst>
            <pc:docMk/>
            <pc:sldMk cId="2800661625" sldId="308"/>
            <ac:spMk id="8" creationId="{89614E9A-4371-804D-97D5-B203E13A0C40}"/>
          </ac:spMkLst>
        </pc:spChg>
        <pc:spChg chg="add del mod">
          <ac:chgData name="Xu Ning" userId="4b16d4e24b5f2f9c" providerId="LiveId" clId="{AAFB443D-58C3-4947-928A-3A89E0BD2FAD}" dt="2020-10-02T07:33:25.147" v="215" actId="478"/>
          <ac:spMkLst>
            <pc:docMk/>
            <pc:sldMk cId="2800661625" sldId="308"/>
            <ac:spMk id="11" creationId="{D2A725B1-DFF3-8E41-B682-E225FF53C95E}"/>
          </ac:spMkLst>
        </pc:spChg>
      </pc:sldChg>
      <pc:sldChg chg="add">
        <pc:chgData name="Xu Ning" userId="4b16d4e24b5f2f9c" providerId="LiveId" clId="{AAFB443D-58C3-4947-928A-3A89E0BD2FAD}" dt="2020-10-08T12:20:40.677" v="239"/>
        <pc:sldMkLst>
          <pc:docMk/>
          <pc:sldMk cId="3658479418" sldId="309"/>
        </pc:sldMkLst>
      </pc:sldChg>
      <pc:sldChg chg="modSp mod">
        <pc:chgData name="Xu Ning" userId="4b16d4e24b5f2f9c" providerId="LiveId" clId="{AAFB443D-58C3-4947-928A-3A89E0BD2FAD}" dt="2020-10-02T07:32:29.726" v="208" actId="20577"/>
        <pc:sldMkLst>
          <pc:docMk/>
          <pc:sldMk cId="241494396" sldId="315"/>
        </pc:sldMkLst>
        <pc:spChg chg="mod">
          <ac:chgData name="Xu Ning" userId="4b16d4e24b5f2f9c" providerId="LiveId" clId="{AAFB443D-58C3-4947-928A-3A89E0BD2FAD}" dt="2020-10-02T07:32:29.726" v="208" actId="20577"/>
          <ac:spMkLst>
            <pc:docMk/>
            <pc:sldMk cId="241494396" sldId="315"/>
            <ac:spMk id="3" creationId="{F5DA1FE8-E71A-AB42-8A24-92409F41A357}"/>
          </ac:spMkLst>
        </pc:spChg>
      </pc:sldChg>
      <pc:sldChg chg="addSp delSp modSp mod">
        <pc:chgData name="Xu Ning" userId="4b16d4e24b5f2f9c" providerId="LiveId" clId="{AAFB443D-58C3-4947-928A-3A89E0BD2FAD}" dt="2020-10-02T07:33:38.397" v="217" actId="478"/>
        <pc:sldMkLst>
          <pc:docMk/>
          <pc:sldMk cId="1669950378" sldId="316"/>
        </pc:sldMkLst>
        <pc:spChg chg="del">
          <ac:chgData name="Xu Ning" userId="4b16d4e24b5f2f9c" providerId="LiveId" clId="{AAFB443D-58C3-4947-928A-3A89E0BD2FAD}" dt="2020-10-02T07:33:36.199" v="216" actId="478"/>
          <ac:spMkLst>
            <pc:docMk/>
            <pc:sldMk cId="1669950378" sldId="316"/>
            <ac:spMk id="2" creationId="{1F71210B-EAC5-EB40-B1B0-FBD60FB05D0C}"/>
          </ac:spMkLst>
        </pc:spChg>
        <pc:spChg chg="add del mod">
          <ac:chgData name="Xu Ning" userId="4b16d4e24b5f2f9c" providerId="LiveId" clId="{AAFB443D-58C3-4947-928A-3A89E0BD2FAD}" dt="2020-10-02T07:33:38.397" v="217" actId="478"/>
          <ac:spMkLst>
            <pc:docMk/>
            <pc:sldMk cId="1669950378" sldId="316"/>
            <ac:spMk id="10" creationId="{1EED3053-E2B4-D844-ABE5-E1EC21FEE290}"/>
          </ac:spMkLst>
        </pc:spChg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2807372890" sldId="317"/>
        </pc:sldMkLst>
      </pc:sldChg>
    </pc:docChg>
  </pc:docChgLst>
  <pc:docChgLst>
    <pc:chgData name="Xu Ning" userId="4b16d4e24b5f2f9c" providerId="LiveId" clId="{EF2A19A9-35C0-C44F-95E4-1BADA970531E}"/>
    <pc:docChg chg="undo custSel addSld delSld modSld sldOrd">
      <pc:chgData name="Xu Ning" userId="4b16d4e24b5f2f9c" providerId="LiveId" clId="{EF2A19A9-35C0-C44F-95E4-1BADA970531E}" dt="2019-09-24T15:59:30.355" v="1144" actId="207"/>
      <pc:docMkLst>
        <pc:docMk/>
      </pc:docMkLst>
      <pc:sldChg chg="del ord">
        <pc:chgData name="Xu Ning" userId="4b16d4e24b5f2f9c" providerId="LiveId" clId="{EF2A19A9-35C0-C44F-95E4-1BADA970531E}" dt="2019-09-24T01:07:31.723" v="6" actId="2696"/>
        <pc:sldMkLst>
          <pc:docMk/>
          <pc:sldMk cId="0" sldId="257"/>
        </pc:sldMkLst>
      </pc:sldChg>
      <pc:sldChg chg="modSp">
        <pc:chgData name="Xu Ning" userId="4b16d4e24b5f2f9c" providerId="LiveId" clId="{EF2A19A9-35C0-C44F-95E4-1BADA970531E}" dt="2019-09-24T01:04:02.787" v="5" actId="27636"/>
        <pc:sldMkLst>
          <pc:docMk/>
          <pc:sldMk cId="100564843" sldId="277"/>
        </pc:sldMkLst>
        <pc:spChg chg="mod">
          <ac:chgData name="Xu Ning" userId="4b16d4e24b5f2f9c" providerId="LiveId" clId="{EF2A19A9-35C0-C44F-95E4-1BADA970531E}" dt="2019-09-24T01:04:02.787" v="5" actId="27636"/>
          <ac:spMkLst>
            <pc:docMk/>
            <pc:sldMk cId="100564843" sldId="277"/>
            <ac:spMk id="3" creationId="{30FAB88D-7446-9D45-87BC-AF135F1AD57E}"/>
          </ac:spMkLst>
        </pc:spChg>
      </pc:sldChg>
      <pc:sldChg chg="addSp modSp">
        <pc:chgData name="Xu Ning" userId="4b16d4e24b5f2f9c" providerId="LiveId" clId="{EF2A19A9-35C0-C44F-95E4-1BADA970531E}" dt="2019-09-24T13:46:55.502" v="87"/>
        <pc:sldMkLst>
          <pc:docMk/>
          <pc:sldMk cId="2271741893" sldId="282"/>
        </pc:sldMkLst>
        <pc:spChg chg="mod">
          <ac:chgData name="Xu Ning" userId="4b16d4e24b5f2f9c" providerId="LiveId" clId="{EF2A19A9-35C0-C44F-95E4-1BADA970531E}" dt="2019-09-24T01:25:34.672" v="83" actId="20577"/>
          <ac:spMkLst>
            <pc:docMk/>
            <pc:sldMk cId="2271741893" sldId="282"/>
            <ac:spMk id="5" creationId="{00000000-0000-0000-0000-000000000000}"/>
          </ac:spMkLst>
        </pc:spChg>
        <pc:picChg chg="add">
          <ac:chgData name="Xu Ning" userId="4b16d4e24b5f2f9c" providerId="LiveId" clId="{EF2A19A9-35C0-C44F-95E4-1BADA970531E}" dt="2019-09-24T01:03:36.216" v="2"/>
          <ac:picMkLst>
            <pc:docMk/>
            <pc:sldMk cId="2271741893" sldId="282"/>
            <ac:picMk id="9" creationId="{45940322-2AB0-F245-B6D1-695A702507F5}"/>
          </ac:picMkLst>
        </pc:picChg>
        <pc:picChg chg="add">
          <ac:chgData name="Xu Ning" userId="4b16d4e24b5f2f9c" providerId="LiveId" clId="{EF2A19A9-35C0-C44F-95E4-1BADA970531E}" dt="2019-09-24T13:46:55.502" v="87"/>
          <ac:picMkLst>
            <pc:docMk/>
            <pc:sldMk cId="2271741893" sldId="282"/>
            <ac:picMk id="10" creationId="{F0DCD811-02E3-4A40-8FD1-CC82342B8406}"/>
          </ac:picMkLst>
        </pc:picChg>
      </pc:sldChg>
      <pc:sldChg chg="add ord">
        <pc:chgData name="Xu Ning" userId="4b16d4e24b5f2f9c" providerId="LiveId" clId="{EF2A19A9-35C0-C44F-95E4-1BADA970531E}" dt="2019-09-24T01:22:25.724" v="24"/>
        <pc:sldMkLst>
          <pc:docMk/>
          <pc:sldMk cId="1521278757" sldId="287"/>
        </pc:sldMkLst>
      </pc:sldChg>
      <pc:sldChg chg="modSp add">
        <pc:chgData name="Xu Ning" userId="4b16d4e24b5f2f9c" providerId="LiveId" clId="{EF2A19A9-35C0-C44F-95E4-1BADA970531E}" dt="2019-09-24T01:24:04.664" v="43" actId="20577"/>
        <pc:sldMkLst>
          <pc:docMk/>
          <pc:sldMk cId="3867364010" sldId="288"/>
        </pc:sldMkLst>
        <pc:spChg chg="mod">
          <ac:chgData name="Xu Ning" userId="4b16d4e24b5f2f9c" providerId="LiveId" clId="{EF2A19A9-35C0-C44F-95E4-1BADA970531E}" dt="2019-09-24T01:23:42.382" v="26" actId="20577"/>
          <ac:spMkLst>
            <pc:docMk/>
            <pc:sldMk cId="3867364010" sldId="288"/>
            <ac:spMk id="158" creationId="{00000000-0000-0000-0000-000000000000}"/>
          </ac:spMkLst>
        </pc:spChg>
        <pc:spChg chg="mod">
          <ac:chgData name="Xu Ning" userId="4b16d4e24b5f2f9c" providerId="LiveId" clId="{EF2A19A9-35C0-C44F-95E4-1BADA970531E}" dt="2019-09-24T01:24:04.664" v="43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43:56.650" v="720" actId="1076"/>
        <pc:sldMkLst>
          <pc:docMk/>
          <pc:sldMk cId="69475842" sldId="289"/>
        </pc:sldMkLst>
        <pc:spChg chg="add mod">
          <ac:chgData name="Xu Ning" userId="4b16d4e24b5f2f9c" providerId="LiveId" clId="{EF2A19A9-35C0-C44F-95E4-1BADA970531E}" dt="2019-09-24T15:19:36.017" v="274" actId="1076"/>
          <ac:spMkLst>
            <pc:docMk/>
            <pc:sldMk cId="69475842" sldId="289"/>
            <ac:spMk id="2" creationId="{A56212B3-E3D2-FE47-A660-CFF64D519D84}"/>
          </ac:spMkLst>
        </pc:spChg>
        <pc:spChg chg="add del mod">
          <ac:chgData name="Xu Ning" userId="4b16d4e24b5f2f9c" providerId="LiveId" clId="{EF2A19A9-35C0-C44F-95E4-1BADA970531E}" dt="2019-09-24T15:42:31.558" v="706" actId="478"/>
          <ac:spMkLst>
            <pc:docMk/>
            <pc:sldMk cId="69475842" sldId="289"/>
            <ac:spMk id="3" creationId="{BF52DF06-6842-094B-A166-D2A2E6455B5A}"/>
          </ac:spMkLst>
        </pc:spChg>
        <pc:spChg chg="mod">
          <ac:chgData name="Xu Ning" userId="4b16d4e24b5f2f9c" providerId="LiveId" clId="{EF2A19A9-35C0-C44F-95E4-1BADA970531E}" dt="2019-09-24T15:43:46.943" v="714" actId="1076"/>
          <ac:spMkLst>
            <pc:docMk/>
            <pc:sldMk cId="69475842" sldId="289"/>
            <ac:spMk id="15" creationId="{C99E511B-7ED7-414F-91F7-B0F66E9199AE}"/>
          </ac:spMkLst>
        </pc:spChg>
        <pc:spChg chg="add mod">
          <ac:chgData name="Xu Ning" userId="4b16d4e24b5f2f9c" providerId="LiveId" clId="{EF2A19A9-35C0-C44F-95E4-1BADA970531E}" dt="2019-09-24T15:43:56.650" v="720" actId="1076"/>
          <ac:spMkLst>
            <pc:docMk/>
            <pc:sldMk cId="69475842" sldId="289"/>
            <ac:spMk id="18" creationId="{AA20BE60-482A-FE47-9958-24910351156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67" creationId="{00000000-0000-0000-0000-000000000000}"/>
          </ac:spMkLst>
        </pc:spChg>
        <pc:spChg chg="mod">
          <ac:chgData name="Xu Ning" userId="4b16d4e24b5f2f9c" providerId="LiveId" clId="{EF2A19A9-35C0-C44F-95E4-1BADA970531E}" dt="2019-09-24T15:20:01.490" v="284" actId="20577"/>
          <ac:spMkLst>
            <pc:docMk/>
            <pc:sldMk cId="69475842" sldId="289"/>
            <ac:spMk id="173" creationId="{00000000-0000-0000-0000-000000000000}"/>
          </ac:spMkLst>
        </pc:spChg>
        <pc:spChg chg="mod">
          <ac:chgData name="Xu Ning" userId="4b16d4e24b5f2f9c" providerId="LiveId" clId="{EF2A19A9-35C0-C44F-95E4-1BADA970531E}" dt="2019-09-24T15:20:12.552" v="290" actId="1076"/>
          <ac:spMkLst>
            <pc:docMk/>
            <pc:sldMk cId="69475842" sldId="289"/>
            <ac:spMk id="179" creationId="{00000000-0000-0000-0000-00000000000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80" creationId="{00000000-0000-0000-0000-000000000000}"/>
          </ac:spMkLst>
        </pc:spChg>
        <pc:grpChg chg="mod">
          <ac:chgData name="Xu Ning" userId="4b16d4e24b5f2f9c" providerId="LiveId" clId="{EF2A19A9-35C0-C44F-95E4-1BADA970531E}" dt="2019-09-24T15:19:39.768" v="275" actId="1076"/>
          <ac:grpSpMkLst>
            <pc:docMk/>
            <pc:sldMk cId="69475842" sldId="289"/>
            <ac:grpSpMk id="172" creationId="{00000000-0000-0000-0000-000000000000}"/>
          </ac:grpSpMkLst>
        </pc:grpChg>
        <pc:grpChg chg="mod">
          <ac:chgData name="Xu Ning" userId="4b16d4e24b5f2f9c" providerId="LiveId" clId="{EF2A19A9-35C0-C44F-95E4-1BADA970531E}" dt="2019-09-24T15:43:44.003" v="713" actId="1076"/>
          <ac:grpSpMkLst>
            <pc:docMk/>
            <pc:sldMk cId="69475842" sldId="289"/>
            <ac:grpSpMk id="178" creationId="{00000000-0000-0000-0000-000000000000}"/>
          </ac:grpSpMkLst>
        </pc:grpChg>
      </pc:sldChg>
      <pc:sldChg chg="modSp add del">
        <pc:chgData name="Xu Ning" userId="4b16d4e24b5f2f9c" providerId="LiveId" clId="{EF2A19A9-35C0-C44F-95E4-1BADA970531E}" dt="2019-09-24T15:18:43.003" v="220" actId="2696"/>
        <pc:sldMkLst>
          <pc:docMk/>
          <pc:sldMk cId="272345979" sldId="290"/>
        </pc:sldMkLst>
        <pc:spChg chg="mod">
          <ac:chgData name="Xu Ning" userId="4b16d4e24b5f2f9c" providerId="LiveId" clId="{EF2A19A9-35C0-C44F-95E4-1BADA970531E}" dt="2019-09-24T01:19:15.327" v="20" actId="14100"/>
          <ac:spMkLst>
            <pc:docMk/>
            <pc:sldMk cId="272345979" sldId="290"/>
            <ac:spMk id="11" creationId="{3EADEBC3-2736-4052-9163-7A1ECDD4D79B}"/>
          </ac:spMkLst>
        </pc:spChg>
        <pc:spChg chg="mod">
          <ac:chgData name="Xu Ning" userId="4b16d4e24b5f2f9c" providerId="LiveId" clId="{EF2A19A9-35C0-C44F-95E4-1BADA970531E}" dt="2019-09-24T01:19:04.562" v="17" actId="404"/>
          <ac:spMkLst>
            <pc:docMk/>
            <pc:sldMk cId="272345979" sldId="290"/>
            <ac:spMk id="186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2.569" v="21" actId="404"/>
          <ac:spMkLst>
            <pc:docMk/>
            <pc:sldMk cId="272345979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6.082" v="22" actId="404"/>
          <ac:spMkLst>
            <pc:docMk/>
            <pc:sldMk cId="272345979" sldId="290"/>
            <ac:spMk id="188" creationId="{00000000-0000-0000-0000-000000000000}"/>
          </ac:spMkLst>
        </pc:spChg>
        <pc:spChg chg="mod">
          <ac:chgData name="Xu Ning" userId="4b16d4e24b5f2f9c" providerId="LiveId" clId="{EF2A19A9-35C0-C44F-95E4-1BADA970531E}" dt="2019-09-24T15:02:04.400" v="88" actId="14100"/>
          <ac:spMkLst>
            <pc:docMk/>
            <pc:sldMk cId="272345979" sldId="290"/>
            <ac:spMk id="189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27:02.559" v="473" actId="1076"/>
        <pc:sldMkLst>
          <pc:docMk/>
          <pc:sldMk cId="2041834148" sldId="290"/>
        </pc:sldMkLst>
        <pc:spChg chg="add del mod">
          <ac:chgData name="Xu Ning" userId="4b16d4e24b5f2f9c" providerId="LiveId" clId="{EF2A19A9-35C0-C44F-95E4-1BADA970531E}" dt="2019-09-24T15:26:06.592" v="407" actId="478"/>
          <ac:spMkLst>
            <pc:docMk/>
            <pc:sldMk cId="2041834148" sldId="290"/>
            <ac:spMk id="2" creationId="{4C76BAC7-ED81-7F47-B42D-EFB7DD071777}"/>
          </ac:spMkLst>
        </pc:spChg>
        <pc:spChg chg="add mod">
          <ac:chgData name="Xu Ning" userId="4b16d4e24b5f2f9c" providerId="LiveId" clId="{EF2A19A9-35C0-C44F-95E4-1BADA970531E}" dt="2019-09-24T15:26:33.658" v="413" actId="1076"/>
          <ac:spMkLst>
            <pc:docMk/>
            <pc:sldMk cId="2041834148" sldId="290"/>
            <ac:spMk id="3" creationId="{7FAA8A2F-B482-1649-9073-954AB2C6A35D}"/>
          </ac:spMkLst>
        </pc:spChg>
        <pc:spChg chg="del">
          <ac:chgData name="Xu Ning" userId="4b16d4e24b5f2f9c" providerId="LiveId" clId="{EF2A19A9-35C0-C44F-95E4-1BADA970531E}" dt="2019-09-24T15:23:50.030" v="387"/>
          <ac:spMkLst>
            <pc:docMk/>
            <pc:sldMk cId="2041834148" sldId="290"/>
            <ac:spMk id="10" creationId="{E5B1E4A8-371A-4D44-B43C-E2D94A98C40C}"/>
          </ac:spMkLst>
        </pc:spChg>
        <pc:spChg chg="del mod">
          <ac:chgData name="Xu Ning" userId="4b16d4e24b5f2f9c" providerId="LiveId" clId="{EF2A19A9-35C0-C44F-95E4-1BADA970531E}" dt="2019-09-24T15:23:55.681" v="389"/>
          <ac:spMkLst>
            <pc:docMk/>
            <pc:sldMk cId="2041834148" sldId="290"/>
            <ac:spMk id="11" creationId="{3EADEBC3-2736-4052-9163-7A1ECDD4D79B}"/>
          </ac:spMkLst>
        </pc:spChg>
        <pc:spChg chg="add mod">
          <ac:chgData name="Xu Ning" userId="4b16d4e24b5f2f9c" providerId="LiveId" clId="{EF2A19A9-35C0-C44F-95E4-1BADA970531E}" dt="2019-09-24T15:23:45.109" v="386" actId="1076"/>
          <ac:spMkLst>
            <pc:docMk/>
            <pc:sldMk cId="2041834148" sldId="290"/>
            <ac:spMk id="12" creationId="{92CEBB32-A138-2E42-8BF6-29DB764866E9}"/>
          </ac:spMkLst>
        </pc:spChg>
        <pc:spChg chg="add mod">
          <ac:chgData name="Xu Ning" userId="4b16d4e24b5f2f9c" providerId="LiveId" clId="{EF2A19A9-35C0-C44F-95E4-1BADA970531E}" dt="2019-09-24T15:27:02.559" v="473" actId="1076"/>
          <ac:spMkLst>
            <pc:docMk/>
            <pc:sldMk cId="2041834148" sldId="290"/>
            <ac:spMk id="15" creationId="{A0C9F118-F6C8-1945-899A-96F651EEA3D9}"/>
          </ac:spMkLst>
        </pc:spChg>
        <pc:spChg chg="mod">
          <ac:chgData name="Xu Ning" userId="4b16d4e24b5f2f9c" providerId="LiveId" clId="{EF2A19A9-35C0-C44F-95E4-1BADA970531E}" dt="2019-09-24T15:23:16.142" v="368" actId="20577"/>
          <ac:spMkLst>
            <pc:docMk/>
            <pc:sldMk cId="2041834148" sldId="290"/>
            <ac:spMk id="185" creationId="{00000000-0000-0000-0000-000000000000}"/>
          </ac:spMkLst>
        </pc:spChg>
        <pc:spChg chg="del mod">
          <ac:chgData name="Xu Ning" userId="4b16d4e24b5f2f9c" providerId="LiveId" clId="{EF2A19A9-35C0-C44F-95E4-1BADA970531E}" dt="2019-09-24T15:25:59.910" v="403" actId="478"/>
          <ac:spMkLst>
            <pc:docMk/>
            <pc:sldMk cId="2041834148" sldId="290"/>
            <ac:spMk id="186" creationId="{00000000-0000-0000-0000-000000000000}"/>
          </ac:spMkLst>
        </pc:spChg>
        <pc:spChg chg="add del mod">
          <ac:chgData name="Xu Ning" userId="4b16d4e24b5f2f9c" providerId="LiveId" clId="{EF2A19A9-35C0-C44F-95E4-1BADA970531E}" dt="2019-09-24T15:23:27.625" v="372" actId="20577"/>
          <ac:spMkLst>
            <pc:docMk/>
            <pc:sldMk cId="2041834148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15:23:30.032" v="374" actId="20577"/>
          <ac:spMkLst>
            <pc:docMk/>
            <pc:sldMk cId="2041834148" sldId="290"/>
            <ac:spMk id="188" creationId="{00000000-0000-0000-0000-000000000000}"/>
          </ac:spMkLst>
        </pc:spChg>
        <pc:spChg chg="del">
          <ac:chgData name="Xu Ning" userId="4b16d4e24b5f2f9c" providerId="LiveId" clId="{EF2A19A9-35C0-C44F-95E4-1BADA970531E}" dt="2019-09-24T15:26:01.369" v="404" actId="478"/>
          <ac:spMkLst>
            <pc:docMk/>
            <pc:sldMk cId="2041834148" sldId="290"/>
            <ac:spMk id="189" creationId="{00000000-0000-0000-0000-000000000000}"/>
          </ac:spMkLst>
        </pc:spChg>
      </pc:sldChg>
      <pc:sldChg chg="add del">
        <pc:chgData name="Xu Ning" userId="4b16d4e24b5f2f9c" providerId="LiveId" clId="{EF2A19A9-35C0-C44F-95E4-1BADA970531E}" dt="2019-09-24T15:18:43.027" v="221" actId="2696"/>
        <pc:sldMkLst>
          <pc:docMk/>
          <pc:sldMk cId="1644703361" sldId="291"/>
        </pc:sldMkLst>
      </pc:sldChg>
      <pc:sldChg chg="add del">
        <pc:chgData name="Xu Ning" userId="4b16d4e24b5f2f9c" providerId="LiveId" clId="{EF2A19A9-35C0-C44F-95E4-1BADA970531E}" dt="2019-09-24T15:20:32.682" v="291" actId="2696"/>
        <pc:sldMkLst>
          <pc:docMk/>
          <pc:sldMk cId="2485826670" sldId="292"/>
        </pc:sldMkLst>
      </pc:sldChg>
      <pc:sldChg chg="add">
        <pc:chgData name="Xu Ning" userId="4b16d4e24b5f2f9c" providerId="LiveId" clId="{EF2A19A9-35C0-C44F-95E4-1BADA970531E}" dt="2019-09-17T13:18:48.744" v="0"/>
        <pc:sldMkLst>
          <pc:docMk/>
          <pc:sldMk cId="1276970312" sldId="297"/>
        </pc:sldMkLst>
      </pc:sldChg>
      <pc:sldChg chg="addSp delSp modSp add">
        <pc:chgData name="Xu Ning" userId="4b16d4e24b5f2f9c" providerId="LiveId" clId="{EF2A19A9-35C0-C44F-95E4-1BADA970531E}" dt="2019-09-24T15:50:30.045" v="827" actId="20577"/>
        <pc:sldMkLst>
          <pc:docMk/>
          <pc:sldMk cId="3218610949" sldId="302"/>
        </pc:sldMkLst>
        <pc:spChg chg="add mod">
          <ac:chgData name="Xu Ning" userId="4b16d4e24b5f2f9c" providerId="LiveId" clId="{EF2A19A9-35C0-C44F-95E4-1BADA970531E}" dt="2019-09-24T15:49:31.001" v="733" actId="1076"/>
          <ac:spMkLst>
            <pc:docMk/>
            <pc:sldMk cId="3218610949" sldId="302"/>
            <ac:spMk id="2" creationId="{02874588-5249-E04B-8AE3-88795E7A25C1}"/>
          </ac:spMkLst>
        </pc:spChg>
        <pc:spChg chg="add mod">
          <ac:chgData name="Xu Ning" userId="4b16d4e24b5f2f9c" providerId="LiveId" clId="{EF2A19A9-35C0-C44F-95E4-1BADA970531E}" dt="2019-09-24T15:49:56.596" v="741" actId="1076"/>
          <ac:spMkLst>
            <pc:docMk/>
            <pc:sldMk cId="3218610949" sldId="302"/>
            <ac:spMk id="3" creationId="{0AE9954C-F02D-9440-A8DF-BA3DC8E5FE13}"/>
          </ac:spMkLst>
        </pc:spChg>
        <pc:spChg chg="mod">
          <ac:chgData name="Xu Ning" userId="4b16d4e24b5f2f9c" providerId="LiveId" clId="{EF2A19A9-35C0-C44F-95E4-1BADA970531E}" dt="2019-09-24T15:50:30.045" v="827" actId="20577"/>
          <ac:spMkLst>
            <pc:docMk/>
            <pc:sldMk cId="3218610949" sldId="302"/>
            <ac:spMk id="5" creationId="{5A20FBD9-6B9A-45F2-9B43-E6DE441C70E6}"/>
          </ac:spMkLst>
        </pc:spChg>
        <pc:spChg chg="del mod">
          <ac:chgData name="Xu Ning" userId="4b16d4e24b5f2f9c" providerId="LiveId" clId="{EF2A19A9-35C0-C44F-95E4-1BADA970531E}" dt="2019-09-24T15:49:05.369" v="729" actId="478"/>
          <ac:spMkLst>
            <pc:docMk/>
            <pc:sldMk cId="3218610949" sldId="302"/>
            <ac:spMk id="6" creationId="{5D539338-BDC6-4E21-9856-91FD229AE258}"/>
          </ac:spMkLst>
        </pc:spChg>
      </pc:sldChg>
      <pc:sldChg chg="addSp delSp modSp add">
        <pc:chgData name="Xu Ning" userId="4b16d4e24b5f2f9c" providerId="LiveId" clId="{EF2A19A9-35C0-C44F-95E4-1BADA970531E}" dt="2019-09-24T15:59:30.355" v="1144" actId="207"/>
        <pc:sldMkLst>
          <pc:docMk/>
          <pc:sldMk cId="407138888" sldId="303"/>
        </pc:sldMkLst>
        <pc:spChg chg="del">
          <ac:chgData name="Xu Ning" userId="4b16d4e24b5f2f9c" providerId="LiveId" clId="{EF2A19A9-35C0-C44F-95E4-1BADA970531E}" dt="2019-09-24T15:56:38.958" v="850" actId="478"/>
          <ac:spMkLst>
            <pc:docMk/>
            <pc:sldMk cId="407138888" sldId="303"/>
            <ac:spMk id="2" creationId="{A2C8965E-BE70-4D2F-B25C-2B40667A6BEE}"/>
          </ac:spMkLst>
        </pc:spChg>
        <pc:spChg chg="del mod">
          <ac:chgData name="Xu Ning" userId="4b16d4e24b5f2f9c" providerId="LiveId" clId="{EF2A19A9-35C0-C44F-95E4-1BADA970531E}" dt="2019-09-24T15:55:34.652" v="835"/>
          <ac:spMkLst>
            <pc:docMk/>
            <pc:sldMk cId="407138888" sldId="303"/>
            <ac:spMk id="3" creationId="{F80DF51D-9FB6-4F8F-866B-6D1B9AAB4EC3}"/>
          </ac:spMkLst>
        </pc:spChg>
        <pc:spChg chg="del mod">
          <ac:chgData name="Xu Ning" userId="4b16d4e24b5f2f9c" providerId="LiveId" clId="{EF2A19A9-35C0-C44F-95E4-1BADA970531E}" dt="2019-09-24T15:55:05.918" v="828" actId="478"/>
          <ac:spMkLst>
            <pc:docMk/>
            <pc:sldMk cId="407138888" sldId="303"/>
            <ac:spMk id="4" creationId="{26E63F56-D481-4B5A-949B-1ED98554019A}"/>
          </ac:spMkLst>
        </pc:spChg>
        <pc:spChg chg="mod">
          <ac:chgData name="Xu Ning" userId="4b16d4e24b5f2f9c" providerId="LiveId" clId="{EF2A19A9-35C0-C44F-95E4-1BADA970531E}" dt="2019-09-24T15:58:44.029" v="1058" actId="14100"/>
          <ac:spMkLst>
            <pc:docMk/>
            <pc:sldMk cId="407138888" sldId="303"/>
            <ac:spMk id="5" creationId="{77C62F60-74EC-4119-82C7-7CE81C1FA849}"/>
          </ac:spMkLst>
        </pc:spChg>
        <pc:spChg chg="add mod">
          <ac:chgData name="Xu Ning" userId="4b16d4e24b5f2f9c" providerId="LiveId" clId="{EF2A19A9-35C0-C44F-95E4-1BADA970531E}" dt="2019-09-24T15:57:53.191" v="967" actId="1076"/>
          <ac:spMkLst>
            <pc:docMk/>
            <pc:sldMk cId="407138888" sldId="303"/>
            <ac:spMk id="6" creationId="{2CE76D53-71F8-8241-A464-ECE2D0D8C0E3}"/>
          </ac:spMkLst>
        </pc:spChg>
        <pc:spChg chg="add mod">
          <ac:chgData name="Xu Ning" userId="4b16d4e24b5f2f9c" providerId="LiveId" clId="{EF2A19A9-35C0-C44F-95E4-1BADA970531E}" dt="2019-09-24T15:58:54.524" v="1059" actId="1076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EF2A19A9-35C0-C44F-95E4-1BADA970531E}" dt="2019-09-24T15:56:41.010" v="851" actId="478"/>
          <ac:spMkLst>
            <pc:docMk/>
            <pc:sldMk cId="407138888" sldId="303"/>
            <ac:spMk id="9" creationId="{2B7F603F-B7BE-5B4B-B115-7C180BD53EF6}"/>
          </ac:spMkLst>
        </pc:spChg>
        <pc:spChg chg="add">
          <ac:chgData name="Xu Ning" userId="4b16d4e24b5f2f9c" providerId="LiveId" clId="{EF2A19A9-35C0-C44F-95E4-1BADA970531E}" dt="2019-09-24T15:56:47.450" v="852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EF2A19A9-35C0-C44F-95E4-1BADA970531E}" dt="2019-09-24T15:57:17.751" v="891" actId="1076"/>
          <ac:spMkLst>
            <pc:docMk/>
            <pc:sldMk cId="407138888" sldId="303"/>
            <ac:spMk id="11" creationId="{7432601A-5C66-D545-91B5-676439256304}"/>
          </ac:spMkLst>
        </pc:spChg>
        <pc:spChg chg="add mod">
          <ac:chgData name="Xu Ning" userId="4b16d4e24b5f2f9c" providerId="LiveId" clId="{EF2A19A9-35C0-C44F-95E4-1BADA970531E}" dt="2019-09-24T15:59:30.355" v="1144" actId="207"/>
          <ac:spMkLst>
            <pc:docMk/>
            <pc:sldMk cId="407138888" sldId="303"/>
            <ac:spMk id="12" creationId="{6FC6408D-E7D7-FA41-B106-AB4851194ED4}"/>
          </ac:spMkLst>
        </pc:spChg>
      </pc:sldChg>
      <pc:sldChg chg="addSp delSp modSp add">
        <pc:chgData name="Xu Ning" userId="4b16d4e24b5f2f9c" providerId="LiveId" clId="{EF2A19A9-35C0-C44F-95E4-1BADA970531E}" dt="2019-09-24T15:24:47.335" v="395" actId="207"/>
        <pc:sldMkLst>
          <pc:docMk/>
          <pc:sldMk cId="2800661625" sldId="308"/>
        </pc:sldMkLst>
        <pc:spChg chg="mod">
          <ac:chgData name="Xu Ning" userId="4b16d4e24b5f2f9c" providerId="LiveId" clId="{EF2A19A9-35C0-C44F-95E4-1BADA970531E}" dt="2019-09-24T15:06:02.695" v="217" actId="20577"/>
          <ac:spMkLst>
            <pc:docMk/>
            <pc:sldMk cId="2800661625" sldId="308"/>
            <ac:spMk id="3" creationId="{5FF46175-B26D-40F4-9F6D-302A8AA7DA8E}"/>
          </ac:spMkLst>
        </pc:spChg>
        <pc:spChg chg="del mod">
          <ac:chgData name="Xu Ning" userId="4b16d4e24b5f2f9c" providerId="LiveId" clId="{EF2A19A9-35C0-C44F-95E4-1BADA970531E}" dt="2019-09-24T15:02:27.532" v="91" actId="478"/>
          <ac:spMkLst>
            <pc:docMk/>
            <pc:sldMk cId="2800661625" sldId="308"/>
            <ac:spMk id="4" creationId="{5C3CC222-C851-45EB-B5A5-5DA015D16AAA}"/>
          </ac:spMkLst>
        </pc:spChg>
        <pc:spChg chg="add mod">
          <ac:chgData name="Xu Ning" userId="4b16d4e24b5f2f9c" providerId="LiveId" clId="{EF2A19A9-35C0-C44F-95E4-1BADA970531E}" dt="2019-09-24T15:24:47.335" v="395" actId="207"/>
          <ac:spMkLst>
            <pc:docMk/>
            <pc:sldMk cId="2800661625" sldId="308"/>
            <ac:spMk id="6" creationId="{305C9065-3EEE-4B43-9C95-9D69D80BC7F7}"/>
          </ac:spMkLst>
        </pc:spChg>
        <pc:spChg chg="add mod">
          <ac:chgData name="Xu Ning" userId="4b16d4e24b5f2f9c" providerId="LiveId" clId="{EF2A19A9-35C0-C44F-95E4-1BADA970531E}" dt="2019-09-24T15:24:42.530" v="394" actId="207"/>
          <ac:spMkLst>
            <pc:docMk/>
            <pc:sldMk cId="2800661625" sldId="308"/>
            <ac:spMk id="7" creationId="{033666A9-EC80-2F4F-B563-3BF2F4E0D2FF}"/>
          </ac:spMkLst>
        </pc:spChg>
        <pc:spChg chg="add">
          <ac:chgData name="Xu Ning" userId="4b16d4e24b5f2f9c" providerId="LiveId" clId="{EF2A19A9-35C0-C44F-95E4-1BADA970531E}" dt="2019-09-24T15:23:51.812" v="388"/>
          <ac:spMkLst>
            <pc:docMk/>
            <pc:sldMk cId="2800661625" sldId="308"/>
            <ac:spMk id="8" creationId="{89614E9A-4371-804D-97D5-B203E13A0C40}"/>
          </ac:spMkLst>
        </pc:spChg>
        <pc:spChg chg="add mod">
          <ac:chgData name="Xu Ning" userId="4b16d4e24b5f2f9c" providerId="LiveId" clId="{EF2A19A9-35C0-C44F-95E4-1BADA970531E}" dt="2019-09-24T15:24:35.949" v="393" actId="207"/>
          <ac:spMkLst>
            <pc:docMk/>
            <pc:sldMk cId="2800661625" sldId="308"/>
            <ac:spMk id="9" creationId="{47A58FFE-47F4-1649-BDFB-E0770DB847CB}"/>
          </ac:spMkLst>
        </pc:spChg>
      </pc:sldChg>
      <pc:sldChg chg="add">
        <pc:chgData name="Xu Ning" userId="4b16d4e24b5f2f9c" providerId="LiveId" clId="{EF2A19A9-35C0-C44F-95E4-1BADA970531E}" dt="2019-09-24T01:21:04.519" v="23"/>
        <pc:sldMkLst>
          <pc:docMk/>
          <pc:sldMk cId="593120077" sldId="309"/>
        </pc:sldMkLst>
      </pc:sldChg>
      <pc:sldChg chg="addSp delSp modSp add">
        <pc:chgData name="Xu Ning" userId="4b16d4e24b5f2f9c" providerId="LiveId" clId="{EF2A19A9-35C0-C44F-95E4-1BADA970531E}" dt="2019-09-24T15:43:17.292" v="712"/>
        <pc:sldMkLst>
          <pc:docMk/>
          <pc:sldMk cId="4232108146" sldId="310"/>
        </pc:sldMkLst>
        <pc:spChg chg="mod">
          <ac:chgData name="Xu Ning" userId="4b16d4e24b5f2f9c" providerId="LiveId" clId="{EF2A19A9-35C0-C44F-95E4-1BADA970531E}" dt="2019-09-24T15:27:22.024" v="490" actId="27636"/>
          <ac:spMkLst>
            <pc:docMk/>
            <pc:sldMk cId="4232108146" sldId="310"/>
            <ac:spMk id="2" creationId="{860FBA4A-9501-EC42-BE0F-6D70ECABC85C}"/>
          </ac:spMkLst>
        </pc:spChg>
        <pc:spChg chg="mod">
          <ac:chgData name="Xu Ning" userId="4b16d4e24b5f2f9c" providerId="LiveId" clId="{EF2A19A9-35C0-C44F-95E4-1BADA970531E}" dt="2019-09-24T15:29:57.070" v="589" actId="20577"/>
          <ac:spMkLst>
            <pc:docMk/>
            <pc:sldMk cId="4232108146" sldId="310"/>
            <ac:spMk id="3" creationId="{C6F08FA9-C8F8-7C43-AE52-54BC66BAF338}"/>
          </ac:spMkLst>
        </pc:spChg>
        <pc:spChg chg="del">
          <ac:chgData name="Xu Ning" userId="4b16d4e24b5f2f9c" providerId="LiveId" clId="{EF2A19A9-35C0-C44F-95E4-1BADA970531E}" dt="2019-09-24T15:29:11.150" v="512" actId="478"/>
          <ac:spMkLst>
            <pc:docMk/>
            <pc:sldMk cId="4232108146" sldId="310"/>
            <ac:spMk id="4" creationId="{DDDB1785-245B-EE40-AEE7-3C2F8E8FB741}"/>
          </ac:spMkLst>
        </pc:spChg>
        <pc:spChg chg="mod">
          <ac:chgData name="Xu Ning" userId="4b16d4e24b5f2f9c" providerId="LiveId" clId="{EF2A19A9-35C0-C44F-95E4-1BADA970531E}" dt="2019-09-24T15:27:28.082" v="511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EF2A19A9-35C0-C44F-95E4-1BADA970531E}" dt="2019-09-24T15:29:30.437" v="518" actId="207"/>
          <ac:spMkLst>
            <pc:docMk/>
            <pc:sldMk cId="4232108146" sldId="310"/>
            <ac:spMk id="6" creationId="{0E629E4A-93A4-EC41-88F3-79CAAAAB538B}"/>
          </ac:spMkLst>
        </pc:spChg>
        <pc:spChg chg="add mod">
          <ac:chgData name="Xu Ning" userId="4b16d4e24b5f2f9c" providerId="LiveId" clId="{EF2A19A9-35C0-C44F-95E4-1BADA970531E}" dt="2019-09-24T15:31:39.369" v="622" actId="404"/>
          <ac:spMkLst>
            <pc:docMk/>
            <pc:sldMk cId="4232108146" sldId="310"/>
            <ac:spMk id="7" creationId="{5357F86E-8291-3D43-B730-C80AD00D82CC}"/>
          </ac:spMkLst>
        </pc:spChg>
        <pc:spChg chg="add mod">
          <ac:chgData name="Xu Ning" userId="4b16d4e24b5f2f9c" providerId="LiveId" clId="{EF2A19A9-35C0-C44F-95E4-1BADA970531E}" dt="2019-09-24T15:31:24.628" v="619" actId="1076"/>
          <ac:spMkLst>
            <pc:docMk/>
            <pc:sldMk cId="4232108146" sldId="310"/>
            <ac:spMk id="8" creationId="{211028AD-DE1F-9649-92F9-A1C1101106A3}"/>
          </ac:spMkLst>
        </pc:spChg>
        <pc:spChg chg="add del mod">
          <ac:chgData name="Xu Ning" userId="4b16d4e24b5f2f9c" providerId="LiveId" clId="{EF2A19A9-35C0-C44F-95E4-1BADA970531E}" dt="2019-09-24T15:43:17.292" v="712"/>
          <ac:spMkLst>
            <pc:docMk/>
            <pc:sldMk cId="4232108146" sldId="310"/>
            <ac:spMk id="9" creationId="{33C8264B-D446-FD47-9ADA-EF6522BB6941}"/>
          </ac:spMkLst>
        </pc:spChg>
      </pc:sldChg>
    </pc:docChg>
  </pc:docChgLst>
  <pc:docChgLst>
    <pc:chgData name="Xu Ning" userId="4b16d4e24b5f2f9c" providerId="LiveId" clId="{C14A88EC-AE48-6A40-B0B5-C7F7EACE576D}"/>
    <pc:docChg chg="delSld modSld">
      <pc:chgData name="Xu Ning" userId="4b16d4e24b5f2f9c" providerId="LiveId" clId="{C14A88EC-AE48-6A40-B0B5-C7F7EACE576D}" dt="2019-09-24T16:05:44.338" v="66" actId="2696"/>
      <pc:docMkLst>
        <pc:docMk/>
      </pc:docMkLst>
      <pc:sldChg chg="del">
        <pc:chgData name="Xu Ning" userId="4b16d4e24b5f2f9c" providerId="LiveId" clId="{C14A88EC-AE48-6A40-B0B5-C7F7EACE576D}" dt="2019-09-24T16:05:44.338" v="66" actId="2696"/>
        <pc:sldMkLst>
          <pc:docMk/>
          <pc:sldMk cId="100564843" sldId="277"/>
        </pc:sldMkLst>
      </pc:sldChg>
      <pc:sldChg chg="modSp">
        <pc:chgData name="Xu Ning" userId="4b16d4e24b5f2f9c" providerId="LiveId" clId="{C14A88EC-AE48-6A40-B0B5-C7F7EACE576D}" dt="2019-09-24T16:01:16.787" v="15" actId="20577"/>
        <pc:sldMkLst>
          <pc:docMk/>
          <pc:sldMk cId="2271741893" sldId="282"/>
        </pc:sldMkLst>
        <pc:spChg chg="mod">
          <ac:chgData name="Xu Ning" userId="4b16d4e24b5f2f9c" providerId="LiveId" clId="{C14A88EC-AE48-6A40-B0B5-C7F7EACE576D}" dt="2019-09-24T16:01:16.787" v="15" actId="20577"/>
          <ac:spMkLst>
            <pc:docMk/>
            <pc:sldMk cId="2271741893" sldId="282"/>
            <ac:spMk id="5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41.458" v="65" actId="20577"/>
        <pc:sldMkLst>
          <pc:docMk/>
          <pc:sldMk cId="3867364010" sldId="288"/>
        </pc:sldMkLst>
        <pc:spChg chg="mod">
          <ac:chgData name="Xu Ning" userId="4b16d4e24b5f2f9c" providerId="LiveId" clId="{C14A88EC-AE48-6A40-B0B5-C7F7EACE576D}" dt="2019-09-24T16:01:41.458" v="65" actId="20577"/>
          <ac:spMkLst>
            <pc:docMk/>
            <pc:sldMk cId="3867364010" sldId="288"/>
            <ac:spMk id="159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27.457" v="40" actId="20577"/>
        <pc:sldMkLst>
          <pc:docMk/>
          <pc:sldMk cId="1276970312" sldId="297"/>
        </pc:sldMkLst>
        <pc:spChg chg="mod">
          <ac:chgData name="Xu Ning" userId="4b16d4e24b5f2f9c" providerId="LiveId" clId="{C14A88EC-AE48-6A40-B0B5-C7F7EACE576D}" dt="2019-09-24T16:01:27.457" v="40" actId="20577"/>
          <ac:spMkLst>
            <pc:docMk/>
            <pc:sldMk cId="1276970312" sldId="297"/>
            <ac:spMk id="159" creationId="{00000000-0000-0000-0000-000000000000}"/>
          </ac:spMkLst>
        </pc:spChg>
      </pc:sldChg>
    </pc:docChg>
  </pc:docChgLst>
  <pc:docChgLst>
    <pc:chgData name="Xu Ning" userId="4b16d4e24b5f2f9c" providerId="LiveId" clId="{7255D144-085D-2940-B818-B06D2DF38B2C}"/>
    <pc:docChg chg="undo custSel addSld delSld modSld">
      <pc:chgData name="Xu Ning" userId="4b16d4e24b5f2f9c" providerId="LiveId" clId="{7255D144-085D-2940-B818-B06D2DF38B2C}" dt="2020-10-01T07:27:16.714" v="2351" actId="1076"/>
      <pc:docMkLst>
        <pc:docMk/>
      </pc:docMkLst>
      <pc:sldChg chg="addSp modSp add">
        <pc:chgData name="Xu Ning" userId="4b16d4e24b5f2f9c" providerId="LiveId" clId="{7255D144-085D-2940-B818-B06D2DF38B2C}" dt="2020-10-01T07:12:56.498" v="2049"/>
        <pc:sldMkLst>
          <pc:docMk/>
          <pc:sldMk cId="2684100222" sldId="259"/>
        </pc:sldMkLst>
        <pc:spChg chg="add mod">
          <ac:chgData name="Xu Ning" userId="4b16d4e24b5f2f9c" providerId="LiveId" clId="{7255D144-085D-2940-B818-B06D2DF38B2C}" dt="2020-10-01T07:12:56.498" v="2049"/>
          <ac:spMkLst>
            <pc:docMk/>
            <pc:sldMk cId="2684100222" sldId="259"/>
            <ac:spMk id="7" creationId="{E67B0503-3F96-E74F-81B4-6639DFB06528}"/>
          </ac:spMkLst>
        </pc:spChg>
      </pc:sldChg>
      <pc:sldChg chg="addSp modSp add">
        <pc:chgData name="Xu Ning" userId="4b16d4e24b5f2f9c" providerId="LiveId" clId="{7255D144-085D-2940-B818-B06D2DF38B2C}" dt="2020-10-01T07:13:07.514" v="2051"/>
        <pc:sldMkLst>
          <pc:docMk/>
          <pc:sldMk cId="3539149809" sldId="260"/>
        </pc:sldMkLst>
        <pc:spChg chg="add mod">
          <ac:chgData name="Xu Ning" userId="4b16d4e24b5f2f9c" providerId="LiveId" clId="{7255D144-085D-2940-B818-B06D2DF38B2C}" dt="2020-10-01T07:13:07.514" v="2051"/>
          <ac:spMkLst>
            <pc:docMk/>
            <pc:sldMk cId="3539149809" sldId="260"/>
            <ac:spMk id="7" creationId="{9D15F273-9D1A-3349-BA1C-0A48A40B79D2}"/>
          </ac:spMkLst>
        </pc:spChg>
      </pc:sldChg>
      <pc:sldChg chg="addSp modSp add">
        <pc:chgData name="Xu Ning" userId="4b16d4e24b5f2f9c" providerId="LiveId" clId="{7255D144-085D-2940-B818-B06D2DF38B2C}" dt="2020-10-01T07:13:14" v="2052"/>
        <pc:sldMkLst>
          <pc:docMk/>
          <pc:sldMk cId="4046077859" sldId="261"/>
        </pc:sldMkLst>
        <pc:spChg chg="add mod">
          <ac:chgData name="Xu Ning" userId="4b16d4e24b5f2f9c" providerId="LiveId" clId="{7255D144-085D-2940-B818-B06D2DF38B2C}" dt="2020-10-01T07:13:14" v="2052"/>
          <ac:spMkLst>
            <pc:docMk/>
            <pc:sldMk cId="4046077859" sldId="261"/>
            <ac:spMk id="7" creationId="{75F8FD92-EB5E-744F-B7DC-37B8B9B95E5F}"/>
          </ac:spMkLst>
        </pc:spChg>
      </pc:sldChg>
      <pc:sldChg chg="addSp modSp add">
        <pc:chgData name="Xu Ning" userId="4b16d4e24b5f2f9c" providerId="LiveId" clId="{7255D144-085D-2940-B818-B06D2DF38B2C}" dt="2020-10-01T07:14:10.724" v="2076"/>
        <pc:sldMkLst>
          <pc:docMk/>
          <pc:sldMk cId="1562227559" sldId="262"/>
        </pc:sldMkLst>
        <pc:spChg chg="add mod">
          <ac:chgData name="Xu Ning" userId="4b16d4e24b5f2f9c" providerId="LiveId" clId="{7255D144-085D-2940-B818-B06D2DF38B2C}" dt="2020-10-01T07:14:10.724" v="2076"/>
          <ac:spMkLst>
            <pc:docMk/>
            <pc:sldMk cId="1562227559" sldId="262"/>
            <ac:spMk id="7" creationId="{0ADF3381-D339-D64F-9A97-6714A7A09467}"/>
          </ac:spMkLst>
        </pc:spChg>
      </pc:sldChg>
      <pc:sldChg chg="add">
        <pc:chgData name="Xu Ning" userId="4b16d4e24b5f2f9c" providerId="LiveId" clId="{7255D144-085D-2940-B818-B06D2DF38B2C}" dt="2020-10-01T00:40:47.867" v="190"/>
        <pc:sldMkLst>
          <pc:docMk/>
          <pc:sldMk cId="2601396723" sldId="266"/>
        </pc:sldMkLst>
      </pc:sldChg>
      <pc:sldChg chg="addSp modSp add mod">
        <pc:chgData name="Xu Ning" userId="4b16d4e24b5f2f9c" providerId="LiveId" clId="{7255D144-085D-2940-B818-B06D2DF38B2C}" dt="2020-10-01T07:12:04.543" v="2005" actId="20577"/>
        <pc:sldMkLst>
          <pc:docMk/>
          <pc:sldMk cId="3430299747" sldId="267"/>
        </pc:sldMkLst>
        <pc:spChg chg="add mod">
          <ac:chgData name="Xu Ning" userId="4b16d4e24b5f2f9c" providerId="LiveId" clId="{7255D144-085D-2940-B818-B06D2DF38B2C}" dt="2020-10-01T07:12:04.543" v="2005" actId="20577"/>
          <ac:spMkLst>
            <pc:docMk/>
            <pc:sldMk cId="3430299747" sldId="267"/>
            <ac:spMk id="9" creationId="{80AB5C06-6679-4C49-B878-2049D037B205}"/>
          </ac:spMkLst>
        </pc:spChg>
      </pc:sldChg>
      <pc:sldChg chg="addSp modSp add">
        <pc:chgData name="Xu Ning" userId="4b16d4e24b5f2f9c" providerId="LiveId" clId="{7255D144-085D-2940-B818-B06D2DF38B2C}" dt="2020-10-01T07:12:14.434" v="2006"/>
        <pc:sldMkLst>
          <pc:docMk/>
          <pc:sldMk cId="4019420992" sldId="268"/>
        </pc:sldMkLst>
        <pc:spChg chg="add mod">
          <ac:chgData name="Xu Ning" userId="4b16d4e24b5f2f9c" providerId="LiveId" clId="{7255D144-085D-2940-B818-B06D2DF38B2C}" dt="2020-10-01T07:12:14.434" v="2006"/>
          <ac:spMkLst>
            <pc:docMk/>
            <pc:sldMk cId="4019420992" sldId="268"/>
            <ac:spMk id="7" creationId="{DF818CC5-10BF-1E43-A940-FC9E2DFB4539}"/>
          </ac:spMkLst>
        </pc:spChg>
      </pc:sldChg>
      <pc:sldChg chg="addSp modSp add mod">
        <pc:chgData name="Xu Ning" userId="4b16d4e24b5f2f9c" providerId="LiveId" clId="{7255D144-085D-2940-B818-B06D2DF38B2C}" dt="2020-10-01T07:14:47.544" v="2115" actId="20577"/>
        <pc:sldMkLst>
          <pc:docMk/>
          <pc:sldMk cId="2241355137" sldId="269"/>
        </pc:sldMkLst>
        <pc:spChg chg="add mod">
          <ac:chgData name="Xu Ning" userId="4b16d4e24b5f2f9c" providerId="LiveId" clId="{7255D144-085D-2940-B818-B06D2DF38B2C}" dt="2020-10-01T07:14:47.544" v="2115" actId="20577"/>
          <ac:spMkLst>
            <pc:docMk/>
            <pc:sldMk cId="2241355137" sldId="269"/>
            <ac:spMk id="7" creationId="{A167EFDA-C94E-1943-8661-69C0F4DB6179}"/>
          </ac:spMkLst>
        </pc:spChg>
        <pc:spChg chg="mod">
          <ac:chgData name="Xu Ning" userId="4b16d4e24b5f2f9c" providerId="LiveId" clId="{7255D144-085D-2940-B818-B06D2DF38B2C}" dt="2020-10-01T07:14:36.035" v="2088" actId="20577"/>
          <ac:spMkLst>
            <pc:docMk/>
            <pc:sldMk cId="2241355137" sldId="269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4:52.003" v="2116"/>
        <pc:sldMkLst>
          <pc:docMk/>
          <pc:sldMk cId="3120377432" sldId="270"/>
        </pc:sldMkLst>
        <pc:spChg chg="add mod">
          <ac:chgData name="Xu Ning" userId="4b16d4e24b5f2f9c" providerId="LiveId" clId="{7255D144-085D-2940-B818-B06D2DF38B2C}" dt="2020-10-01T07:14:52.003" v="2116"/>
          <ac:spMkLst>
            <pc:docMk/>
            <pc:sldMk cId="3120377432" sldId="270"/>
            <ac:spMk id="19" creationId="{46B16E5A-A802-2C4C-8F04-CE5EB1A54663}"/>
          </ac:spMkLst>
        </pc:spChg>
      </pc:sldChg>
      <pc:sldChg chg="addSp modSp add">
        <pc:chgData name="Xu Ning" userId="4b16d4e24b5f2f9c" providerId="LiveId" clId="{7255D144-085D-2940-B818-B06D2DF38B2C}" dt="2020-10-01T07:13:04.106" v="2050"/>
        <pc:sldMkLst>
          <pc:docMk/>
          <pc:sldMk cId="2598076309" sldId="272"/>
        </pc:sldMkLst>
        <pc:spChg chg="add mod">
          <ac:chgData name="Xu Ning" userId="4b16d4e24b5f2f9c" providerId="LiveId" clId="{7255D144-085D-2940-B818-B06D2DF38B2C}" dt="2020-10-01T07:13:04.106" v="2050"/>
          <ac:spMkLst>
            <pc:docMk/>
            <pc:sldMk cId="2598076309" sldId="272"/>
            <ac:spMk id="18" creationId="{873D9799-58C0-CE47-B529-8FDCBCF2288B}"/>
          </ac:spMkLst>
        </pc:spChg>
      </pc:sldChg>
      <pc:sldChg chg="addSp modSp add mod">
        <pc:chgData name="Xu Ning" userId="4b16d4e24b5f2f9c" providerId="LiveId" clId="{7255D144-085D-2940-B818-B06D2DF38B2C}" dt="2020-10-01T07:14:05.681" v="2075" actId="20577"/>
        <pc:sldMkLst>
          <pc:docMk/>
          <pc:sldMk cId="4089837810" sldId="273"/>
        </pc:sldMkLst>
        <pc:spChg chg="add mod">
          <ac:chgData name="Xu Ning" userId="4b16d4e24b5f2f9c" providerId="LiveId" clId="{7255D144-085D-2940-B818-B06D2DF38B2C}" dt="2020-10-01T07:14:05.681" v="2075" actId="20577"/>
          <ac:spMkLst>
            <pc:docMk/>
            <pc:sldMk cId="4089837810" sldId="273"/>
            <ac:spMk id="32" creationId="{FC3B76A5-24DC-054B-BFFC-FB519179B835}"/>
          </ac:spMkLst>
        </pc:spChg>
      </pc:sldChg>
      <pc:sldChg chg="add del">
        <pc:chgData name="Xu Ning" userId="4b16d4e24b5f2f9c" providerId="LiveId" clId="{7255D144-085D-2940-B818-B06D2DF38B2C}" dt="2020-10-01T00:41:59.352" v="191" actId="2696"/>
        <pc:sldMkLst>
          <pc:docMk/>
          <pc:sldMk cId="1998423868" sldId="274"/>
        </pc:sldMkLst>
      </pc:sldChg>
      <pc:sldChg chg="addSp modSp add mod">
        <pc:chgData name="Xu Ning" userId="4b16d4e24b5f2f9c" providerId="LiveId" clId="{7255D144-085D-2940-B818-B06D2DF38B2C}" dt="2020-10-01T07:27:16.714" v="2351" actId="1076"/>
        <pc:sldMkLst>
          <pc:docMk/>
          <pc:sldMk cId="3746466341" sldId="274"/>
        </pc:sldMkLst>
        <pc:spChg chg="mod">
          <ac:chgData name="Xu Ning" userId="4b16d4e24b5f2f9c" providerId="LiveId" clId="{7255D144-085D-2940-B818-B06D2DF38B2C}" dt="2020-10-01T07:22:53.893" v="2323" actId="20577"/>
          <ac:spMkLst>
            <pc:docMk/>
            <pc:sldMk cId="3746466341" sldId="274"/>
            <ac:spMk id="3" creationId="{478C4F0D-DEC2-F340-9954-1823847C2DDB}"/>
          </ac:spMkLst>
        </pc:spChg>
        <pc:graphicFrameChg chg="add mod">
          <ac:chgData name="Xu Ning" userId="4b16d4e24b5f2f9c" providerId="LiveId" clId="{7255D144-085D-2940-B818-B06D2DF38B2C}" dt="2020-10-01T07:27:16.714" v="2351" actId="1076"/>
          <ac:graphicFrameMkLst>
            <pc:docMk/>
            <pc:sldMk cId="3746466341" sldId="274"/>
            <ac:graphicFrameMk id="20" creationId="{BE7245CB-0857-2F41-97FF-A72EC3861C16}"/>
          </ac:graphicFrameMkLst>
        </pc:graphicFrameChg>
        <pc:picChg chg="mod">
          <ac:chgData name="Xu Ning" userId="4b16d4e24b5f2f9c" providerId="LiveId" clId="{7255D144-085D-2940-B818-B06D2DF38B2C}" dt="2020-10-01T07:26:29.377" v="2347" actId="1076"/>
          <ac:picMkLst>
            <pc:docMk/>
            <pc:sldMk cId="3746466341" sldId="274"/>
            <ac:picMk id="5" creationId="{1FD9B479-8204-9D46-836A-810DE3F18FC1}"/>
          </ac:picMkLst>
        </pc:picChg>
        <pc:cxnChg chg="mod">
          <ac:chgData name="Xu Ning" userId="4b16d4e24b5f2f9c" providerId="LiveId" clId="{7255D144-085D-2940-B818-B06D2DF38B2C}" dt="2020-10-01T07:26:29.377" v="2347" actId="1076"/>
          <ac:cxnSpMkLst>
            <pc:docMk/>
            <pc:sldMk cId="3746466341" sldId="274"/>
            <ac:cxnSpMk id="21" creationId="{4BDF2769-0E50-864E-AE08-2AF11440FF46}"/>
          </ac:cxnSpMkLst>
        </pc:cxnChg>
        <pc:cxnChg chg="mod">
          <ac:chgData name="Xu Ning" userId="4b16d4e24b5f2f9c" providerId="LiveId" clId="{7255D144-085D-2940-B818-B06D2DF38B2C}" dt="2020-10-01T07:26:29.377" v="2347" actId="1076"/>
          <ac:cxnSpMkLst>
            <pc:docMk/>
            <pc:sldMk cId="3746466341" sldId="274"/>
            <ac:cxnSpMk id="34" creationId="{3A391D1F-43DC-A947-AB41-6308A0C657BD}"/>
          </ac:cxnSpMkLst>
        </pc:cxnChg>
      </pc:sldChg>
      <pc:sldChg chg="addSp modSp add mod">
        <pc:chgData name="Xu Ning" userId="4b16d4e24b5f2f9c" providerId="LiveId" clId="{7255D144-085D-2940-B818-B06D2DF38B2C}" dt="2020-10-01T07:12:44.439" v="2046" actId="20577"/>
        <pc:sldMkLst>
          <pc:docMk/>
          <pc:sldMk cId="1092649284" sldId="275"/>
        </pc:sldMkLst>
        <pc:spChg chg="add mod">
          <ac:chgData name="Xu Ning" userId="4b16d4e24b5f2f9c" providerId="LiveId" clId="{7255D144-085D-2940-B818-B06D2DF38B2C}" dt="2020-10-01T07:12:44.439" v="2046" actId="20577"/>
          <ac:spMkLst>
            <pc:docMk/>
            <pc:sldMk cId="1092649284" sldId="275"/>
            <ac:spMk id="11" creationId="{CD7B2430-14D8-5947-BD4B-7BC14D3A0228}"/>
          </ac:spMkLst>
        </pc:spChg>
      </pc:sldChg>
      <pc:sldChg chg="addSp modSp add">
        <pc:chgData name="Xu Ning" userId="4b16d4e24b5f2f9c" providerId="LiveId" clId="{7255D144-085D-2940-B818-B06D2DF38B2C}" dt="2020-10-01T07:12:49.458" v="2047"/>
        <pc:sldMkLst>
          <pc:docMk/>
          <pc:sldMk cId="2100370477" sldId="276"/>
        </pc:sldMkLst>
        <pc:spChg chg="add mod">
          <ac:chgData name="Xu Ning" userId="4b16d4e24b5f2f9c" providerId="LiveId" clId="{7255D144-085D-2940-B818-B06D2DF38B2C}" dt="2020-10-01T07:12:49.458" v="2047"/>
          <ac:spMkLst>
            <pc:docMk/>
            <pc:sldMk cId="2100370477" sldId="276"/>
            <ac:spMk id="15" creationId="{E3481A4B-6749-9741-B71A-8F8DFC0ADDAC}"/>
          </ac:spMkLst>
        </pc:spChg>
      </pc:sldChg>
      <pc:sldChg chg="addSp modSp add">
        <pc:chgData name="Xu Ning" userId="4b16d4e24b5f2f9c" providerId="LiveId" clId="{7255D144-085D-2940-B818-B06D2DF38B2C}" dt="2020-10-01T07:13:18.156" v="2053"/>
        <pc:sldMkLst>
          <pc:docMk/>
          <pc:sldMk cId="457240084" sldId="278"/>
        </pc:sldMkLst>
        <pc:spChg chg="add mod">
          <ac:chgData name="Xu Ning" userId="4b16d4e24b5f2f9c" providerId="LiveId" clId="{7255D144-085D-2940-B818-B06D2DF38B2C}" dt="2020-10-01T07:13:18.156" v="2053"/>
          <ac:spMkLst>
            <pc:docMk/>
            <pc:sldMk cId="457240084" sldId="278"/>
            <ac:spMk id="8" creationId="{224A31AE-8DDC-894E-A7E8-B512F1072494}"/>
          </ac:spMkLst>
        </pc:spChg>
      </pc:sldChg>
      <pc:sldChg chg="addSp modSp add">
        <pc:chgData name="Xu Ning" userId="4b16d4e24b5f2f9c" providerId="LiveId" clId="{7255D144-085D-2940-B818-B06D2DF38B2C}" dt="2020-10-01T07:14:13.888" v="2077"/>
        <pc:sldMkLst>
          <pc:docMk/>
          <pc:sldMk cId="1665708754" sldId="279"/>
        </pc:sldMkLst>
        <pc:spChg chg="add mod">
          <ac:chgData name="Xu Ning" userId="4b16d4e24b5f2f9c" providerId="LiveId" clId="{7255D144-085D-2940-B818-B06D2DF38B2C}" dt="2020-10-01T07:14:13.888" v="2077"/>
          <ac:spMkLst>
            <pc:docMk/>
            <pc:sldMk cId="1665708754" sldId="279"/>
            <ac:spMk id="8" creationId="{B36592C4-B9A5-8B4F-80AD-C2BDFDF31EF5}"/>
          </ac:spMkLst>
        </pc:spChg>
      </pc:sldChg>
      <pc:sldChg chg="addSp modSp add">
        <pc:chgData name="Xu Ning" userId="4b16d4e24b5f2f9c" providerId="LiveId" clId="{7255D144-085D-2940-B818-B06D2DF38B2C}" dt="2020-10-01T07:14:16.099" v="2078"/>
        <pc:sldMkLst>
          <pc:docMk/>
          <pc:sldMk cId="309737686" sldId="280"/>
        </pc:sldMkLst>
        <pc:spChg chg="add mod">
          <ac:chgData name="Xu Ning" userId="4b16d4e24b5f2f9c" providerId="LiveId" clId="{7255D144-085D-2940-B818-B06D2DF38B2C}" dt="2020-10-01T07:14:16.099" v="2078"/>
          <ac:spMkLst>
            <pc:docMk/>
            <pc:sldMk cId="309737686" sldId="280"/>
            <ac:spMk id="11" creationId="{B45DE0B1-6446-2545-B473-51CAA0E764DE}"/>
          </ac:spMkLst>
        </pc:spChg>
      </pc:sldChg>
      <pc:sldChg chg="addSp modSp add">
        <pc:chgData name="Xu Ning" userId="4b16d4e24b5f2f9c" providerId="LiveId" clId="{7255D144-085D-2940-B818-B06D2DF38B2C}" dt="2020-10-01T07:14:19.129" v="2079"/>
        <pc:sldMkLst>
          <pc:docMk/>
          <pc:sldMk cId="174806613" sldId="281"/>
        </pc:sldMkLst>
        <pc:spChg chg="add mod">
          <ac:chgData name="Xu Ning" userId="4b16d4e24b5f2f9c" providerId="LiveId" clId="{7255D144-085D-2940-B818-B06D2DF38B2C}" dt="2020-10-01T07:14:19.129" v="2079"/>
          <ac:spMkLst>
            <pc:docMk/>
            <pc:sldMk cId="174806613" sldId="281"/>
            <ac:spMk id="10" creationId="{AA45E460-E0CE-B84D-87AA-A6E301FE1355}"/>
          </ac:spMkLst>
        </pc:spChg>
      </pc:sldChg>
      <pc:sldChg chg="addSp delSp modSp mod">
        <pc:chgData name="Xu Ning" userId="4b16d4e24b5f2f9c" providerId="LiveId" clId="{7255D144-085D-2940-B818-B06D2DF38B2C}" dt="2020-10-01T07:24:08.596" v="2332" actId="20577"/>
        <pc:sldMkLst>
          <pc:docMk/>
          <pc:sldMk cId="2271741893" sldId="282"/>
        </pc:sldMkLst>
        <pc:spChg chg="mod">
          <ac:chgData name="Xu Ning" userId="4b16d4e24b5f2f9c" providerId="LiveId" clId="{7255D144-085D-2940-B818-B06D2DF38B2C}" dt="2020-10-01T07:24:08.596" v="2332" actId="20577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7255D144-085D-2940-B818-B06D2DF38B2C}" dt="2020-10-01T00:32:19.406" v="60" actId="478"/>
          <ac:spMkLst>
            <pc:docMk/>
            <pc:sldMk cId="2271741893" sldId="282"/>
            <ac:spMk id="5" creationId="{00000000-0000-0000-0000-000000000000}"/>
          </ac:spMkLst>
        </pc:spChg>
        <pc:spChg chg="mod">
          <ac:chgData name="Xu Ning" userId="4b16d4e24b5f2f9c" providerId="LiveId" clId="{7255D144-085D-2940-B818-B06D2DF38B2C}" dt="2020-10-01T00:32:30.101" v="69" actId="113"/>
          <ac:spMkLst>
            <pc:docMk/>
            <pc:sldMk cId="2271741893" sldId="282"/>
            <ac:spMk id="6" creationId="{00000000-0000-0000-0000-000000000000}"/>
          </ac:spMkLst>
        </pc:spChg>
        <pc:spChg chg="mod">
          <ac:chgData name="Xu Ning" userId="4b16d4e24b5f2f9c" providerId="LiveId" clId="{7255D144-085D-2940-B818-B06D2DF38B2C}" dt="2020-10-01T00:27:07.606" v="6" actId="20577"/>
          <ac:spMkLst>
            <pc:docMk/>
            <pc:sldMk cId="2271741893" sldId="282"/>
            <ac:spMk id="14" creationId="{30123765-986A-4443-9CA3-8206D5A3DE01}"/>
          </ac:spMkLst>
        </pc:spChg>
        <pc:picChg chg="add">
          <ac:chgData name="Xu Ning" userId="4b16d4e24b5f2f9c" providerId="LiveId" clId="{7255D144-085D-2940-B818-B06D2DF38B2C}" dt="2020-10-01T00:25:32.343" v="0"/>
          <ac:picMkLst>
            <pc:docMk/>
            <pc:sldMk cId="2271741893" sldId="282"/>
            <ac:picMk id="11" creationId="{16968023-AE67-D149-8494-45D680CB04E1}"/>
          </ac:picMkLst>
        </pc:picChg>
      </pc:sldChg>
      <pc:sldChg chg="modSp add mod">
        <pc:chgData name="Xu Ning" userId="4b16d4e24b5f2f9c" providerId="LiveId" clId="{7255D144-085D-2940-B818-B06D2DF38B2C}" dt="2020-10-01T07:12:34.860" v="2032" actId="20577"/>
        <pc:sldMkLst>
          <pc:docMk/>
          <pc:sldMk cId="2051140979" sldId="283"/>
        </pc:sldMkLst>
        <pc:spChg chg="mod">
          <ac:chgData name="Xu Ning" userId="4b16d4e24b5f2f9c" providerId="LiveId" clId="{7255D144-085D-2940-B818-B06D2DF38B2C}" dt="2020-10-01T07:12:34.860" v="2032" actId="20577"/>
          <ac:spMkLst>
            <pc:docMk/>
            <pc:sldMk cId="2051140979" sldId="283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2:52.491" v="2048"/>
        <pc:sldMkLst>
          <pc:docMk/>
          <pc:sldMk cId="105878670" sldId="284"/>
        </pc:sldMkLst>
        <pc:spChg chg="add mod">
          <ac:chgData name="Xu Ning" userId="4b16d4e24b5f2f9c" providerId="LiveId" clId="{7255D144-085D-2940-B818-B06D2DF38B2C}" dt="2020-10-01T07:12:52.491" v="2048"/>
          <ac:spMkLst>
            <pc:docMk/>
            <pc:sldMk cId="105878670" sldId="284"/>
            <ac:spMk id="19" creationId="{B6E2875A-6063-F241-8F9F-FFC1594D3EC8}"/>
          </ac:spMkLst>
        </pc:spChg>
      </pc:sldChg>
      <pc:sldChg chg="addSp modSp add mod">
        <pc:chgData name="Xu Ning" userId="4b16d4e24b5f2f9c" providerId="LiveId" clId="{7255D144-085D-2940-B818-B06D2DF38B2C}" dt="2020-10-01T07:11:37.449" v="1944" actId="20577"/>
        <pc:sldMkLst>
          <pc:docMk/>
          <pc:sldMk cId="3408100801" sldId="285"/>
        </pc:sldMkLst>
        <pc:spChg chg="mod">
          <ac:chgData name="Xu Ning" userId="4b16d4e24b5f2f9c" providerId="LiveId" clId="{7255D144-085D-2940-B818-B06D2DF38B2C}" dt="2020-10-01T00:42:31.828" v="211" actId="20577"/>
          <ac:spMkLst>
            <pc:docMk/>
            <pc:sldMk cId="3408100801" sldId="285"/>
            <ac:spMk id="2" creationId="{68F86DD6-49EB-48AB-BFD1-5CA4023E2603}"/>
          </ac:spMkLst>
        </pc:spChg>
        <pc:spChg chg="add mod">
          <ac:chgData name="Xu Ning" userId="4b16d4e24b5f2f9c" providerId="LiveId" clId="{7255D144-085D-2940-B818-B06D2DF38B2C}" dt="2020-10-01T07:11:37.449" v="1944" actId="20577"/>
          <ac:spMkLst>
            <pc:docMk/>
            <pc:sldMk cId="3408100801" sldId="285"/>
            <ac:spMk id="28" creationId="{47B680D2-DB4E-7D44-BD4C-213E9E0CD801}"/>
          </ac:spMkLst>
        </pc:spChg>
      </pc:sldChg>
      <pc:sldChg chg="addSp modSp add">
        <pc:chgData name="Xu Ning" userId="4b16d4e24b5f2f9c" providerId="LiveId" clId="{7255D144-085D-2940-B818-B06D2DF38B2C}" dt="2020-10-01T07:12:16.954" v="2007"/>
        <pc:sldMkLst>
          <pc:docMk/>
          <pc:sldMk cId="3311004822" sldId="286"/>
        </pc:sldMkLst>
        <pc:spChg chg="add mod">
          <ac:chgData name="Xu Ning" userId="4b16d4e24b5f2f9c" providerId="LiveId" clId="{7255D144-085D-2940-B818-B06D2DF38B2C}" dt="2020-10-01T07:12:16.954" v="2007"/>
          <ac:spMkLst>
            <pc:docMk/>
            <pc:sldMk cId="3311004822" sldId="286"/>
            <ac:spMk id="7" creationId="{AB7373E6-3782-A848-811B-35C4918D2896}"/>
          </ac:spMkLst>
        </pc:spChg>
      </pc:sldChg>
      <pc:sldChg chg="del">
        <pc:chgData name="Xu Ning" userId="4b16d4e24b5f2f9c" providerId="LiveId" clId="{7255D144-085D-2940-B818-B06D2DF38B2C}" dt="2020-10-01T00:26:53.188" v="1" actId="2696"/>
        <pc:sldMkLst>
          <pc:docMk/>
          <pc:sldMk cId="1521278757" sldId="287"/>
        </pc:sldMkLst>
      </pc:sldChg>
      <pc:sldChg chg="addSp delSp modSp mod">
        <pc:chgData name="Xu Ning" userId="4b16d4e24b5f2f9c" providerId="LiveId" clId="{7255D144-085D-2940-B818-B06D2DF38B2C}" dt="2020-10-01T07:24:33.315" v="2344" actId="478"/>
        <pc:sldMkLst>
          <pc:docMk/>
          <pc:sldMk cId="3867364010" sldId="288"/>
        </pc:sldMkLst>
        <pc:spChg chg="add mod">
          <ac:chgData name="Xu Ning" userId="4b16d4e24b5f2f9c" providerId="LiveId" clId="{7255D144-085D-2940-B818-B06D2DF38B2C}" dt="2020-10-01T07:24:33.315" v="2344" actId="478"/>
          <ac:spMkLst>
            <pc:docMk/>
            <pc:sldMk cId="3867364010" sldId="288"/>
            <ac:spMk id="3" creationId="{0FAD892D-CA91-D84D-B9E5-8D77137E60D9}"/>
          </ac:spMkLst>
        </pc:spChg>
        <pc:spChg chg="del">
          <ac:chgData name="Xu Ning" userId="4b16d4e24b5f2f9c" providerId="LiveId" clId="{7255D144-085D-2940-B818-B06D2DF38B2C}" dt="2020-10-01T07:24:33.315" v="2344" actId="478"/>
          <ac:spMkLst>
            <pc:docMk/>
            <pc:sldMk cId="3867364010" sldId="288"/>
            <ac:spMk id="159" creationId="{00000000-0000-0000-0000-000000000000}"/>
          </ac:spMkLst>
        </pc:spChg>
        <pc:spChg chg="mod">
          <ac:chgData name="Xu Ning" userId="4b16d4e24b5f2f9c" providerId="LiveId" clId="{7255D144-085D-2940-B818-B06D2DF38B2C}" dt="2020-10-01T06:57:08.477" v="1687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mod">
        <pc:chgData name="Xu Ning" userId="4b16d4e24b5f2f9c" providerId="LiveId" clId="{7255D144-085D-2940-B818-B06D2DF38B2C}" dt="2020-10-01T07:11:07.219" v="1919" actId="20577"/>
        <pc:sldMkLst>
          <pc:docMk/>
          <pc:sldMk cId="69475842" sldId="289"/>
        </pc:sldMkLst>
        <pc:spChg chg="del">
          <ac:chgData name="Xu Ning" userId="4b16d4e24b5f2f9c" providerId="LiveId" clId="{7255D144-085D-2940-B818-B06D2DF38B2C}" dt="2020-10-01T02:13:57.473" v="1305" actId="21"/>
          <ac:spMkLst>
            <pc:docMk/>
            <pc:sldMk cId="69475842" sldId="289"/>
            <ac:spMk id="15" creationId="{C99E511B-7ED7-414F-91F7-B0F66E9199AE}"/>
          </ac:spMkLst>
        </pc:spChg>
        <pc:spChg chg="del">
          <ac:chgData name="Xu Ning" userId="4b16d4e24b5f2f9c" providerId="LiveId" clId="{7255D144-085D-2940-B818-B06D2DF38B2C}" dt="2020-10-01T02:14:07.199" v="1307" actId="21"/>
          <ac:spMkLst>
            <pc:docMk/>
            <pc:sldMk cId="69475842" sldId="289"/>
            <ac:spMk id="18" creationId="{AA20BE60-482A-FE47-9958-249103511560}"/>
          </ac:spMkLst>
        </pc:spChg>
        <pc:spChg chg="add mod">
          <ac:chgData name="Xu Ning" userId="4b16d4e24b5f2f9c" providerId="LiveId" clId="{7255D144-085D-2940-B818-B06D2DF38B2C}" dt="2020-10-01T07:11:07.219" v="1919" actId="20577"/>
          <ac:spMkLst>
            <pc:docMk/>
            <pc:sldMk cId="69475842" sldId="289"/>
            <ac:spMk id="19" creationId="{829E9806-93E6-BA4E-AFFE-3B19021C24F1}"/>
          </ac:spMkLst>
        </pc:spChg>
        <pc:spChg chg="mod">
          <ac:chgData name="Xu Ning" userId="4b16d4e24b5f2f9c" providerId="LiveId" clId="{7255D144-085D-2940-B818-B06D2DF38B2C}" dt="2020-10-01T00:44:45.298" v="249" actId="20577"/>
          <ac:spMkLst>
            <pc:docMk/>
            <pc:sldMk cId="69475842" sldId="289"/>
            <ac:spMk id="164" creationId="{00000000-0000-0000-0000-000000000000}"/>
          </ac:spMkLst>
        </pc:spChg>
      </pc:sldChg>
      <pc:sldChg chg="addSp modSp mod">
        <pc:chgData name="Xu Ning" userId="4b16d4e24b5f2f9c" providerId="LiveId" clId="{7255D144-085D-2940-B818-B06D2DF38B2C}" dt="2020-10-01T07:11:22.054" v="1922"/>
        <pc:sldMkLst>
          <pc:docMk/>
          <pc:sldMk cId="2041834148" sldId="290"/>
        </pc:sldMkLst>
        <pc:spChg chg="add mod">
          <ac:chgData name="Xu Ning" userId="4b16d4e24b5f2f9c" providerId="LiveId" clId="{7255D144-085D-2940-B818-B06D2DF38B2C}" dt="2020-10-01T02:13:27.615" v="1304" actId="1076"/>
          <ac:spMkLst>
            <pc:docMk/>
            <pc:sldMk cId="2041834148" sldId="290"/>
            <ac:spMk id="2" creationId="{894B29B9-CCF2-4A4C-9A60-8503DEA9566E}"/>
          </ac:spMkLst>
        </pc:spChg>
        <pc:spChg chg="add mod">
          <ac:chgData name="Xu Ning" userId="4b16d4e24b5f2f9c" providerId="LiveId" clId="{7255D144-085D-2940-B818-B06D2DF38B2C}" dt="2020-10-01T02:11:29.911" v="1247" actId="20577"/>
          <ac:spMkLst>
            <pc:docMk/>
            <pc:sldMk cId="2041834148" sldId="290"/>
            <ac:spMk id="11" creationId="{92AC4AA2-53D4-C949-A10D-CCF38DD65D34}"/>
          </ac:spMkLst>
        </pc:spChg>
        <pc:spChg chg="add mod">
          <ac:chgData name="Xu Ning" userId="4b16d4e24b5f2f9c" providerId="LiveId" clId="{7255D144-085D-2940-B818-B06D2DF38B2C}" dt="2020-10-01T02:12:48.426" v="1294" actId="20577"/>
          <ac:spMkLst>
            <pc:docMk/>
            <pc:sldMk cId="2041834148" sldId="290"/>
            <ac:spMk id="13" creationId="{21C2AF51-AE79-284E-8C2C-FAA7734E8213}"/>
          </ac:spMkLst>
        </pc:spChg>
        <pc:spChg chg="add mod">
          <ac:chgData name="Xu Ning" userId="4b16d4e24b5f2f9c" providerId="LiveId" clId="{7255D144-085D-2940-B818-B06D2DF38B2C}" dt="2020-10-01T02:13:09.490" v="1299" actId="1076"/>
          <ac:spMkLst>
            <pc:docMk/>
            <pc:sldMk cId="2041834148" sldId="290"/>
            <ac:spMk id="14" creationId="{8BC27D52-8CB9-E845-8918-1D84BAF15CA4}"/>
          </ac:spMkLst>
        </pc:spChg>
        <pc:spChg chg="add mod">
          <ac:chgData name="Xu Ning" userId="4b16d4e24b5f2f9c" providerId="LiveId" clId="{7255D144-085D-2940-B818-B06D2DF38B2C}" dt="2020-10-01T02:13:17.677" v="1303" actId="20577"/>
          <ac:spMkLst>
            <pc:docMk/>
            <pc:sldMk cId="2041834148" sldId="290"/>
            <ac:spMk id="16" creationId="{0B5F1E1B-4026-3648-AAC2-2F5BFD7203E9}"/>
          </ac:spMkLst>
        </pc:spChg>
        <pc:spChg chg="add mod">
          <ac:chgData name="Xu Ning" userId="4b16d4e24b5f2f9c" providerId="LiveId" clId="{7255D144-085D-2940-B818-B06D2DF38B2C}" dt="2020-10-01T07:11:22.054" v="1922"/>
          <ac:spMkLst>
            <pc:docMk/>
            <pc:sldMk cId="2041834148" sldId="290"/>
            <ac:spMk id="17" creationId="{4BE00BC1-3AC6-6B49-B756-D44EC4D69661}"/>
          </ac:spMkLst>
        </pc:spChg>
        <pc:spChg chg="mod">
          <ac:chgData name="Xu Ning" userId="4b16d4e24b5f2f9c" providerId="LiveId" clId="{7255D144-085D-2940-B818-B06D2DF38B2C}" dt="2020-10-01T01:45:01.295" v="627" actId="27636"/>
          <ac:spMkLst>
            <pc:docMk/>
            <pc:sldMk cId="2041834148" sldId="290"/>
            <ac:spMk id="184" creationId="{00000000-0000-0000-0000-000000000000}"/>
          </ac:spMkLst>
        </pc:spChg>
        <pc:spChg chg="mod">
          <ac:chgData name="Xu Ning" userId="4b16d4e24b5f2f9c" providerId="LiveId" clId="{7255D144-085D-2940-B818-B06D2DF38B2C}" dt="2020-10-01T02:11:04.975" v="1200" actId="12"/>
          <ac:spMkLst>
            <pc:docMk/>
            <pc:sldMk cId="2041834148" sldId="290"/>
            <ac:spMk id="185" creationId="{00000000-0000-0000-0000-000000000000}"/>
          </ac:spMkLst>
        </pc:spChg>
      </pc:sldChg>
      <pc:sldChg chg="addSp delSp modSp mod modClrScheme chgLayout">
        <pc:chgData name="Xu Ning" userId="4b16d4e24b5f2f9c" providerId="LiveId" clId="{7255D144-085D-2940-B818-B06D2DF38B2C}" dt="2020-10-01T07:24:28.852" v="2343" actId="478"/>
        <pc:sldMkLst>
          <pc:docMk/>
          <pc:sldMk cId="1276970312" sldId="297"/>
        </pc:sldMkLst>
        <pc:spChg chg="add del 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2" creationId="{03803DD4-9424-8F49-BF13-58DB38D5ECEE}"/>
          </ac:spMkLst>
        </pc:spChg>
        <pc:spChg chg="add del mod">
          <ac:chgData name="Xu Ning" userId="4b16d4e24b5f2f9c" providerId="LiveId" clId="{7255D144-085D-2940-B818-B06D2DF38B2C}" dt="2020-10-01T07:24:28.852" v="2343" actId="478"/>
          <ac:spMkLst>
            <pc:docMk/>
            <pc:sldMk cId="1276970312" sldId="297"/>
            <ac:spMk id="3" creationId="{AC87C1D6-9556-DE4B-8D06-97C02F2F71E2}"/>
          </ac:spMkLst>
        </pc:spChg>
        <pc:spChg chg="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158" creationId="{00000000-0000-0000-0000-000000000000}"/>
          </ac:spMkLst>
        </pc:spChg>
        <pc:spChg chg="del mod ord">
          <ac:chgData name="Xu Ning" userId="4b16d4e24b5f2f9c" providerId="LiveId" clId="{7255D144-085D-2940-B818-B06D2DF38B2C}" dt="2020-10-01T07:24:26.498" v="2342" actId="478"/>
          <ac:spMkLst>
            <pc:docMk/>
            <pc:sldMk cId="1276970312" sldId="297"/>
            <ac:spMk id="159" creationId="{00000000-0000-0000-0000-000000000000}"/>
          </ac:spMkLst>
        </pc:spChg>
        <pc:spChg chg="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160" creationId="{00000000-0000-0000-0000-000000000000}"/>
          </ac:spMkLst>
        </pc:spChg>
      </pc:sldChg>
      <pc:sldChg chg="addSp delSp modSp mod">
        <pc:chgData name="Xu Ning" userId="4b16d4e24b5f2f9c" providerId="LiveId" clId="{7255D144-085D-2940-B818-B06D2DF38B2C}" dt="2020-10-01T07:10:29.828" v="1882" actId="1076"/>
        <pc:sldMkLst>
          <pc:docMk/>
          <pc:sldMk cId="3218610949" sldId="302"/>
        </pc:sldMkLst>
        <pc:spChg chg="del">
          <ac:chgData name="Xu Ning" userId="4b16d4e24b5f2f9c" providerId="LiveId" clId="{7255D144-085D-2940-B818-B06D2DF38B2C}" dt="2020-10-01T07:10:06.303" v="1868" actId="478"/>
          <ac:spMkLst>
            <pc:docMk/>
            <pc:sldMk cId="3218610949" sldId="302"/>
            <ac:spMk id="4" creationId="{9D2C4FB8-DA8D-46F9-98F9-0D55ABDEA8A2}"/>
          </ac:spMkLst>
        </pc:spChg>
        <pc:spChg chg="mod">
          <ac:chgData name="Xu Ning" userId="4b16d4e24b5f2f9c" providerId="LiveId" clId="{7255D144-085D-2940-B818-B06D2DF38B2C}" dt="2020-10-01T07:10:29.828" v="1882" actId="1076"/>
          <ac:spMkLst>
            <pc:docMk/>
            <pc:sldMk cId="3218610949" sldId="302"/>
            <ac:spMk id="7" creationId="{90909B4A-2F6D-4669-A5C1-B817DA287DE4}"/>
          </ac:spMkLst>
        </pc:spChg>
        <pc:spChg chg="add mod">
          <ac:chgData name="Xu Ning" userId="4b16d4e24b5f2f9c" providerId="LiveId" clId="{7255D144-085D-2940-B818-B06D2DF38B2C}" dt="2020-10-01T07:10:00.349" v="1867"/>
          <ac:spMkLst>
            <pc:docMk/>
            <pc:sldMk cId="3218610949" sldId="302"/>
            <ac:spMk id="8" creationId="{B5228B5E-3B54-9444-A316-1F390626719F}"/>
          </ac:spMkLst>
        </pc:spChg>
        <pc:spChg chg="add del mod">
          <ac:chgData name="Xu Ning" userId="4b16d4e24b5f2f9c" providerId="LiveId" clId="{7255D144-085D-2940-B818-B06D2DF38B2C}" dt="2020-10-01T07:10:10.219" v="1869" actId="478"/>
          <ac:spMkLst>
            <pc:docMk/>
            <pc:sldMk cId="3218610949" sldId="302"/>
            <ac:spMk id="9" creationId="{65FB89B9-5D76-1D47-9477-D5EAC910BB4A}"/>
          </ac:spMkLst>
        </pc:spChg>
      </pc:sldChg>
      <pc:sldChg chg="addSp delSp modSp mod">
        <pc:chgData name="Xu Ning" userId="4b16d4e24b5f2f9c" providerId="LiveId" clId="{7255D144-085D-2940-B818-B06D2DF38B2C}" dt="2020-10-01T07:09:11.212" v="1866" actId="14100"/>
        <pc:sldMkLst>
          <pc:docMk/>
          <pc:sldMk cId="407138888" sldId="303"/>
        </pc:sldMkLst>
        <pc:spChg chg="add mod">
          <ac:chgData name="Xu Ning" userId="4b16d4e24b5f2f9c" providerId="LiveId" clId="{7255D144-085D-2940-B818-B06D2DF38B2C}" dt="2020-10-01T06:59:09.700" v="1789" actId="12"/>
          <ac:spMkLst>
            <pc:docMk/>
            <pc:sldMk cId="407138888" sldId="303"/>
            <ac:spMk id="2" creationId="{3F75F9A3-25F8-4C46-84ED-577B9799962D}"/>
          </ac:spMkLst>
        </pc:spChg>
        <pc:spChg chg="add del mod">
          <ac:chgData name="Xu Ning" userId="4b16d4e24b5f2f9c" providerId="LiveId" clId="{7255D144-085D-2940-B818-B06D2DF38B2C}" dt="2020-10-01T07:05:38.317" v="1795"/>
          <ac:spMkLst>
            <pc:docMk/>
            <pc:sldMk cId="407138888" sldId="303"/>
            <ac:spMk id="3" creationId="{2274B8EA-EF20-884F-89BF-E9D452179CCF}"/>
          </ac:spMkLst>
        </pc:spChg>
        <pc:spChg chg="mod">
          <ac:chgData name="Xu Ning" userId="4b16d4e24b5f2f9c" providerId="LiveId" clId="{7255D144-085D-2940-B818-B06D2DF38B2C}" dt="2020-10-01T06:59:14.800" v="1790" actId="1076"/>
          <ac:spMkLst>
            <pc:docMk/>
            <pc:sldMk cId="407138888" sldId="303"/>
            <ac:spMk id="5" creationId="{77C62F60-74EC-4119-82C7-7CE81C1FA849}"/>
          </ac:spMkLst>
        </pc:spChg>
        <pc:spChg chg="mod">
          <ac:chgData name="Xu Ning" userId="4b16d4e24b5f2f9c" providerId="LiveId" clId="{7255D144-085D-2940-B818-B06D2DF38B2C}" dt="2020-10-01T07:07:20.042" v="1816" actId="1076"/>
          <ac:spMkLst>
            <pc:docMk/>
            <pc:sldMk cId="407138888" sldId="303"/>
            <ac:spMk id="6" creationId="{2CE76D53-71F8-8241-A464-ECE2D0D8C0E3}"/>
          </ac:spMkLst>
        </pc:spChg>
        <pc:spChg chg="del mod">
          <ac:chgData name="Xu Ning" userId="4b16d4e24b5f2f9c" providerId="LiveId" clId="{7255D144-085D-2940-B818-B06D2DF38B2C}" dt="2020-10-01T07:06:06.867" v="1800" actId="478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7255D144-085D-2940-B818-B06D2DF38B2C}" dt="2020-10-01T07:08:35.098" v="1861" actId="478"/>
          <ac:spMkLst>
            <pc:docMk/>
            <pc:sldMk cId="407138888" sldId="303"/>
            <ac:spMk id="8" creationId="{657D6E90-DEBF-4145-B536-8CFAA0FCC58D}"/>
          </ac:spMkLst>
        </pc:spChg>
        <pc:spChg chg="del">
          <ac:chgData name="Xu Ning" userId="4b16d4e24b5f2f9c" providerId="LiveId" clId="{7255D144-085D-2940-B818-B06D2DF38B2C}" dt="2020-10-01T07:07:56.367" v="1824" actId="478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7255D144-085D-2940-B818-B06D2DF38B2C}" dt="2020-10-01T07:09:11.212" v="1866" actId="14100"/>
          <ac:spMkLst>
            <pc:docMk/>
            <pc:sldMk cId="407138888" sldId="303"/>
            <ac:spMk id="13" creationId="{DB3F2B77-C749-6049-8BFC-5776FB8926CB}"/>
          </ac:spMkLst>
        </pc:spChg>
      </pc:sldChg>
      <pc:sldChg chg="addSp modSp mod">
        <pc:chgData name="Xu Ning" userId="4b16d4e24b5f2f9c" providerId="LiveId" clId="{7255D144-085D-2940-B818-B06D2DF38B2C}" dt="2020-10-01T07:11:18.583" v="1921"/>
        <pc:sldMkLst>
          <pc:docMk/>
          <pc:sldMk cId="2800661625" sldId="308"/>
        </pc:sldMkLst>
        <pc:spChg chg="mod">
          <ac:chgData name="Xu Ning" userId="4b16d4e24b5f2f9c" providerId="LiveId" clId="{7255D144-085D-2940-B818-B06D2DF38B2C}" dt="2020-10-01T01:36:45.815" v="559" actId="27636"/>
          <ac:spMkLst>
            <pc:docMk/>
            <pc:sldMk cId="2800661625" sldId="308"/>
            <ac:spMk id="5" creationId="{298C6FCF-8F47-4E11-8394-508FAEE9B280}"/>
          </ac:spMkLst>
        </pc:spChg>
        <pc:spChg chg="add mod">
          <ac:chgData name="Xu Ning" userId="4b16d4e24b5f2f9c" providerId="LiveId" clId="{7255D144-085D-2940-B818-B06D2DF38B2C}" dt="2020-10-01T07:11:18.583" v="1921"/>
          <ac:spMkLst>
            <pc:docMk/>
            <pc:sldMk cId="2800661625" sldId="308"/>
            <ac:spMk id="10" creationId="{49FFAF41-FE35-5548-8D41-D3BC30D9EBE3}"/>
          </ac:spMkLst>
        </pc:spChg>
      </pc:sldChg>
      <pc:sldChg chg="del">
        <pc:chgData name="Xu Ning" userId="4b16d4e24b5f2f9c" providerId="LiveId" clId="{7255D144-085D-2940-B818-B06D2DF38B2C}" dt="2020-10-01T00:26:58.827" v="2" actId="2696"/>
        <pc:sldMkLst>
          <pc:docMk/>
          <pc:sldMk cId="593120077" sldId="309"/>
        </pc:sldMkLst>
      </pc:sldChg>
      <pc:sldChg chg="addSp modSp mod">
        <pc:chgData name="Xu Ning" userId="4b16d4e24b5f2f9c" providerId="LiveId" clId="{7255D144-085D-2940-B818-B06D2DF38B2C}" dt="2020-10-01T07:11:28.116" v="1924"/>
        <pc:sldMkLst>
          <pc:docMk/>
          <pc:sldMk cId="4232108146" sldId="310"/>
        </pc:sldMkLst>
        <pc:spChg chg="mod">
          <ac:chgData name="Xu Ning" userId="4b16d4e24b5f2f9c" providerId="LiveId" clId="{7255D144-085D-2940-B818-B06D2DF38B2C}" dt="2020-10-01T01:38:25.341" v="593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7255D144-085D-2940-B818-B06D2DF38B2C}" dt="2020-10-01T07:11:28.116" v="1924"/>
          <ac:spMkLst>
            <pc:docMk/>
            <pc:sldMk cId="4232108146" sldId="310"/>
            <ac:spMk id="9" creationId="{A502E6FE-DFC9-C240-A547-2AC032417A79}"/>
          </ac:spMkLst>
        </pc:spChg>
      </pc:sldChg>
      <pc:sldChg chg="addSp delSp modSp add mod">
        <pc:chgData name="Xu Ning" userId="4b16d4e24b5f2f9c" providerId="LiveId" clId="{7255D144-085D-2940-B818-B06D2DF38B2C}" dt="2020-10-01T07:22:28.264" v="2320" actId="20577"/>
        <pc:sldMkLst>
          <pc:docMk/>
          <pc:sldMk cId="2150197992" sldId="311"/>
        </pc:sldMkLst>
        <pc:spChg chg="del">
          <ac:chgData name="Xu Ning" userId="4b16d4e24b5f2f9c" providerId="LiveId" clId="{7255D144-085D-2940-B818-B06D2DF38B2C}" dt="2020-10-01T00:37:55.713" v="109"/>
          <ac:spMkLst>
            <pc:docMk/>
            <pc:sldMk cId="2150197992" sldId="311"/>
            <ac:spMk id="2" creationId="{BAF1D2D9-5675-6E43-AEA3-29E5F52B866A}"/>
          </ac:spMkLst>
        </pc:spChg>
        <pc:spChg chg="mod">
          <ac:chgData name="Xu Ning" userId="4b16d4e24b5f2f9c" providerId="LiveId" clId="{7255D144-085D-2940-B818-B06D2DF38B2C}" dt="2020-10-01T07:15:33.837" v="2128" actId="20577"/>
          <ac:spMkLst>
            <pc:docMk/>
            <pc:sldMk cId="2150197992" sldId="311"/>
            <ac:spMk id="3" creationId="{D1EE2835-9DCD-3040-BEB3-BD2CAC4DC1A9}"/>
          </ac:spMkLst>
        </pc:spChg>
        <pc:spChg chg="mod">
          <ac:chgData name="Xu Ning" userId="4b16d4e24b5f2f9c" providerId="LiveId" clId="{7255D144-085D-2940-B818-B06D2DF38B2C}" dt="2020-10-01T07:22:28.264" v="2320" actId="20577"/>
          <ac:spMkLst>
            <pc:docMk/>
            <pc:sldMk cId="2150197992" sldId="311"/>
            <ac:spMk id="4" creationId="{3C81FE09-4B54-6B4B-9F7E-0598A588FD45}"/>
          </ac:spMkLst>
        </pc:spChg>
        <pc:picChg chg="add mod">
          <ac:chgData name="Xu Ning" userId="4b16d4e24b5f2f9c" providerId="LiveId" clId="{7255D144-085D-2940-B818-B06D2DF38B2C}" dt="2020-10-01T00:38:03.540" v="118" actId="14100"/>
          <ac:picMkLst>
            <pc:docMk/>
            <pc:sldMk cId="2150197992" sldId="311"/>
            <ac:picMk id="6" creationId="{8D13E777-3993-E44A-83E3-6B84BA74771C}"/>
          </ac:picMkLst>
        </pc:picChg>
      </pc:sldChg>
      <pc:sldChg chg="addSp delSp modSp add del mod">
        <pc:chgData name="Xu Ning" userId="4b16d4e24b5f2f9c" providerId="LiveId" clId="{7255D144-085D-2940-B818-B06D2DF38B2C}" dt="2020-10-01T00:36:34.726" v="105"/>
        <pc:sldMkLst>
          <pc:docMk/>
          <pc:sldMk cId="2897085804" sldId="311"/>
        </pc:sldMkLst>
        <pc:spChg chg="add del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" creationId="{627CC6A1-5F52-2749-B918-1CA8B13B1D09}"/>
          </ac:spMkLst>
        </pc:spChg>
        <pc:spChg chg="add del 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3" creationId="{8AC2B577-9015-FC4D-88EB-4171F191957C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6" creationId="{8B9C60FD-976B-934E-918F-27434406C785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7" creationId="{303D1689-BCF6-144B-8AE5-8645444C4B90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8" creationId="{5D97B2F5-BB3D-E243-AE9E-E4811AE1597E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9" creationId="{F6EA2807-026E-994D-9B1E-CBC13DD17C43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0" creationId="{9F8DE392-81A9-624C-B227-A18B1698F7C8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1" creationId="{7022EEEF-6810-3848-8643-9C5EC038AC92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2" creationId="{B4CBAB94-157A-FF45-9E05-17819E43BF3B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3" creationId="{A815D4AC-0535-1D4D-BFF1-29B69214B10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4" creationId="{E04A0040-5F89-194F-8C99-E8F268FF1854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5" creationId="{1487241A-E072-6C46-879B-4352AEA767B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6" creationId="{7899B5E9-9C1E-F848-A057-54F318D25125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7" creationId="{86A68643-6ADE-894C-ACD5-9978D27A9814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1" creationId="{896441FC-094C-CE4C-BF5C-257E612941D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2" creationId="{32ECB249-9919-C344-9381-470BB418BE50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3" creationId="{B7A328FB-8F94-FB43-A8F8-09412C0C0342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4" creationId="{EED60CB2-3801-3C4F-BF62-870DA494A84D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5" creationId="{27AA56A4-52DA-D641-8CD1-6E79B5C1171D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6" creationId="{FFDF1FD4-51BA-C040-BA4F-EE2312A83F6B}"/>
          </ac:spMkLst>
        </pc:spChg>
        <pc:grpChg chg="add del 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4" creationId="{E946C6C0-A2CC-4840-81A1-D1AD91FF6093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5" creationId="{3FEC6653-3F51-4D41-A606-C914209EC5B1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18" creationId="{1D2734B8-CC58-014F-B8DA-00A053011C0A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19" creationId="{89C844AB-F286-124B-B000-EF251A84F264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20" creationId="{1FCA337C-56D1-BE45-9CE3-741EAAD37638}"/>
          </ac:grpSpMkLst>
        </pc:grpChg>
      </pc:sldChg>
      <pc:sldChg chg="addSp delSp modSp add del mod">
        <pc:chgData name="Xu Ning" userId="4b16d4e24b5f2f9c" providerId="LiveId" clId="{7255D144-085D-2940-B818-B06D2DF38B2C}" dt="2020-10-01T00:34:36.427" v="87"/>
        <pc:sldMkLst>
          <pc:docMk/>
          <pc:sldMk cId="4020126208" sldId="311"/>
        </pc:sldMkLst>
        <pc:spChg chg="add del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" creationId="{13BC7949-D713-0B4D-800D-E1F7A3AF5DB0}"/>
          </ac:spMkLst>
        </pc:spChg>
        <pc:spChg chg="add del 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3" creationId="{339FBC06-0EC8-564F-AC93-4134D23EA4E4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6" creationId="{14475A41-5628-EA45-AD20-4AD80A2D703E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7" creationId="{0C568886-8361-5144-80A6-8156626185B6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8" creationId="{B4584139-B735-1F4D-A593-126508F7C79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9" creationId="{9EE26E90-F7DB-EB41-A8F4-404974E5E9B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0" creationId="{77636F9F-26E1-F246-9C54-D9832A1CB68B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1" creationId="{B1667305-8515-C744-AD73-62D00FDDC67B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2" creationId="{B2EF451D-DCB2-8047-A186-10FDBCB89C39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3" creationId="{692786FD-A589-C646-A87C-6D421E253C26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4" creationId="{E30284BE-5F28-6340-ACBD-98D5991FC5E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5" creationId="{84B2C64A-9A6D-7847-B50F-78456E8EEA0A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6" creationId="{50FB45E0-5243-EA4D-9521-C0445DD02CDC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7" creationId="{30B4ED86-DC15-0F4A-B4F0-6E9DEF21AD3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1" creationId="{A8513DD8-DC4D-C149-9796-FD9517D3527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2" creationId="{9A051FA2-BB70-6740-90D3-F29AFDFC718D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3" creationId="{ADDC50BB-CD1F-C842-822A-7CE0A06B5B88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4" creationId="{0DE7A8BD-DA9F-7D48-B9B8-5BC8F0337774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5" creationId="{502C908B-41E8-9D4B-B6B3-E72BDC616F6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6" creationId="{4A42BA39-6E1D-0B40-94D9-41A46505CE4B}"/>
          </ac:spMkLst>
        </pc:spChg>
        <pc:grpChg chg="add del 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4" creationId="{BB614A77-1E79-C942-918C-3D932DDE831B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5" creationId="{A744A204-8BE6-934F-843E-B0E2F2BBF4B0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18" creationId="{0FE6208E-B233-0D45-97E1-7737DA36FBF7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19" creationId="{20066ABC-BD34-0A48-9CA8-4D98BA041E80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20" creationId="{B92BACED-68CF-5E4E-B190-D9EF1D93CE8E}"/>
          </ac:grpSpMkLst>
        </pc:grpChg>
      </pc:sldChg>
      <pc:sldChg chg="addSp modSp add">
        <pc:chgData name="Xu Ning" userId="4b16d4e24b5f2f9c" providerId="LiveId" clId="{7255D144-085D-2940-B818-B06D2DF38B2C}" dt="2020-10-01T07:12:19.810" v="2008"/>
        <pc:sldMkLst>
          <pc:docMk/>
          <pc:sldMk cId="3004985610" sldId="312"/>
        </pc:sldMkLst>
        <pc:spChg chg="add mod">
          <ac:chgData name="Xu Ning" userId="4b16d4e24b5f2f9c" providerId="LiveId" clId="{7255D144-085D-2940-B818-B06D2DF38B2C}" dt="2020-10-01T07:12:19.810" v="2008"/>
          <ac:spMkLst>
            <pc:docMk/>
            <pc:sldMk cId="3004985610" sldId="312"/>
            <ac:spMk id="9" creationId="{BC02B520-AFF5-8242-B2D9-C481BF748555}"/>
          </ac:spMkLst>
        </pc:spChg>
      </pc:sldChg>
      <pc:sldChg chg="modSp add mod">
        <pc:chgData name="Xu Ning" userId="4b16d4e24b5f2f9c" providerId="LiveId" clId="{7255D144-085D-2940-B818-B06D2DF38B2C}" dt="2020-10-01T07:13:54.425" v="2065" actId="20577"/>
        <pc:sldMkLst>
          <pc:docMk/>
          <pc:sldMk cId="92915124" sldId="313"/>
        </pc:sldMkLst>
        <pc:spChg chg="mod">
          <ac:chgData name="Xu Ning" userId="4b16d4e24b5f2f9c" providerId="LiveId" clId="{7255D144-085D-2940-B818-B06D2DF38B2C}" dt="2020-10-01T07:13:54.425" v="2065" actId="20577"/>
          <ac:spMkLst>
            <pc:docMk/>
            <pc:sldMk cId="92915124" sldId="313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4:54.899" v="2117"/>
        <pc:sldMkLst>
          <pc:docMk/>
          <pc:sldMk cId="1245923923" sldId="314"/>
        </pc:sldMkLst>
        <pc:spChg chg="add mod">
          <ac:chgData name="Xu Ning" userId="4b16d4e24b5f2f9c" providerId="LiveId" clId="{7255D144-085D-2940-B818-B06D2DF38B2C}" dt="2020-10-01T07:14:54.899" v="2117"/>
          <ac:spMkLst>
            <pc:docMk/>
            <pc:sldMk cId="1245923923" sldId="314"/>
            <ac:spMk id="36" creationId="{DEDA7984-8294-8440-8AB1-29F5DF1464FF}"/>
          </ac:spMkLst>
        </pc:spChg>
      </pc:sldChg>
      <pc:sldChg chg="addSp delSp modSp new mod">
        <pc:chgData name="Xu Ning" userId="4b16d4e24b5f2f9c" providerId="LiveId" clId="{7255D144-085D-2940-B818-B06D2DF38B2C}" dt="2020-10-01T07:11:14.657" v="1920"/>
        <pc:sldMkLst>
          <pc:docMk/>
          <pc:sldMk cId="241494396" sldId="315"/>
        </pc:sldMkLst>
        <pc:spChg chg="mod">
          <ac:chgData name="Xu Ning" userId="4b16d4e24b5f2f9c" providerId="LiveId" clId="{7255D144-085D-2940-B818-B06D2DF38B2C}" dt="2020-10-01T00:44:57.878" v="250"/>
          <ac:spMkLst>
            <pc:docMk/>
            <pc:sldMk cId="241494396" sldId="315"/>
            <ac:spMk id="2" creationId="{0180D820-18CB-AB4D-828A-1CA1629661A2}"/>
          </ac:spMkLst>
        </pc:spChg>
        <pc:spChg chg="mod">
          <ac:chgData name="Xu Ning" userId="4b16d4e24b5f2f9c" providerId="LiveId" clId="{7255D144-085D-2940-B818-B06D2DF38B2C}" dt="2020-10-01T02:15:14.177" v="1406" actId="20577"/>
          <ac:spMkLst>
            <pc:docMk/>
            <pc:sldMk cId="241494396" sldId="315"/>
            <ac:spMk id="3" creationId="{F5DA1FE8-E71A-AB42-8A24-92409F41A357}"/>
          </ac:spMkLst>
        </pc:spChg>
        <pc:spChg chg="add mod">
          <ac:chgData name="Xu Ning" userId="4b16d4e24b5f2f9c" providerId="LiveId" clId="{7255D144-085D-2940-B818-B06D2DF38B2C}" dt="2020-10-01T02:15:50.046" v="1434" actId="20577"/>
          <ac:spMkLst>
            <pc:docMk/>
            <pc:sldMk cId="241494396" sldId="315"/>
            <ac:spMk id="4" creationId="{0CC9E0B4-3BB7-A841-9F4B-5D5110BB1022}"/>
          </ac:spMkLst>
        </pc:spChg>
        <pc:spChg chg="add mod">
          <ac:chgData name="Xu Ning" userId="4b16d4e24b5f2f9c" providerId="LiveId" clId="{7255D144-085D-2940-B818-B06D2DF38B2C}" dt="2020-10-01T02:16:44.366" v="1537" actId="1076"/>
          <ac:spMkLst>
            <pc:docMk/>
            <pc:sldMk cId="241494396" sldId="315"/>
            <ac:spMk id="5" creationId="{933187F8-C242-AC41-B235-2BD0D28241F8}"/>
          </ac:spMkLst>
        </pc:spChg>
        <pc:spChg chg="add mod">
          <ac:chgData name="Xu Ning" userId="4b16d4e24b5f2f9c" providerId="LiveId" clId="{7255D144-085D-2940-B818-B06D2DF38B2C}" dt="2020-10-01T02:16:41.134" v="1536" actId="1076"/>
          <ac:spMkLst>
            <pc:docMk/>
            <pc:sldMk cId="241494396" sldId="315"/>
            <ac:spMk id="6" creationId="{74B1A128-6050-444F-9CE1-8350CF644581}"/>
          </ac:spMkLst>
        </pc:spChg>
        <pc:spChg chg="add mod">
          <ac:chgData name="Xu Ning" userId="4b16d4e24b5f2f9c" providerId="LiveId" clId="{7255D144-085D-2940-B818-B06D2DF38B2C}" dt="2020-10-01T02:19:16.863" v="1658" actId="1076"/>
          <ac:spMkLst>
            <pc:docMk/>
            <pc:sldMk cId="241494396" sldId="315"/>
            <ac:spMk id="7" creationId="{8D15AD35-FFEA-B144-A307-F3A496415A76}"/>
          </ac:spMkLst>
        </pc:spChg>
        <pc:spChg chg="add del mod">
          <ac:chgData name="Xu Ning" userId="4b16d4e24b5f2f9c" providerId="LiveId" clId="{7255D144-085D-2940-B818-B06D2DF38B2C}" dt="2020-10-01T02:19:12.944" v="1657" actId="478"/>
          <ac:spMkLst>
            <pc:docMk/>
            <pc:sldMk cId="241494396" sldId="315"/>
            <ac:spMk id="8" creationId="{81980BFF-72CC-CB42-A956-82001E90318F}"/>
          </ac:spMkLst>
        </pc:spChg>
        <pc:spChg chg="add mod">
          <ac:chgData name="Xu Ning" userId="4b16d4e24b5f2f9c" providerId="LiveId" clId="{7255D144-085D-2940-B818-B06D2DF38B2C}" dt="2020-10-01T07:11:14.657" v="1920"/>
          <ac:spMkLst>
            <pc:docMk/>
            <pc:sldMk cId="241494396" sldId="315"/>
            <ac:spMk id="9" creationId="{E38A23CC-8490-1E4F-B713-5B37D49F8ACE}"/>
          </ac:spMkLst>
        </pc:spChg>
      </pc:sldChg>
      <pc:sldChg chg="addSp modSp new mod">
        <pc:chgData name="Xu Ning" userId="4b16d4e24b5f2f9c" providerId="LiveId" clId="{7255D144-085D-2940-B818-B06D2DF38B2C}" dt="2020-10-01T07:11:25.029" v="1923"/>
        <pc:sldMkLst>
          <pc:docMk/>
          <pc:sldMk cId="1669950378" sldId="316"/>
        </pc:sldMkLst>
        <pc:spChg chg="mod">
          <ac:chgData name="Xu Ning" userId="4b16d4e24b5f2f9c" providerId="LiveId" clId="{7255D144-085D-2940-B818-B06D2DF38B2C}" dt="2020-10-01T01:45:14.330" v="629"/>
          <ac:spMkLst>
            <pc:docMk/>
            <pc:sldMk cId="1669950378" sldId="316"/>
            <ac:spMk id="2" creationId="{1F71210B-EAC5-EB40-B1B0-FBD60FB05D0C}"/>
          </ac:spMkLst>
        </pc:spChg>
        <pc:spChg chg="mod">
          <ac:chgData name="Xu Ning" userId="4b16d4e24b5f2f9c" providerId="LiveId" clId="{7255D144-085D-2940-B818-B06D2DF38B2C}" dt="2020-10-01T01:56:07.749" v="1141" actId="20577"/>
          <ac:spMkLst>
            <pc:docMk/>
            <pc:sldMk cId="1669950378" sldId="316"/>
            <ac:spMk id="3" creationId="{88A46AAB-5DAA-6E44-8D49-CDFB416BCF87}"/>
          </ac:spMkLst>
        </pc:spChg>
        <pc:spChg chg="mod">
          <ac:chgData name="Xu Ning" userId="4b16d4e24b5f2f9c" providerId="LiveId" clId="{7255D144-085D-2940-B818-B06D2DF38B2C}" dt="2020-10-01T01:56:47.210" v="1196" actId="1076"/>
          <ac:spMkLst>
            <pc:docMk/>
            <pc:sldMk cId="1669950378" sldId="316"/>
            <ac:spMk id="4" creationId="{5D4280E6-A31E-4F42-82C2-26CEC2FEDAA2}"/>
          </ac:spMkLst>
        </pc:spChg>
        <pc:spChg chg="mod">
          <ac:chgData name="Xu Ning" userId="4b16d4e24b5f2f9c" providerId="LiveId" clId="{7255D144-085D-2940-B818-B06D2DF38B2C}" dt="2020-10-01T01:50:59.904" v="882" actId="27636"/>
          <ac:spMkLst>
            <pc:docMk/>
            <pc:sldMk cId="1669950378" sldId="316"/>
            <ac:spMk id="5" creationId="{31029C1A-161B-BC45-B10D-77AD28425174}"/>
          </ac:spMkLst>
        </pc:spChg>
        <pc:spChg chg="add mod">
          <ac:chgData name="Xu Ning" userId="4b16d4e24b5f2f9c" providerId="LiveId" clId="{7255D144-085D-2940-B818-B06D2DF38B2C}" dt="2020-10-01T01:56:44.632" v="1195" actId="1076"/>
          <ac:spMkLst>
            <pc:docMk/>
            <pc:sldMk cId="1669950378" sldId="316"/>
            <ac:spMk id="6" creationId="{EF4D2DF0-D748-6649-94A4-5F6064B0B0A1}"/>
          </ac:spMkLst>
        </pc:spChg>
        <pc:spChg chg="add mod">
          <ac:chgData name="Xu Ning" userId="4b16d4e24b5f2f9c" providerId="LiveId" clId="{7255D144-085D-2940-B818-B06D2DF38B2C}" dt="2020-10-01T01:56:49.941" v="1197" actId="1076"/>
          <ac:spMkLst>
            <pc:docMk/>
            <pc:sldMk cId="1669950378" sldId="316"/>
            <ac:spMk id="7" creationId="{B72F6296-F088-0044-993E-F2080E5CD120}"/>
          </ac:spMkLst>
        </pc:spChg>
        <pc:spChg chg="add mod">
          <ac:chgData name="Xu Ning" userId="4b16d4e24b5f2f9c" providerId="LiveId" clId="{7255D144-085D-2940-B818-B06D2DF38B2C}" dt="2020-10-01T07:11:25.029" v="1923"/>
          <ac:spMkLst>
            <pc:docMk/>
            <pc:sldMk cId="1669950378" sldId="316"/>
            <ac:spMk id="8" creationId="{CCE45C05-B720-E844-BA8D-1F3EA291E8ED}"/>
          </ac:spMkLst>
        </pc:spChg>
      </pc:sldChg>
    </pc:docChg>
  </pc:docChgLst>
  <pc:docChgLst>
    <pc:chgData name="Xu Ning" userId="4b16d4e24b5f2f9c" providerId="LiveId" clId="{9A85EC47-A593-4B0B-AE56-C0B9CD83B7E5}"/>
    <pc:docChg chg="modSld">
      <pc:chgData name="Xu Ning" userId="4b16d4e24b5f2f9c" providerId="LiveId" clId="{9A85EC47-A593-4B0B-AE56-C0B9CD83B7E5}" dt="2020-09-25T03:58:29.575" v="37" actId="20577"/>
      <pc:docMkLst>
        <pc:docMk/>
      </pc:docMkLst>
      <pc:sldChg chg="modSp">
        <pc:chgData name="Xu Ning" userId="4b16d4e24b5f2f9c" providerId="LiveId" clId="{9A85EC47-A593-4B0B-AE56-C0B9CD83B7E5}" dt="2020-09-25T03:58:29.575" v="37" actId="20577"/>
        <pc:sldMkLst>
          <pc:docMk/>
          <pc:sldMk cId="4232108146" sldId="310"/>
        </pc:sldMkLst>
        <pc:spChg chg="mod">
          <ac:chgData name="Xu Ning" userId="4b16d4e24b5f2f9c" providerId="LiveId" clId="{9A85EC47-A593-4B0B-AE56-C0B9CD83B7E5}" dt="2020-09-25T03:58:29.575" v="37" actId="20577"/>
          <ac:spMkLst>
            <pc:docMk/>
            <pc:sldMk cId="4232108146" sldId="310"/>
            <ac:spMk id="6" creationId="{0E629E4A-93A4-EC41-88F3-79CAAAAB538B}"/>
          </ac:spMkLst>
        </pc:spChg>
        <pc:spChg chg="mod">
          <ac:chgData name="Xu Ning" userId="4b16d4e24b5f2f9c" providerId="LiveId" clId="{9A85EC47-A593-4B0B-AE56-C0B9CD83B7E5}" dt="2020-09-25T03:58:13.507" v="29" actId="20577"/>
          <ac:spMkLst>
            <pc:docMk/>
            <pc:sldMk cId="4232108146" sldId="310"/>
            <ac:spMk id="7" creationId="{5357F86E-8291-3D43-B730-C80AD00D82CC}"/>
          </ac:spMkLst>
        </pc:sp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  <pc:sldChg chg="addSp modSp">
        <pc:chgData name="Xu Ning" userId="4b16d4e24b5f2f9c" providerId="LiveId" clId="{60A1EDD7-29AB-4987-A651-8C953075BEFB}" dt="2019-09-04T07:05:29.008" v="1367" actId="20577"/>
        <pc:sldMkLst>
          <pc:docMk/>
          <pc:sldMk cId="100564843" sldId="277"/>
        </pc:sldMkLst>
        <pc:spChg chg="mod">
          <ac:chgData name="Xu Ning" userId="4b16d4e24b5f2f9c" providerId="LiveId" clId="{60A1EDD7-29AB-4987-A651-8C953075BEFB}" dt="2019-09-04T07:05:29.008" v="1367" actId="20577"/>
          <ac:spMkLst>
            <pc:docMk/>
            <pc:sldMk cId="100564843" sldId="277"/>
            <ac:spMk id="3" creationId="{30FAB88D-7446-9D45-87BC-AF135F1AD57E}"/>
          </ac:spMkLst>
        </pc:spChg>
        <pc:spChg chg="add">
          <ac:chgData name="Xu Ning" userId="4b16d4e24b5f2f9c" providerId="LiveId" clId="{60A1EDD7-29AB-4987-A651-8C953075BEFB}" dt="2019-09-04T07:05:14.835" v="1366"/>
          <ac:spMkLst>
            <pc:docMk/>
            <pc:sldMk cId="100564843" sldId="277"/>
            <ac:spMk id="4" creationId="{711EA166-0FD4-4897-9431-B5ABC697A8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5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095178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782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3" r:id="rId11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——3 </a:t>
            </a:r>
            <a:r>
              <a:rPr lang="zh-CN" altLang="en-US" dirty="0"/>
              <a:t>高级数据结构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9130" y="7609092"/>
            <a:ext cx="11558400" cy="564251"/>
          </a:xfrm>
        </p:spPr>
        <p:txBody>
          <a:bodyPr/>
          <a:lstStyle/>
          <a:p>
            <a:r>
              <a:rPr lang="zh-CN" altLang="en-US" sz="2800" b="1" dirty="0"/>
              <a:t>商学院 徐宁</a:t>
            </a:r>
            <a:endParaRPr lang="en-US" altLang="zh-CN" sz="2800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940322-2AB0-F245-B6D1-695A702507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DCD811-02E3-4A40-8FD1-CC82342B840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968023-AE67-D149-8494-45D680CB04E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8BD307-802D-644D-A046-79E0ED074CE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73D9B6-96EC-DA4B-9A76-9C5C57704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日期/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时间</a:t>
            </a:r>
            <a:r>
              <a:rPr lang="en-US" dirty="0" err="1"/>
              <a:t>型</a:t>
            </a:r>
            <a:r>
              <a:rPr dirty="0" err="1"/>
              <a:t>数据</a:t>
            </a:r>
            <a:r>
              <a:rPr lang="en-US" dirty="0"/>
              <a:t>(</a:t>
            </a:r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时间 </a:t>
            </a:r>
            <a:r>
              <a:rPr lang="en-US" altLang="zh-CN" dirty="0"/>
              <a:t>)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6" name="时间数据建立在字符型数据基础上"/>
          <p:cNvSpPr txBox="1"/>
          <p:nvPr/>
        </p:nvSpPr>
        <p:spPr>
          <a:xfrm>
            <a:off x="654050" y="1920477"/>
            <a:ext cx="6210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时间数据建立在字符型数据基础上</a:t>
            </a:r>
          </a:p>
        </p:txBody>
      </p:sp>
      <p:sp>
        <p:nvSpPr>
          <p:cNvPr id="167" name="&gt; Sys.time()…"/>
          <p:cNvSpPr txBox="1"/>
          <p:nvPr/>
        </p:nvSpPr>
        <p:spPr>
          <a:xfrm>
            <a:off x="3962689" y="4391786"/>
            <a:ext cx="591347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dirty="0"/>
              <a:t>now()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 21:56:28 CST"</a:t>
            </a:r>
          </a:p>
        </p:txBody>
      </p:sp>
      <p:grpSp>
        <p:nvGrpSpPr>
          <p:cNvPr id="172" name="成组"/>
          <p:cNvGrpSpPr/>
          <p:nvPr/>
        </p:nvGrpSpPr>
        <p:grpSpPr>
          <a:xfrm>
            <a:off x="7843947" y="2763704"/>
            <a:ext cx="4024072" cy="1258313"/>
            <a:chOff x="-31750" y="-31749"/>
            <a:chExt cx="4024070" cy="1258311"/>
          </a:xfrm>
        </p:grpSpPr>
        <p:pic>
          <p:nvPicPr>
            <p:cNvPr id="16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626411" y="565655"/>
              <a:ext cx="1258312" cy="63501"/>
            </a:xfrm>
            <a:prstGeom prst="rect">
              <a:avLst/>
            </a:prstGeom>
            <a:effectLst/>
          </p:spPr>
        </p:pic>
        <p:pic>
          <p:nvPicPr>
            <p:cNvPr id="17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162287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73" name="&gt; Sys.Date()…"/>
          <p:cNvSpPr txBox="1"/>
          <p:nvPr/>
        </p:nvSpPr>
        <p:spPr>
          <a:xfrm>
            <a:off x="8195003" y="2694581"/>
            <a:ext cx="330859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altLang="zh-CN" dirty="0"/>
              <a:t>today()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"2019-04-10"</a:t>
            </a:r>
          </a:p>
        </p:txBody>
      </p:sp>
      <p:grpSp>
        <p:nvGrpSpPr>
          <p:cNvPr id="178" name="成组"/>
          <p:cNvGrpSpPr/>
          <p:nvPr/>
        </p:nvGrpSpPr>
        <p:grpSpPr>
          <a:xfrm>
            <a:off x="3651759" y="4329927"/>
            <a:ext cx="6182278" cy="1285527"/>
            <a:chOff x="-31750" y="-31749"/>
            <a:chExt cx="6182276" cy="1285526"/>
          </a:xfrm>
        </p:grpSpPr>
        <p:pic>
          <p:nvPicPr>
            <p:cNvPr id="174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638524" y="579263"/>
              <a:ext cx="1285528" cy="63501"/>
            </a:xfrm>
            <a:prstGeom prst="rect">
              <a:avLst/>
            </a:prstGeom>
            <a:effectLst/>
          </p:spPr>
        </p:pic>
        <p:pic>
          <p:nvPicPr>
            <p:cNvPr id="176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1189485"/>
              <a:ext cx="6182277" cy="63501"/>
            </a:xfrm>
            <a:prstGeom prst="rect">
              <a:avLst/>
            </a:prstGeom>
            <a:effectLst/>
          </p:spPr>
        </p:pic>
      </p:grpSp>
      <p:sp>
        <p:nvSpPr>
          <p:cNvPr id="179" name="读取系统日期："/>
          <p:cNvSpPr txBox="1"/>
          <p:nvPr/>
        </p:nvSpPr>
        <p:spPr>
          <a:xfrm>
            <a:off x="4849751" y="3283850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读取系统日期</a:t>
            </a:r>
            <a:r>
              <a:rPr dirty="0"/>
              <a:t>：</a:t>
            </a:r>
          </a:p>
        </p:txBody>
      </p:sp>
      <p:sp>
        <p:nvSpPr>
          <p:cNvPr id="180" name="读取系统时间："/>
          <p:cNvSpPr txBox="1"/>
          <p:nvPr/>
        </p:nvSpPr>
        <p:spPr>
          <a:xfrm>
            <a:off x="742545" y="4653425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读取系统时间</a:t>
            </a:r>
            <a:r>
              <a:rPr dirty="0"/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6212B3-E3D2-FE47-A660-CFF64D519D84}"/>
              </a:ext>
            </a:extLst>
          </p:cNvPr>
          <p:cNvSpPr txBox="1"/>
          <p:nvPr/>
        </p:nvSpPr>
        <p:spPr>
          <a:xfrm>
            <a:off x="526274" y="2586014"/>
            <a:ext cx="61234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首先加载工具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lubridate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829E9806-93E6-BA4E-AFFE-3B19021C24F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694758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72" grpId="0" animBg="1" advAuto="0"/>
      <p:bldP spid="173" grpId="0" animBg="1" advAuto="0"/>
      <p:bldP spid="17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D820-18CB-AB4D-828A-1CA16296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时间型数据</a:t>
            </a:r>
            <a:r>
              <a:rPr lang="en-US" altLang="zh-CN" dirty="0"/>
              <a:t>(</a:t>
            </a:r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时间 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A1FE8-E71A-AB42-8A24-92409F41A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时间型数据分为以日为单位计量的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类型和以秒为单位计量的</a:t>
            </a:r>
            <a:r>
              <a:rPr kumimoji="1" lang="en-US" altLang="zh-CN" dirty="0" err="1"/>
              <a:t>POSIXct</a:t>
            </a:r>
            <a:r>
              <a:rPr kumimoji="1" lang="zh-CN" altLang="en-US" dirty="0"/>
              <a:t>类型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时间数据存储了相对于参照时刻</a:t>
            </a:r>
            <a:r>
              <a:rPr kumimoji="1" lang="en-US" altLang="zh-CN" dirty="0"/>
              <a:t>(1970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</a:t>
            </a:r>
            <a:r>
              <a:rPr kumimoji="1" lang="en-US" altLang="zh-CN" dirty="0"/>
              <a:t>)</a:t>
            </a:r>
            <a:r>
              <a:rPr kumimoji="1" lang="zh-CN" altLang="en-US" dirty="0"/>
              <a:t>以来的天数或秒数</a:t>
            </a:r>
          </a:p>
        </p:txBody>
      </p:sp>
      <p:sp>
        <p:nvSpPr>
          <p:cNvPr id="4" name="读取系统时间：">
            <a:extLst>
              <a:ext uri="{FF2B5EF4-FFF2-40B4-BE49-F238E27FC236}">
                <a16:creationId xmlns:a16="http://schemas.microsoft.com/office/drawing/2014/main" id="{0CC9E0B4-3BB7-A841-9F4B-5D5110BB1022}"/>
              </a:ext>
            </a:extLst>
          </p:cNvPr>
          <p:cNvSpPr txBox="1"/>
          <p:nvPr/>
        </p:nvSpPr>
        <p:spPr>
          <a:xfrm>
            <a:off x="905376" y="4249386"/>
            <a:ext cx="115279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CN" altLang="en-US" dirty="0"/>
              <a:t>时区：</a:t>
            </a:r>
            <a:r>
              <a:rPr lang="en-US" altLang="zh-CN" dirty="0"/>
              <a:t>UTC </a:t>
            </a:r>
            <a:r>
              <a:rPr lang="zh-CN" altLang="en-US" dirty="0"/>
              <a:t>世界协调时间</a:t>
            </a:r>
            <a:r>
              <a:rPr lang="en-US" altLang="zh-CN" dirty="0"/>
              <a:t>(</a:t>
            </a:r>
            <a:r>
              <a:rPr lang="zh-CN" altLang="en-US" dirty="0"/>
              <a:t>经度</a:t>
            </a:r>
            <a:r>
              <a:rPr lang="en-US" altLang="zh-CN" dirty="0"/>
              <a:t>0)</a:t>
            </a:r>
          </a:p>
          <a:p>
            <a:r>
              <a:rPr lang="en-US" altLang="zh-CN" dirty="0"/>
              <a:t>		CST </a:t>
            </a:r>
            <a:r>
              <a:rPr lang="zh-CN" altLang="en-US" dirty="0"/>
              <a:t>中央标准时间</a:t>
            </a:r>
            <a:r>
              <a:rPr lang="en-US" altLang="zh-CN" dirty="0"/>
              <a:t>(</a:t>
            </a:r>
            <a:r>
              <a:rPr lang="zh-CN" altLang="en-US" dirty="0"/>
              <a:t>在中国即北京时间）</a:t>
            </a:r>
            <a:endParaRPr lang="en-US" altLang="zh-CN" dirty="0"/>
          </a:p>
          <a:p>
            <a:r>
              <a:rPr lang="en-US" altLang="zh-CN" dirty="0"/>
              <a:t>		GMT </a:t>
            </a:r>
            <a:r>
              <a:rPr lang="zh-CN" altLang="en-US" dirty="0"/>
              <a:t>格林尼治时间 </a:t>
            </a:r>
            <a:endParaRPr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187F8-C242-AC41-B235-2BD0D28241F8}"/>
              </a:ext>
            </a:extLst>
          </p:cNvPr>
          <p:cNvSpPr/>
          <p:nvPr/>
        </p:nvSpPr>
        <p:spPr>
          <a:xfrm>
            <a:off x="2296622" y="6500855"/>
            <a:ext cx="4793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now(tz = 'Etc/GMT+8’)</a:t>
            </a:r>
            <a:endParaRPr lang="en-US" altLang="zh-CN" sz="2400" dirty="0">
              <a:solidFill>
                <a:srgbClr val="0433FF"/>
              </a:solidFill>
            </a:endParaRPr>
          </a:p>
          <a:p>
            <a:r>
              <a:rPr lang="en-US" altLang="zh-CN" sz="2400" dirty="0">
                <a:solidFill>
                  <a:srgbClr val="0433FF"/>
                </a:solidFill>
              </a:rPr>
              <a:t>now(</a:t>
            </a:r>
            <a:r>
              <a:rPr lang="en-US" altLang="zh-CN" sz="2400" dirty="0" err="1">
                <a:solidFill>
                  <a:srgbClr val="0433FF"/>
                </a:solidFill>
              </a:rPr>
              <a:t>tz</a:t>
            </a:r>
            <a:r>
              <a:rPr lang="en-US" altLang="zh-CN" sz="2400" dirty="0">
                <a:solidFill>
                  <a:srgbClr val="0433FF"/>
                </a:solidFill>
              </a:rPr>
              <a:t> = '</a:t>
            </a:r>
            <a:r>
              <a:rPr lang="en-US" altLang="zh-CN" sz="2400" dirty="0" err="1">
                <a:solidFill>
                  <a:srgbClr val="0433FF"/>
                </a:solidFill>
              </a:rPr>
              <a:t>asia</a:t>
            </a:r>
            <a:r>
              <a:rPr lang="en-US" altLang="zh-CN" sz="2400" dirty="0">
                <a:solidFill>
                  <a:srgbClr val="0433FF"/>
                </a:solidFill>
              </a:rPr>
              <a:t>/shanghai')</a:t>
            </a:r>
            <a:endParaRPr lang="zh-CN" altLang="en-US" sz="2400" dirty="0">
              <a:solidFill>
                <a:srgbClr val="04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B1A128-6050-444F-9CE1-8350CF644581}"/>
              </a:ext>
            </a:extLst>
          </p:cNvPr>
          <p:cNvSpPr txBox="1"/>
          <p:nvPr/>
        </p:nvSpPr>
        <p:spPr>
          <a:xfrm>
            <a:off x="905376" y="5680480"/>
            <a:ext cx="75757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tz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或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tzone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是设置时间时的常用时区参数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15AD35-FFEA-B144-A307-F3A496415A76}"/>
              </a:ext>
            </a:extLst>
          </p:cNvPr>
          <p:cNvSpPr txBox="1"/>
          <p:nvPr/>
        </p:nvSpPr>
        <p:spPr>
          <a:xfrm>
            <a:off x="2296622" y="7754946"/>
            <a:ext cx="551433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 err="1">
                <a:solidFill>
                  <a:srgbClr val="0433FF"/>
                </a:solidFill>
              </a:rPr>
              <a:t>OlsonNames</a:t>
            </a:r>
            <a:r>
              <a:rPr lang="en-US" altLang="zh-CN" sz="2400" dirty="0">
                <a:solidFill>
                  <a:srgbClr val="0433FF"/>
                </a:solidFill>
              </a:rPr>
              <a:t>()</a:t>
            </a:r>
            <a:r>
              <a:rPr lang="zh-CN" altLang="en-US" sz="2400" dirty="0">
                <a:solidFill>
                  <a:srgbClr val="0433FF"/>
                </a:solidFill>
              </a:rPr>
              <a:t>   </a:t>
            </a:r>
            <a:r>
              <a:rPr lang="en-US" altLang="zh-CN" sz="2400" dirty="0">
                <a:solidFill>
                  <a:srgbClr val="0433FF"/>
                </a:solidFill>
              </a:rPr>
              <a:t>#</a:t>
            </a:r>
            <a:r>
              <a:rPr lang="zh-CN" altLang="en-US" sz="2400" dirty="0">
                <a:solidFill>
                  <a:srgbClr val="0433FF"/>
                </a:solidFill>
              </a:rPr>
              <a:t>查看时区命名方式</a:t>
            </a:r>
          </a:p>
          <a:p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433FF"/>
              </a:solidFill>
              <a:effectLst/>
              <a:uFillTx/>
              <a:sym typeface="Monaco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E38A23CC-8490-1E4F-B713-5B37D49F8ACE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41494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46175-B26D-40F4-9F6D-302A8AA7DA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126163" cy="5785298"/>
          </a:xfrm>
        </p:spPr>
        <p:txBody>
          <a:bodyPr/>
          <a:lstStyle/>
          <a:p>
            <a:r>
              <a:rPr lang="en-US" altLang="zh-CN" dirty="0" err="1"/>
              <a:t>lubridate</a:t>
            </a:r>
            <a:r>
              <a:rPr lang="zh-CN" altLang="en-US" dirty="0"/>
              <a:t>工具包将时间型数据操作大幅简化，字符格式能够接受非常随意的方式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8C6FCF-8F47-4E11-8394-508FAEE9B2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976537" cy="91475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创建时间数据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C9065-3EEE-4B43-9C95-9D69D80BC7F7}"/>
              </a:ext>
            </a:extLst>
          </p:cNvPr>
          <p:cNvSpPr/>
          <p:nvPr/>
        </p:nvSpPr>
        <p:spPr>
          <a:xfrm>
            <a:off x="5238261" y="198415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ymd('20190402')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"2019-04-02"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666A9-EC80-2F4F-B563-3BF2F4E0D2FF}"/>
              </a:ext>
            </a:extLst>
          </p:cNvPr>
          <p:cNvSpPr/>
          <p:nvPr/>
        </p:nvSpPr>
        <p:spPr>
          <a:xfrm>
            <a:off x="5238260" y="3423718"/>
            <a:ext cx="7563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ymd_hms('20190902,23 50 59')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"2019-09-02 23:50:59 UTC"</a:t>
            </a:r>
          </a:p>
        </p:txBody>
      </p:sp>
      <p:sp>
        <p:nvSpPr>
          <p:cNvPr id="8" name="as.POSIXlt()函数">
            <a:extLst>
              <a:ext uri="{FF2B5EF4-FFF2-40B4-BE49-F238E27FC236}">
                <a16:creationId xmlns:a16="http://schemas.microsoft.com/office/drawing/2014/main" id="{89614E9A-4371-804D-97D5-B203E13A0C40}"/>
              </a:ext>
            </a:extLst>
          </p:cNvPr>
          <p:cNvSpPr txBox="1"/>
          <p:nvPr/>
        </p:nvSpPr>
        <p:spPr>
          <a:xfrm>
            <a:off x="654049" y="5071662"/>
            <a:ext cx="4286919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计算机存储的是时间戳，以字符格式显示在屏幕上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对于</a:t>
            </a:r>
            <a:r>
              <a:rPr lang="en-US" altLang="zh-CN" sz="2800" dirty="0" err="1"/>
              <a:t>POSIXct</a:t>
            </a:r>
            <a:r>
              <a:rPr lang="zh-CN" altLang="en-US" sz="2800" dirty="0"/>
              <a:t>数据，时间戳是一个以秒为单位的正整数。</a:t>
            </a:r>
            <a:endParaRPr sz="2800" dirty="0"/>
          </a:p>
        </p:txBody>
      </p:sp>
      <p:sp>
        <p:nvSpPr>
          <p:cNvPr id="9" name="&gt; as.POSIXct(&quot;2019-01-01 10:25:30&quot;)…">
            <a:extLst>
              <a:ext uri="{FF2B5EF4-FFF2-40B4-BE49-F238E27FC236}">
                <a16:creationId xmlns:a16="http://schemas.microsoft.com/office/drawing/2014/main" id="{47A58FFE-47F4-1649-BDFB-E0770DB847CB}"/>
              </a:ext>
            </a:extLst>
          </p:cNvPr>
          <p:cNvSpPr txBox="1"/>
          <p:nvPr/>
        </p:nvSpPr>
        <p:spPr>
          <a:xfrm>
            <a:off x="5149350" y="5579492"/>
            <a:ext cx="763466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lang="en-US" sz="2400" dirty="0"/>
              <a:t>a &lt;- </a:t>
            </a:r>
            <a:r>
              <a:rPr lang="en-US" sz="2400" dirty="0" err="1"/>
              <a:t>ymd_hms</a:t>
            </a:r>
            <a:r>
              <a:rPr sz="2400" dirty="0"/>
              <a:t>("2019-01-01 10:25:30")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/>
              <a:t>&gt; mode</a:t>
            </a:r>
            <a:r>
              <a:rPr lang="en-US" altLang="zh-CN" sz="2400" dirty="0">
                <a:solidFill>
                  <a:srgbClr val="0433FF"/>
                </a:solidFill>
              </a:rPr>
              <a:t>(a)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[1] “numeric”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49FFAF41-FE35-5548-8D41-D3BC30D9EBE3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8006616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4" name="创建数据"/>
          <p:cNvSpPr txBox="1">
            <a:spLocks noGrp="1"/>
          </p:cNvSpPr>
          <p:nvPr>
            <p:ph type="body" idx="14"/>
          </p:nvPr>
        </p:nvSpPr>
        <p:spPr>
          <a:xfrm>
            <a:off x="4588045" y="565501"/>
            <a:ext cx="3499254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时间数据成分</a:t>
            </a:r>
            <a:endParaRPr dirty="0"/>
          </a:p>
        </p:txBody>
      </p:sp>
      <p:sp>
        <p:nvSpPr>
          <p:cNvPr id="185" name="通过字符型数据转化"/>
          <p:cNvSpPr txBox="1"/>
          <p:nvPr/>
        </p:nvSpPr>
        <p:spPr>
          <a:xfrm>
            <a:off x="654050" y="1990288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时间数据的成分函数</a:t>
            </a:r>
            <a:endParaRPr sz="2800" dirty="0"/>
          </a:p>
        </p:txBody>
      </p:sp>
      <p:sp>
        <p:nvSpPr>
          <p:cNvPr id="187" name="as.Date()函数"/>
          <p:cNvSpPr txBox="1"/>
          <p:nvPr/>
        </p:nvSpPr>
        <p:spPr>
          <a:xfrm>
            <a:off x="682416" y="2698173"/>
            <a:ext cx="139140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year</a:t>
            </a:r>
            <a:r>
              <a:rPr sz="2800" dirty="0"/>
              <a:t>()</a:t>
            </a:r>
          </a:p>
        </p:txBody>
      </p:sp>
      <p:sp>
        <p:nvSpPr>
          <p:cNvPr id="188" name="as.POSIXlt()函数"/>
          <p:cNvSpPr txBox="1"/>
          <p:nvPr/>
        </p:nvSpPr>
        <p:spPr>
          <a:xfrm>
            <a:off x="654049" y="337195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month</a:t>
            </a:r>
            <a:r>
              <a:rPr sz="2800" dirty="0"/>
              <a:t>()</a:t>
            </a:r>
          </a:p>
        </p:txBody>
      </p:sp>
      <p:sp>
        <p:nvSpPr>
          <p:cNvPr id="12" name="as.POSIXlt()函数">
            <a:extLst>
              <a:ext uri="{FF2B5EF4-FFF2-40B4-BE49-F238E27FC236}">
                <a16:creationId xmlns:a16="http://schemas.microsoft.com/office/drawing/2014/main" id="{92CEBB32-A138-2E42-8BF6-29DB764866E9}"/>
              </a:ext>
            </a:extLst>
          </p:cNvPr>
          <p:cNvSpPr txBox="1"/>
          <p:nvPr/>
        </p:nvSpPr>
        <p:spPr>
          <a:xfrm>
            <a:off x="682416" y="4062790"/>
            <a:ext cx="117660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day</a:t>
            </a:r>
            <a:r>
              <a:rPr sz="2800" dirty="0"/>
              <a:t>()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A8A2F-B482-1649-9073-954AB2C6A35D}"/>
              </a:ext>
            </a:extLst>
          </p:cNvPr>
          <p:cNvSpPr/>
          <p:nvPr/>
        </p:nvSpPr>
        <p:spPr>
          <a:xfrm>
            <a:off x="5390753" y="2082760"/>
            <a:ext cx="65024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year(d)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2019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year(d) &lt;- 2018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d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"2018-01-01 10:25:30 UTC"</a:t>
            </a:r>
          </a:p>
        </p:txBody>
      </p:sp>
      <p:sp>
        <p:nvSpPr>
          <p:cNvPr id="15" name="通过字符型数据转化">
            <a:extLst>
              <a:ext uri="{FF2B5EF4-FFF2-40B4-BE49-F238E27FC236}">
                <a16:creationId xmlns:a16="http://schemas.microsoft.com/office/drawing/2014/main" id="{A0C9F118-F6C8-1945-899A-96F651EEA3D9}"/>
              </a:ext>
            </a:extLst>
          </p:cNvPr>
          <p:cNvSpPr txBox="1"/>
          <p:nvPr/>
        </p:nvSpPr>
        <p:spPr>
          <a:xfrm>
            <a:off x="654049" y="4753624"/>
            <a:ext cx="428691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既可以作为读取函数也可以作为替代函数</a:t>
            </a:r>
            <a:endParaRPr sz="2800" dirty="0"/>
          </a:p>
        </p:txBody>
      </p:sp>
      <p:sp>
        <p:nvSpPr>
          <p:cNvPr id="11" name="通过字符型数据转化">
            <a:extLst>
              <a:ext uri="{FF2B5EF4-FFF2-40B4-BE49-F238E27FC236}">
                <a16:creationId xmlns:a16="http://schemas.microsoft.com/office/drawing/2014/main" id="{92AC4AA2-53D4-C949-A10D-CCF38DD65D34}"/>
              </a:ext>
            </a:extLst>
          </p:cNvPr>
          <p:cNvSpPr txBox="1"/>
          <p:nvPr/>
        </p:nvSpPr>
        <p:spPr>
          <a:xfrm>
            <a:off x="585785" y="5819764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读取一周中的第几天</a:t>
            </a:r>
            <a:endParaRPr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4B29B9-CCF2-4A4C-9A60-8503DEA9566E}"/>
              </a:ext>
            </a:extLst>
          </p:cNvPr>
          <p:cNvSpPr txBox="1"/>
          <p:nvPr/>
        </p:nvSpPr>
        <p:spPr>
          <a:xfrm>
            <a:off x="5390753" y="5847531"/>
            <a:ext cx="353943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 err="1">
                <a:solidFill>
                  <a:srgbClr val="0433FF"/>
                </a:solidFill>
              </a:rPr>
              <a:t>wdays</a:t>
            </a:r>
            <a:r>
              <a:rPr lang="en-US" altLang="zh-CN" sz="2800" dirty="0">
                <a:solidFill>
                  <a:srgbClr val="0433FF"/>
                </a:solidFill>
              </a:rPr>
              <a:t>(today())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433FF"/>
              </a:solidFill>
              <a:effectLst/>
              <a:uFillTx/>
              <a:sym typeface="Monaco"/>
            </a:endParaRPr>
          </a:p>
        </p:txBody>
      </p:sp>
      <p:sp>
        <p:nvSpPr>
          <p:cNvPr id="13" name="as.Date()函数">
            <a:extLst>
              <a:ext uri="{FF2B5EF4-FFF2-40B4-BE49-F238E27FC236}">
                <a16:creationId xmlns:a16="http://schemas.microsoft.com/office/drawing/2014/main" id="{21C2AF51-AE79-284E-8C2C-FAA7734E8213}"/>
              </a:ext>
            </a:extLst>
          </p:cNvPr>
          <p:cNvSpPr txBox="1"/>
          <p:nvPr/>
        </p:nvSpPr>
        <p:spPr>
          <a:xfrm>
            <a:off x="761449" y="6381010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ydays</a:t>
            </a:r>
            <a:r>
              <a:rPr sz="2800" dirty="0"/>
              <a:t>()</a:t>
            </a:r>
          </a:p>
        </p:txBody>
      </p:sp>
      <p:sp>
        <p:nvSpPr>
          <p:cNvPr id="14" name="as.Date()函数">
            <a:extLst>
              <a:ext uri="{FF2B5EF4-FFF2-40B4-BE49-F238E27FC236}">
                <a16:creationId xmlns:a16="http://schemas.microsoft.com/office/drawing/2014/main" id="{8BC27D52-8CB9-E845-8918-1D84BAF15CA4}"/>
              </a:ext>
            </a:extLst>
          </p:cNvPr>
          <p:cNvSpPr txBox="1"/>
          <p:nvPr/>
        </p:nvSpPr>
        <p:spPr>
          <a:xfrm>
            <a:off x="759655" y="7496572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wdays</a:t>
            </a:r>
            <a:r>
              <a:rPr sz="2800" dirty="0"/>
              <a:t>()</a:t>
            </a:r>
          </a:p>
        </p:txBody>
      </p:sp>
      <p:sp>
        <p:nvSpPr>
          <p:cNvPr id="16" name="as.Date()函数">
            <a:extLst>
              <a:ext uri="{FF2B5EF4-FFF2-40B4-BE49-F238E27FC236}">
                <a16:creationId xmlns:a16="http://schemas.microsoft.com/office/drawing/2014/main" id="{0B5F1E1B-4026-3648-AAC2-2F5BFD7203E9}"/>
              </a:ext>
            </a:extLst>
          </p:cNvPr>
          <p:cNvSpPr txBox="1"/>
          <p:nvPr/>
        </p:nvSpPr>
        <p:spPr>
          <a:xfrm>
            <a:off x="759655" y="696908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mdays</a:t>
            </a:r>
            <a:r>
              <a:rPr sz="2800" dirty="0"/>
              <a:t>()</a:t>
            </a:r>
          </a:p>
        </p:txBody>
      </p:sp>
      <p:sp>
        <p:nvSpPr>
          <p:cNvPr id="17" name="标题 3">
            <a:extLst>
              <a:ext uri="{FF2B5EF4-FFF2-40B4-BE49-F238E27FC236}">
                <a16:creationId xmlns:a16="http://schemas.microsoft.com/office/drawing/2014/main" id="{4BE00BC1-3AC6-6B49-B756-D44EC4D6966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0418341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46AAB-5DAA-6E44-8D49-CDFB416BCF8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32333" cy="578529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1" lang="zh-CN" altLang="en-US" dirty="0"/>
              <a:t>时期数据：</a:t>
            </a: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遵循同样的命名规则，生成一周的时间段为：</a:t>
            </a:r>
            <a:r>
              <a:rPr kumimoji="1" lang="en-US" altLang="zh-CN" dirty="0" err="1"/>
              <a:t>dweeks</a:t>
            </a:r>
            <a:r>
              <a:rPr kumimoji="1" lang="en-US" altLang="zh-CN" dirty="0"/>
              <a:t>(1)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zh-CN" dirty="0"/>
          </a:p>
          <a:p>
            <a:pPr>
              <a:spcBef>
                <a:spcPts val="0"/>
              </a:spcBef>
            </a:pPr>
            <a:r>
              <a:rPr kumimoji="1" lang="zh-CN" altLang="en-US" dirty="0"/>
              <a:t>时段数据：</a:t>
            </a: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以月为单位的时段</a:t>
            </a:r>
            <a:r>
              <a:rPr kumimoji="1" lang="en-US" altLang="zh-CN" dirty="0"/>
              <a:t>months(1)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280E6-A31E-4F42-82C2-26CEC2FED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5574" y="2530319"/>
            <a:ext cx="7186925" cy="52322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rgbClr val="0433FF"/>
                </a:solidFill>
              </a:rPr>
              <a:t>&gt; today()+</a:t>
            </a:r>
            <a:r>
              <a:rPr kumimoji="1" lang="en-US" altLang="zh-CN" sz="2400" dirty="0" err="1">
                <a:solidFill>
                  <a:srgbClr val="0433FF"/>
                </a:solidFill>
              </a:rPr>
              <a:t>dweeks</a:t>
            </a:r>
            <a:r>
              <a:rPr kumimoji="1" lang="en-US" altLang="zh-CN" sz="2400" dirty="0">
                <a:solidFill>
                  <a:srgbClr val="0433FF"/>
                </a:solidFill>
              </a:rPr>
              <a:t>(1)</a:t>
            </a:r>
            <a:r>
              <a:rPr kumimoji="1" lang="zh-CN" altLang="en-US" sz="2400" dirty="0">
                <a:solidFill>
                  <a:srgbClr val="0433FF"/>
                </a:solidFill>
              </a:rPr>
              <a:t> </a:t>
            </a:r>
            <a:r>
              <a:rPr kumimoji="1" lang="en-US" altLang="zh-CN" sz="2400" dirty="0">
                <a:solidFill>
                  <a:srgbClr val="0433FF"/>
                </a:solidFill>
              </a:rPr>
              <a:t>#</a:t>
            </a:r>
            <a:r>
              <a:rPr kumimoji="1" lang="zh-CN" altLang="en-US" sz="2400" dirty="0">
                <a:solidFill>
                  <a:srgbClr val="0433FF"/>
                </a:solidFill>
              </a:rPr>
              <a:t>当前一周后时间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29C1A-161B-BC45-B10D-77AD2842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时间段数据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F4D2DF0-D748-6649-94A4-5F6064B0B0A1}"/>
              </a:ext>
            </a:extLst>
          </p:cNvPr>
          <p:cNvSpPr txBox="1">
            <a:spLocks/>
          </p:cNvSpPr>
          <p:nvPr/>
        </p:nvSpPr>
        <p:spPr>
          <a:xfrm>
            <a:off x="5195574" y="3507404"/>
            <a:ext cx="71869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en-US" altLang="zh-CN" sz="2400" dirty="0">
                <a:solidFill>
                  <a:srgbClr val="0433FF"/>
                </a:solidFill>
              </a:rPr>
              <a:t>&gt; </a:t>
            </a:r>
            <a:r>
              <a:rPr kumimoji="1" lang="en-US" altLang="zh-CN" sz="2400" dirty="0" err="1">
                <a:solidFill>
                  <a:srgbClr val="0433FF"/>
                </a:solidFill>
              </a:rPr>
              <a:t>as.duration</a:t>
            </a:r>
            <a:r>
              <a:rPr kumimoji="1" lang="en-US" altLang="zh-CN" sz="2400" dirty="0">
                <a:solidFill>
                  <a:srgbClr val="0433FF"/>
                </a:solidFill>
              </a:rPr>
              <a:t>(1000) #</a:t>
            </a:r>
            <a:r>
              <a:rPr kumimoji="1" lang="zh-CN" altLang="en-US" sz="2400" dirty="0">
                <a:solidFill>
                  <a:srgbClr val="0433FF"/>
                </a:solidFill>
              </a:rPr>
              <a:t>转化为</a:t>
            </a:r>
            <a:r>
              <a:rPr kumimoji="1" lang="en-US" altLang="zh-CN" sz="2400" dirty="0">
                <a:solidFill>
                  <a:srgbClr val="0433FF"/>
                </a:solidFill>
              </a:rPr>
              <a:t>1000</a:t>
            </a:r>
            <a:r>
              <a:rPr kumimoji="1" lang="zh-CN" altLang="en-US" sz="2400" dirty="0">
                <a:solidFill>
                  <a:srgbClr val="0433FF"/>
                </a:solidFill>
              </a:rPr>
              <a:t>秒时期数据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2F6296-F088-0044-993E-F2080E5CD120}"/>
              </a:ext>
            </a:extLst>
          </p:cNvPr>
          <p:cNvSpPr txBox="1"/>
          <p:nvPr/>
        </p:nvSpPr>
        <p:spPr>
          <a:xfrm>
            <a:off x="5195574" y="4876800"/>
            <a:ext cx="61282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433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&gt; today()+months(2) #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433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两个月后的时间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CCE45C05-B720-E844-BA8D-1F3EA291E8ED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16699503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BA4A-9501-EC42-BE0F-6D70ECAB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8FA9-C8F8-7C43-AE52-54BC66BAF3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4146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时间数据可以正常参与算术运算。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F71B1-ADF9-9549-BDCC-21663D40D7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5" y="565501"/>
            <a:ext cx="3059664" cy="914755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时间数据运算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629E4A-93A4-EC41-88F3-79CAAAAB538B}"/>
              </a:ext>
            </a:extLst>
          </p:cNvPr>
          <p:cNvSpPr/>
          <p:nvPr/>
        </p:nvSpPr>
        <p:spPr>
          <a:xfrm>
            <a:off x="5250061" y="1858651"/>
            <a:ext cx="7533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 &lt;- ymd('1949-10-01')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today()-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Time difference of 25560 days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57F86E-8291-3D43-B730-C80AD00D82CC}"/>
              </a:ext>
            </a:extLst>
          </p:cNvPr>
          <p:cNvSpPr/>
          <p:nvPr/>
        </p:nvSpPr>
        <p:spPr>
          <a:xfrm>
            <a:off x="5250061" y="362204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day+years(70)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"2019-10-01"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028AD-DE1F-9649-92F9-A1C1101106A3}"/>
              </a:ext>
            </a:extLst>
          </p:cNvPr>
          <p:cNvSpPr txBox="1"/>
          <p:nvPr/>
        </p:nvSpPr>
        <p:spPr>
          <a:xfrm>
            <a:off x="897624" y="3370690"/>
            <a:ext cx="207749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years()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months()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days()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A502E6FE-DFC9-C240-A547-2AC032417A7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42321081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86DD6-49EB-48AB-BFD1-5CA4023E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多模式变量</a:t>
            </a:r>
          </a:p>
        </p:txBody>
      </p:sp>
      <p:grpSp>
        <p:nvGrpSpPr>
          <p:cNvPr id="3" name="2719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517326E-964E-43EE-9320-CFE8232E58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6964" y="2299751"/>
            <a:ext cx="12423234" cy="5025236"/>
            <a:chOff x="297153" y="1013018"/>
            <a:chExt cx="11646782" cy="471116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BE0BF34-2FF4-484C-9E26-2C26B6939EE5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 flipV="1">
              <a:off x="2306778" y="2077889"/>
              <a:ext cx="7529095" cy="8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ïśļiďè">
              <a:extLst>
                <a:ext uri="{FF2B5EF4-FFF2-40B4-BE49-F238E27FC236}">
                  <a16:creationId xmlns:a16="http://schemas.microsoft.com/office/drawing/2014/main" id="{EEEDF111-E6DB-475C-B82A-A4BAAA106B7C}"/>
                </a:ext>
              </a:extLst>
            </p:cNvPr>
            <p:cNvSpPr txBox="1"/>
            <p:nvPr/>
          </p:nvSpPr>
          <p:spPr>
            <a:xfrm>
              <a:off x="2479733" y="1294436"/>
              <a:ext cx="2067329" cy="720413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单模式变量</a:t>
              </a:r>
            </a:p>
          </p:txBody>
        </p:sp>
        <p:sp>
          <p:nvSpPr>
            <p:cNvPr id="7" name="iṩľíďe">
              <a:extLst>
                <a:ext uri="{FF2B5EF4-FFF2-40B4-BE49-F238E27FC236}">
                  <a16:creationId xmlns:a16="http://schemas.microsoft.com/office/drawing/2014/main" id="{1A6F9149-3EE9-4670-9AF4-460C8706E2D5}"/>
                </a:ext>
              </a:extLst>
            </p:cNvPr>
            <p:cNvSpPr/>
            <p:nvPr/>
          </p:nvSpPr>
          <p:spPr>
            <a:xfrm>
              <a:off x="1053422" y="315308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8" name="íŝḻíḓê">
              <a:extLst>
                <a:ext uri="{FF2B5EF4-FFF2-40B4-BE49-F238E27FC236}">
                  <a16:creationId xmlns:a16="http://schemas.microsoft.com/office/drawing/2014/main" id="{E60FAB3A-ACE1-4885-BC36-A0E9840212E4}"/>
                </a:ext>
              </a:extLst>
            </p:cNvPr>
            <p:cNvSpPr/>
            <p:nvPr/>
          </p:nvSpPr>
          <p:spPr>
            <a:xfrm>
              <a:off x="1053422" y="4248772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9" name="iṡľîďé">
              <a:extLst>
                <a:ext uri="{FF2B5EF4-FFF2-40B4-BE49-F238E27FC236}">
                  <a16:creationId xmlns:a16="http://schemas.microsoft.com/office/drawing/2014/main" id="{D0F47101-D76A-4026-B944-A1161E316187}"/>
                </a:ext>
              </a:extLst>
            </p:cNvPr>
            <p:cNvSpPr/>
            <p:nvPr/>
          </p:nvSpPr>
          <p:spPr>
            <a:xfrm flipH="1">
              <a:off x="11099764" y="315308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0" name="ïṧ1ïḍe">
              <a:extLst>
                <a:ext uri="{FF2B5EF4-FFF2-40B4-BE49-F238E27FC236}">
                  <a16:creationId xmlns:a16="http://schemas.microsoft.com/office/drawing/2014/main" id="{9AB38D6F-F0CF-4B9E-907D-D497E8B552F1}"/>
                </a:ext>
              </a:extLst>
            </p:cNvPr>
            <p:cNvSpPr/>
            <p:nvPr/>
          </p:nvSpPr>
          <p:spPr>
            <a:xfrm flipH="1">
              <a:off x="11099764" y="4248772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9" name="ïşľîḓè">
              <a:extLst>
                <a:ext uri="{FF2B5EF4-FFF2-40B4-BE49-F238E27FC236}">
                  <a16:creationId xmlns:a16="http://schemas.microsoft.com/office/drawing/2014/main" id="{6309A14B-7DC0-4630-90B7-60C5E6C14B1B}"/>
                </a:ext>
              </a:extLst>
            </p:cNvPr>
            <p:cNvSpPr/>
            <p:nvPr/>
          </p:nvSpPr>
          <p:spPr>
            <a:xfrm>
              <a:off x="297153" y="1028194"/>
              <a:ext cx="2009625" cy="2116087"/>
            </a:xfrm>
            <a:prstGeom prst="ellipse">
              <a:avLst/>
            </a:prstGeom>
            <a:blipFill>
              <a:blip r:embed="rId3"/>
              <a:stretch>
                <a:fillRect l="-25424" r="-24634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ŝḻïḑe">
              <a:extLst>
                <a:ext uri="{FF2B5EF4-FFF2-40B4-BE49-F238E27FC236}">
                  <a16:creationId xmlns:a16="http://schemas.microsoft.com/office/drawing/2014/main" id="{87F21668-CC49-4C7D-B21C-C738D9391F99}"/>
                </a:ext>
              </a:extLst>
            </p:cNvPr>
            <p:cNvSpPr txBox="1"/>
            <p:nvPr/>
          </p:nvSpPr>
          <p:spPr>
            <a:xfrm>
              <a:off x="7804018" y="1309612"/>
              <a:ext cx="2081202" cy="733689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多模式变量</a:t>
              </a:r>
            </a:p>
          </p:txBody>
        </p:sp>
        <p:sp>
          <p:nvSpPr>
            <p:cNvPr id="13" name="ïṧ1ïde">
              <a:extLst>
                <a:ext uri="{FF2B5EF4-FFF2-40B4-BE49-F238E27FC236}">
                  <a16:creationId xmlns:a16="http://schemas.microsoft.com/office/drawing/2014/main" id="{0D4EA57D-A67B-4375-9478-FEAB7533C4D8}"/>
                </a:ext>
              </a:extLst>
            </p:cNvPr>
            <p:cNvSpPr/>
            <p:nvPr/>
          </p:nvSpPr>
          <p:spPr bwMode="auto">
            <a:xfrm>
              <a:off x="1094917" y="3153087"/>
              <a:ext cx="3236451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方式：增加维度属性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í$ľiḋe">
              <a:extLst>
                <a:ext uri="{FF2B5EF4-FFF2-40B4-BE49-F238E27FC236}">
                  <a16:creationId xmlns:a16="http://schemas.microsoft.com/office/drawing/2014/main" id="{753AFC45-D514-4FBD-845B-A3EF2483397D}"/>
                </a:ext>
              </a:extLst>
            </p:cNvPr>
            <p:cNvSpPr/>
            <p:nvPr/>
          </p:nvSpPr>
          <p:spPr bwMode="auto">
            <a:xfrm>
              <a:off x="1075710" y="4215118"/>
              <a:ext cx="285265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矩阵 </a:t>
              </a:r>
              <a:r>
                <a:rPr lang="en-US" altLang="zh-CN" sz="2800" dirty="0">
                  <a:solidFill>
                    <a:schemeClr val="bg1"/>
                  </a:solidFill>
                </a:rPr>
                <a:t>(matrix)</a:t>
              </a:r>
            </a:p>
          </p:txBody>
        </p:sp>
        <p:sp>
          <p:nvSpPr>
            <p:cNvPr id="15" name="is1íḑê">
              <a:extLst>
                <a:ext uri="{FF2B5EF4-FFF2-40B4-BE49-F238E27FC236}">
                  <a16:creationId xmlns:a16="http://schemas.microsoft.com/office/drawing/2014/main" id="{AC43555A-47DE-4F1A-8E07-285C1938156D}"/>
                </a:ext>
              </a:extLst>
            </p:cNvPr>
            <p:cNvSpPr/>
            <p:nvPr/>
          </p:nvSpPr>
          <p:spPr bwMode="auto">
            <a:xfrm>
              <a:off x="8514774" y="3153087"/>
              <a:ext cx="2581612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方式：嵌套叠加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îṣ1îḍè">
              <a:extLst>
                <a:ext uri="{FF2B5EF4-FFF2-40B4-BE49-F238E27FC236}">
                  <a16:creationId xmlns:a16="http://schemas.microsoft.com/office/drawing/2014/main" id="{8D4254AD-465A-46FE-A34D-942BB8CC10A0}"/>
                </a:ext>
              </a:extLst>
            </p:cNvPr>
            <p:cNvSpPr/>
            <p:nvPr/>
          </p:nvSpPr>
          <p:spPr bwMode="auto">
            <a:xfrm>
              <a:off x="7058289" y="4226004"/>
              <a:ext cx="402977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</a:t>
              </a:r>
              <a:r>
                <a:rPr lang="en-US" altLang="zh-CN" sz="2800" dirty="0" err="1">
                  <a:solidFill>
                    <a:schemeClr val="bg1"/>
                  </a:solidFill>
                </a:rPr>
                <a:t>data.frame</a:t>
              </a:r>
              <a:r>
                <a:rPr lang="en-US" altLang="zh-CN" sz="2800" dirty="0">
                  <a:solidFill>
                    <a:schemeClr val="bg1"/>
                  </a:solidFill>
                </a:rPr>
                <a:t>)</a:t>
              </a:r>
              <a:r>
                <a:rPr lang="zh-CN" altLang="en-US" sz="2800" dirty="0">
                  <a:solidFill>
                    <a:schemeClr val="bg1"/>
                  </a:solidFill>
                </a:rPr>
                <a:t>数据框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ï$lïde">
              <a:extLst>
                <a:ext uri="{FF2B5EF4-FFF2-40B4-BE49-F238E27FC236}">
                  <a16:creationId xmlns:a16="http://schemas.microsoft.com/office/drawing/2014/main" id="{B9272506-E01B-499E-A176-C1E904B07E2C}"/>
                </a:ext>
              </a:extLst>
            </p:cNvPr>
            <p:cNvSpPr/>
            <p:nvPr/>
          </p:nvSpPr>
          <p:spPr>
            <a:xfrm>
              <a:off x="5197271" y="1375970"/>
              <a:ext cx="1861017" cy="1555716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îşlïdé">
              <a:extLst>
                <a:ext uri="{FF2B5EF4-FFF2-40B4-BE49-F238E27FC236}">
                  <a16:creationId xmlns:a16="http://schemas.microsoft.com/office/drawing/2014/main" id="{4FA47DD7-1E23-47BC-A32E-CD12C0A3459F}"/>
                </a:ext>
              </a:extLst>
            </p:cNvPr>
            <p:cNvSpPr/>
            <p:nvPr/>
          </p:nvSpPr>
          <p:spPr>
            <a:xfrm>
              <a:off x="5370224" y="1392456"/>
              <a:ext cx="1551374" cy="1555716"/>
            </a:xfrm>
            <a:prstGeom prst="ellipse">
              <a:avLst/>
            </a:prstGeom>
            <a:blipFill>
              <a:blip r:embed="rId4"/>
              <a:srcRect/>
              <a:stretch>
                <a:fillRect l="-25152" r="-24847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işḻíḋé">
              <a:extLst>
                <a:ext uri="{FF2B5EF4-FFF2-40B4-BE49-F238E27FC236}">
                  <a16:creationId xmlns:a16="http://schemas.microsoft.com/office/drawing/2014/main" id="{EAC36531-B65C-4938-A1AE-47F0AA2CB811}"/>
                </a:ext>
              </a:extLst>
            </p:cNvPr>
            <p:cNvSpPr/>
            <p:nvPr/>
          </p:nvSpPr>
          <p:spPr>
            <a:xfrm>
              <a:off x="9835873" y="1013018"/>
              <a:ext cx="2108062" cy="2129742"/>
            </a:xfrm>
            <a:prstGeom prst="ellipse">
              <a:avLst/>
            </a:prstGeom>
            <a:blipFill>
              <a:blip r:embed="rId5"/>
              <a:stretch>
                <a:fillRect l="-25392" r="-24608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îS1ïḋê">
              <a:extLst>
                <a:ext uri="{FF2B5EF4-FFF2-40B4-BE49-F238E27FC236}">
                  <a16:creationId xmlns:a16="http://schemas.microsoft.com/office/drawing/2014/main" id="{79622386-3129-480D-B777-C7B1CA5FF630}"/>
                </a:ext>
              </a:extLst>
            </p:cNvPr>
            <p:cNvSpPr/>
            <p:nvPr/>
          </p:nvSpPr>
          <p:spPr>
            <a:xfrm>
              <a:off x="1053422" y="518954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1" name="iśľîdê">
              <a:extLst>
                <a:ext uri="{FF2B5EF4-FFF2-40B4-BE49-F238E27FC236}">
                  <a16:creationId xmlns:a16="http://schemas.microsoft.com/office/drawing/2014/main" id="{2361ACB4-02C8-463B-A382-DEF95E8CBACD}"/>
                </a:ext>
              </a:extLst>
            </p:cNvPr>
            <p:cNvSpPr/>
            <p:nvPr/>
          </p:nvSpPr>
          <p:spPr>
            <a:xfrm flipH="1">
              <a:off x="11099764" y="518954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2" name="iṣ1íḍè">
              <a:extLst>
                <a:ext uri="{FF2B5EF4-FFF2-40B4-BE49-F238E27FC236}">
                  <a16:creationId xmlns:a16="http://schemas.microsoft.com/office/drawing/2014/main" id="{4490F281-9C51-469D-AE02-7FA75CF2D0ED}"/>
                </a:ext>
              </a:extLst>
            </p:cNvPr>
            <p:cNvSpPr/>
            <p:nvPr/>
          </p:nvSpPr>
          <p:spPr bwMode="auto">
            <a:xfrm>
              <a:off x="1075710" y="5155893"/>
              <a:ext cx="251230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数组</a:t>
              </a:r>
              <a:r>
                <a:rPr lang="en-US" altLang="zh-CN" sz="2800" dirty="0">
                  <a:solidFill>
                    <a:schemeClr val="bg1"/>
                  </a:solidFill>
                </a:rPr>
                <a:t> (array)</a:t>
              </a:r>
            </a:p>
          </p:txBody>
        </p:sp>
        <p:sp>
          <p:nvSpPr>
            <p:cNvPr id="23" name="ïś1íḍé">
              <a:extLst>
                <a:ext uri="{FF2B5EF4-FFF2-40B4-BE49-F238E27FC236}">
                  <a16:creationId xmlns:a16="http://schemas.microsoft.com/office/drawing/2014/main" id="{BFBF2296-A5FE-440C-9B91-3B1FE203BD9D}"/>
                </a:ext>
              </a:extLst>
            </p:cNvPr>
            <p:cNvSpPr/>
            <p:nvPr/>
          </p:nvSpPr>
          <p:spPr bwMode="auto">
            <a:xfrm>
              <a:off x="7721094" y="5166779"/>
              <a:ext cx="336697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(list)</a:t>
              </a:r>
              <a:r>
                <a:rPr lang="zh-CN" altLang="en-US" sz="2800" dirty="0">
                  <a:solidFill>
                    <a:schemeClr val="bg1"/>
                  </a:solidFill>
                </a:rPr>
                <a:t>列表变量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íṧľîḋé">
              <a:extLst>
                <a:ext uri="{FF2B5EF4-FFF2-40B4-BE49-F238E27FC236}">
                  <a16:creationId xmlns:a16="http://schemas.microsoft.com/office/drawing/2014/main" id="{AD9B6CE3-51EC-45B8-AE17-6410101AFF1C}"/>
                </a:ext>
              </a:extLst>
            </p:cNvPr>
            <p:cNvGrpSpPr/>
            <p:nvPr/>
          </p:nvGrpSpPr>
          <p:grpSpPr>
            <a:xfrm>
              <a:off x="4851148" y="3495933"/>
              <a:ext cx="2553265" cy="1301222"/>
              <a:chOff x="403381" y="1429926"/>
              <a:chExt cx="5692603" cy="1301222"/>
            </a:xfrm>
          </p:grpSpPr>
          <p:sp>
            <p:nvSpPr>
              <p:cNvPr id="25" name="iṡľîḑé">
                <a:extLst>
                  <a:ext uri="{FF2B5EF4-FFF2-40B4-BE49-F238E27FC236}">
                    <a16:creationId xmlns:a16="http://schemas.microsoft.com/office/drawing/2014/main" id="{DFC81179-CC35-4F73-AE34-7AFEB9CCF229}"/>
                  </a:ext>
                </a:extLst>
              </p:cNvPr>
              <p:cNvSpPr/>
              <p:nvPr/>
            </p:nvSpPr>
            <p:spPr bwMode="auto">
              <a:xfrm>
                <a:off x="403381" y="1871731"/>
                <a:ext cx="5692603" cy="859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…</a:t>
                </a:r>
                <a:r>
                  <a:rPr lang="zh-CN" altLang="en-US" sz="1100"/>
                  <a:t> </a:t>
                </a:r>
                <a:r>
                  <a:rPr lang="en-US" altLang="zh-CN" sz="1100"/>
                  <a:t>…</a:t>
                </a:r>
                <a:endParaRPr lang="en-US" altLang="zh-CN" sz="1100" dirty="0"/>
              </a:p>
            </p:txBody>
          </p:sp>
          <p:sp>
            <p:nvSpPr>
              <p:cNvPr id="26" name="íŝľiḋe">
                <a:extLst>
                  <a:ext uri="{FF2B5EF4-FFF2-40B4-BE49-F238E27FC236}">
                    <a16:creationId xmlns:a16="http://schemas.microsoft.com/office/drawing/2014/main" id="{97D2D931-7D1D-43C0-A839-5BACA126E1DF}"/>
                  </a:ext>
                </a:extLst>
              </p:cNvPr>
              <p:cNvSpPr txBox="1"/>
              <p:nvPr/>
            </p:nvSpPr>
            <p:spPr bwMode="auto">
              <a:xfrm>
                <a:off x="403381" y="1429926"/>
                <a:ext cx="5692603" cy="44180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原子向量</a:t>
                </a:r>
                <a:endParaRPr lang="en-US" altLang="zh-CN" sz="2400" b="1" dirty="0"/>
              </a:p>
            </p:txBody>
          </p:sp>
        </p:grpSp>
      </p:grpSp>
      <p:sp>
        <p:nvSpPr>
          <p:cNvPr id="28" name="标题 3">
            <a:extLst>
              <a:ext uri="{FF2B5EF4-FFF2-40B4-BE49-F238E27FC236}">
                <a16:creationId xmlns:a16="http://schemas.microsoft.com/office/drawing/2014/main" id="{47B680D2-DB4E-7D44-BD4C-213E9E0CD80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</a:p>
        </p:txBody>
      </p:sp>
    </p:spTree>
    <p:extLst>
      <p:ext uri="{BB962C8B-B14F-4D97-AF65-F5344CB8AC3E}">
        <p14:creationId xmlns:p14="http://schemas.microsoft.com/office/powerpoint/2010/main" val="34081008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列表变量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73151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/>
              <a:t>list</a:t>
            </a:r>
            <a:r>
              <a:rPr lang="zh-CN" altLang="en-US" dirty="0"/>
              <a:t>变量创建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列表属性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列表索引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3967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8967A8-C847-E44F-92F2-9C4F9743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列表变量（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A5196F-D952-45CD-821F-12D984B2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093069" cy="666750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/>
              <a:t>列表变量又称为递归向量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本质上是向量每一个元素拓展为一个变量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元素之间类型无限制，元素变量甚至可以是列表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类似于文件夹的树形结构变量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CB904B-19C4-C94F-9E02-B80010430CED}"/>
              </a:ext>
            </a:extLst>
          </p:cNvPr>
          <p:cNvSpPr txBox="1"/>
          <p:nvPr/>
        </p:nvSpPr>
        <p:spPr>
          <a:xfrm>
            <a:off x="7452946" y="8137134"/>
            <a:ext cx="52081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y,a,b,ac,cd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均为自命名的变量名称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68925-9792-9643-B23F-C5D9216B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15" y="5312019"/>
            <a:ext cx="1549400" cy="194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032EF-4B3D-8845-8BF8-F9AFC4A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34" y="2021254"/>
            <a:ext cx="4330700" cy="1244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A2EAE1-C468-584B-AE50-7BB8B1F6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34" y="3806852"/>
            <a:ext cx="4394200" cy="3771900"/>
          </a:xfrm>
          <a:prstGeom prst="rect">
            <a:avLst/>
          </a:prstGeom>
        </p:spPr>
      </p:pic>
      <p:sp>
        <p:nvSpPr>
          <p:cNvPr id="9" name="标题 3">
            <a:extLst>
              <a:ext uri="{FF2B5EF4-FFF2-40B4-BE49-F238E27FC236}">
                <a16:creationId xmlns:a16="http://schemas.microsoft.com/office/drawing/2014/main" id="{80AB5C06-6679-4C49-B878-2049D037B20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4302997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0CAF-A5A0-1B49-923B-D81C47F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列表的创建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A25C4-0A75-49ED-939B-C148700691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864100" cy="57852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list()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元素变量类型不受限制</a:t>
            </a:r>
            <a:endParaRPr lang="en-US" altLang="zh-CN" dirty="0"/>
          </a:p>
          <a:p>
            <a:r>
              <a:rPr lang="zh-CN" altLang="en-US" dirty="0"/>
              <a:t>元素变量可以是列表</a:t>
            </a:r>
            <a:endParaRPr lang="en-US" altLang="zh-CN" dirty="0"/>
          </a:p>
          <a:p>
            <a:r>
              <a:rPr lang="zh-CN" altLang="en-US" dirty="0"/>
              <a:t>元素变量的层数不受限制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726B35-44D3-F44B-A636-9548AC9ECECA}"/>
              </a:ext>
            </a:extLst>
          </p:cNvPr>
          <p:cNvSpPr/>
          <p:nvPr/>
        </p:nvSpPr>
        <p:spPr>
          <a:xfrm>
            <a:off x="5873263" y="2199144"/>
            <a:ext cx="6945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mylist &lt;-list(</a:t>
            </a:r>
            <a:r>
              <a:rPr lang="en-US" altLang="zh-CN" sz="2400" dirty="0"/>
              <a:t>a=</a:t>
            </a:r>
            <a:r>
              <a:rPr lang="zh-CN" altLang="en-US" sz="2400" dirty="0"/>
              <a:t>c(1,3,6),</a:t>
            </a:r>
            <a:r>
              <a:rPr lang="en-US" altLang="zh-CN" sz="2400" dirty="0"/>
              <a:t> b=</a:t>
            </a:r>
            <a:r>
              <a:rPr lang="zh-CN" altLang="en-US" sz="2400" dirty="0"/>
              <a:t>letters[1:5])</a:t>
            </a:r>
          </a:p>
          <a:p>
            <a:r>
              <a:rPr lang="zh-CN" altLang="en-US" sz="2400" dirty="0"/>
              <a:t>&gt; mylist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$a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1 3 6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$b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"a" "b" "c" "d" "e"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8F2E16-2E7E-FF41-AAF0-DB0BE18931C7}"/>
              </a:ext>
            </a:extLst>
          </p:cNvPr>
          <p:cNvSpPr/>
          <p:nvPr/>
        </p:nvSpPr>
        <p:spPr>
          <a:xfrm>
            <a:off x="5932854" y="5503355"/>
            <a:ext cx="7071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 </a:t>
            </a:r>
            <a:r>
              <a:rPr lang="zh-CN" altLang="en-US" sz="2400" dirty="0"/>
              <a:t>newlist &lt;- list(t1=mylist,t2=1:4)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DF818CC5-10BF-1E43-A940-FC9E2DFB453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40194209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8D13E777-3993-E44A-83E3-6B84BA74771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r="27778"/>
          <a:stretch>
            <a:fillRect/>
          </a:stretch>
        </p:blipFill>
        <p:spPr>
          <a:xfrm>
            <a:off x="6317672" y="541868"/>
            <a:ext cx="6687127" cy="866986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1EE2835-9DCD-3040-BEB3-BD2CAC4D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1FE09-4B54-6B4B-9F7E-0598A588F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《R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使用数据分析与可视化技术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</a:t>
            </a:r>
            <a:endParaRPr kumimoji="1" lang="en-US" altLang="zh-CN" dirty="0"/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数据科学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12</a:t>
            </a:r>
            <a:r>
              <a:rPr kumimoji="1" lang="zh-CN" altLang="en-US" dirty="0"/>
              <a:t>章关于因子数据和时间数据，第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章关于</a:t>
            </a:r>
            <a:r>
              <a:rPr kumimoji="1" lang="en-US" altLang="zh-CN" dirty="0" err="1"/>
              <a:t>dplyr</a:t>
            </a:r>
            <a:endParaRPr kumimoji="1" lang="en-US" altLang="zh-CN" dirty="0"/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语言教程</a:t>
            </a:r>
            <a:r>
              <a:rPr kumimoji="1" lang="en-US" altLang="zh-CN" dirty="0"/>
              <a:t>》(</a:t>
            </a:r>
            <a:r>
              <a:rPr kumimoji="1" lang="zh-CN" altLang="en-US" dirty="0"/>
              <a:t>在线版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9-13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19799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FDDF-84D9-4362-B3FC-B3A80AE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列表属性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A9BFC-86C3-4DAC-9B5F-ACC660AC6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/>
              <a:t>str()</a:t>
            </a:r>
            <a:r>
              <a:rPr lang="zh-CN" altLang="en-US" dirty="0"/>
              <a:t>观察结构</a:t>
            </a:r>
            <a:endParaRPr lang="en-US" altLang="zh-CN" dirty="0"/>
          </a:p>
          <a:p>
            <a:r>
              <a:rPr lang="en-US" altLang="zh-CN" dirty="0"/>
              <a:t>length()</a:t>
            </a:r>
            <a:r>
              <a:rPr lang="zh-CN" altLang="en-US" dirty="0"/>
              <a:t>测元素数量</a:t>
            </a:r>
            <a:endParaRPr lang="en-US" altLang="zh-CN" dirty="0"/>
          </a:p>
          <a:p>
            <a:r>
              <a:rPr lang="en-US" altLang="zh-CN" dirty="0"/>
              <a:t>names()</a:t>
            </a:r>
            <a:r>
              <a:rPr lang="zh-CN" altLang="en-US" dirty="0"/>
              <a:t>调取元素名称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E2BC1-5729-984A-85D3-6639B853284D}"/>
              </a:ext>
            </a:extLst>
          </p:cNvPr>
          <p:cNvSpPr/>
          <p:nvPr/>
        </p:nvSpPr>
        <p:spPr>
          <a:xfrm>
            <a:off x="5836138" y="1984151"/>
            <a:ext cx="7168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str(newlist)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t1:List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a: num [1:3] 1 3 6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b: chr [1:5] "a" "b" "c" "d" ...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t2: int [1:4] 1 2 3 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0F29EE-E41A-5F47-ADC1-662AB31B625C}"/>
              </a:ext>
            </a:extLst>
          </p:cNvPr>
          <p:cNvSpPr txBox="1"/>
          <p:nvPr/>
        </p:nvSpPr>
        <p:spPr>
          <a:xfrm>
            <a:off x="682416" y="8037381"/>
            <a:ext cx="56425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注意：这些操作属性的函数均继承自向量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AB7373E6-3782-A848-811B-35C4918D2896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3110048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8387D-017C-DF46-8A80-AA5C9381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DF473-5054-804B-82B8-4A9A35B181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299" y="1984151"/>
            <a:ext cx="5257799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1:[[</a:t>
            </a:r>
            <a:r>
              <a:rPr kumimoji="1" lang="zh-CN" altLang="en-US" dirty="0"/>
              <a:t>编号</a:t>
            </a:r>
            <a:r>
              <a:rPr kumimoji="1" lang="en-US" altLang="zh-CN" dirty="0"/>
              <a:t> ]]</a:t>
            </a:r>
            <a:r>
              <a:rPr kumimoji="1" lang="zh-CN" altLang="en-US" dirty="0"/>
              <a:t> 取元素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2:$</a:t>
            </a:r>
            <a:r>
              <a:rPr kumimoji="1" lang="zh-CN" altLang="en-US" dirty="0"/>
              <a:t> 按名称取元素变量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3:[‘</a:t>
            </a:r>
            <a:r>
              <a:rPr kumimoji="1" lang="zh-CN" altLang="en-US" dirty="0"/>
              <a:t>元素名</a:t>
            </a:r>
            <a:r>
              <a:rPr kumimoji="1" lang="en-US" altLang="zh-CN" dirty="0"/>
              <a:t>’]</a:t>
            </a:r>
            <a:r>
              <a:rPr kumimoji="1" lang="zh-CN" altLang="en-US" dirty="0"/>
              <a:t> 取元素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8949A4-DFD3-D341-9757-C68E624FCB11}"/>
              </a:ext>
            </a:extLst>
          </p:cNvPr>
          <p:cNvSpPr/>
          <p:nvPr/>
        </p:nvSpPr>
        <p:spPr>
          <a:xfrm>
            <a:off x="6091974" y="198415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newlist[[2]]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EDD919-33D8-2444-AA4F-5182A68C8DC4}"/>
              </a:ext>
            </a:extLst>
          </p:cNvPr>
          <p:cNvSpPr/>
          <p:nvPr/>
        </p:nvSpPr>
        <p:spPr>
          <a:xfrm>
            <a:off x="6091974" y="29035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255E5-1471-6541-AAB5-282614866D87}"/>
              </a:ext>
            </a:extLst>
          </p:cNvPr>
          <p:cNvSpPr txBox="1"/>
          <p:nvPr/>
        </p:nvSpPr>
        <p:spPr>
          <a:xfrm>
            <a:off x="5880099" y="6805082"/>
            <a:ext cx="650240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F0000"/>
                </a:solidFill>
              </a:rPr>
              <a:t>问题：</a:t>
            </a:r>
            <a:r>
              <a:rPr lang="en-US" altLang="zh-CN" sz="2800" dirty="0" err="1">
                <a:solidFill>
                  <a:srgbClr val="FF0000"/>
                </a:solidFill>
              </a:rPr>
              <a:t>newlist</a:t>
            </a:r>
            <a:r>
              <a:rPr lang="zh-CN" altLang="en-US" sz="2800" dirty="0">
                <a:solidFill>
                  <a:srgbClr val="FF0000"/>
                </a:solidFill>
              </a:rPr>
              <a:t>的第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个元素下的第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个元素怎么取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06169-DBFD-5947-905C-3C0090CD87EE}"/>
              </a:ext>
            </a:extLst>
          </p:cNvPr>
          <p:cNvSpPr/>
          <p:nvPr/>
        </p:nvSpPr>
        <p:spPr>
          <a:xfrm>
            <a:off x="6091974" y="3803760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newlist['t2']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BC02B520-AFF5-8242-B2D9-C481BF74855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0049856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339195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dirty="0" err="1"/>
              <a:t>data.frame</a:t>
            </a:r>
            <a:r>
              <a:rPr lang="en-US" dirty="0" err="1"/>
              <a:t>结构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变量操作</a:t>
            </a:r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20511409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5702-C16C-FB4A-8005-2AC12399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学生档案数据用什么工具处理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C624E-7E4D-884C-9C73-B151A9B6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35" y="1952379"/>
            <a:ext cx="7271238" cy="1441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学生电子档案根据学生提交的表格输入到计算机中，并存储于相关数据库。调取部分学生档案如图所示：</a:t>
            </a:r>
          </a:p>
        </p:txBody>
      </p:sp>
      <p:graphicFrame>
        <p:nvGraphicFramePr>
          <p:cNvPr id="4" name="表格">
            <a:extLst>
              <a:ext uri="{FF2B5EF4-FFF2-40B4-BE49-F238E27FC236}">
                <a16:creationId xmlns:a16="http://schemas.microsoft.com/office/drawing/2014/main" id="{1477745B-A539-F94D-A51D-0BCFC74EA54B}"/>
              </a:ext>
            </a:extLst>
          </p:cNvPr>
          <p:cNvGraphicFramePr/>
          <p:nvPr/>
        </p:nvGraphicFramePr>
        <p:xfrm>
          <a:off x="1350108" y="5712299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4ACD99C-24C4-BA40-A542-BE038B9BA9DB}"/>
              </a:ext>
            </a:extLst>
          </p:cNvPr>
          <p:cNvSpPr txBox="1"/>
          <p:nvPr/>
        </p:nvSpPr>
        <p:spPr>
          <a:xfrm>
            <a:off x="835758" y="4343321"/>
            <a:ext cx="76431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问题：这种数据是矩阵吗？能够当矩阵处理吗？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15086C-C0D0-1D46-BDC7-AEAD6B8C45D5}"/>
              </a:ext>
            </a:extLst>
          </p:cNvPr>
          <p:cNvGrpSpPr/>
          <p:nvPr/>
        </p:nvGrpSpPr>
        <p:grpSpPr>
          <a:xfrm>
            <a:off x="7747569" y="2030611"/>
            <a:ext cx="4421473" cy="5158897"/>
            <a:chOff x="7747569" y="1874579"/>
            <a:chExt cx="4421473" cy="5158897"/>
          </a:xfrm>
        </p:grpSpPr>
        <p:pic>
          <p:nvPicPr>
            <p:cNvPr id="7" name="图片 6" descr="图片包含 餐桌, 室内, 杯子, 就坐&#10;&#10;描述已自动生成">
              <a:extLst>
                <a:ext uri="{FF2B5EF4-FFF2-40B4-BE49-F238E27FC236}">
                  <a16:creationId xmlns:a16="http://schemas.microsoft.com/office/drawing/2014/main" id="{F6FA6B99-4750-824D-8897-248EB35F7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1" t="5949" r="8926" b="2338"/>
            <a:stretch/>
          </p:blipFill>
          <p:spPr>
            <a:xfrm>
              <a:off x="9882554" y="3393830"/>
              <a:ext cx="2286488" cy="2532185"/>
            </a:xfrm>
            <a:prstGeom prst="snip2DiagRect">
              <a:avLst/>
            </a:prstGeom>
          </p:spPr>
        </p:pic>
        <p:sp>
          <p:nvSpPr>
            <p:cNvPr id="8" name="环形箭头 7">
              <a:extLst>
                <a:ext uri="{FF2B5EF4-FFF2-40B4-BE49-F238E27FC236}">
                  <a16:creationId xmlns:a16="http://schemas.microsoft.com/office/drawing/2014/main" id="{DAE37152-5389-5140-A6CD-4232A61FFD6F}"/>
                </a:ext>
              </a:extLst>
            </p:cNvPr>
            <p:cNvSpPr/>
            <p:nvPr/>
          </p:nvSpPr>
          <p:spPr>
            <a:xfrm rot="1978194">
              <a:off x="7747569" y="1874579"/>
              <a:ext cx="2866293" cy="1863890"/>
            </a:xfrm>
            <a:prstGeom prst="circularArrow">
              <a:avLst>
                <a:gd name="adj1" fmla="val 9052"/>
                <a:gd name="adj2" fmla="val 949007"/>
                <a:gd name="adj3" fmla="val 20806978"/>
                <a:gd name="adj4" fmla="val 12122550"/>
                <a:gd name="adj5" fmla="val 16495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9" name="左弧形箭头 8">
              <a:extLst>
                <a:ext uri="{FF2B5EF4-FFF2-40B4-BE49-F238E27FC236}">
                  <a16:creationId xmlns:a16="http://schemas.microsoft.com/office/drawing/2014/main" id="{D0C53F27-EEFF-A549-B0E4-F7C3B63B3454}"/>
                </a:ext>
              </a:extLst>
            </p:cNvPr>
            <p:cNvSpPr/>
            <p:nvPr/>
          </p:nvSpPr>
          <p:spPr>
            <a:xfrm rot="2743755">
              <a:off x="9689504" y="5584756"/>
              <a:ext cx="608838" cy="2288601"/>
            </a:xfrm>
            <a:prstGeom prst="curvedLeftArrow">
              <a:avLst>
                <a:gd name="adj1" fmla="val 25000"/>
                <a:gd name="adj2" fmla="val 66639"/>
                <a:gd name="adj3" fmla="val 65531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CD7B2430-14D8-5947-BD4B-7BC14D3A022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1092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什么是数据框变量？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7" name="数据框(data.frame)基本特征：…"/>
          <p:cNvSpPr txBox="1">
            <a:spLocks noGrp="1"/>
          </p:cNvSpPr>
          <p:nvPr>
            <p:ph type="body" sz="quarter" idx="1"/>
          </p:nvPr>
        </p:nvSpPr>
        <p:spPr>
          <a:xfrm>
            <a:off x="571500" y="1705596"/>
            <a:ext cx="6565851" cy="2943325"/>
          </a:xfrm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500"/>
              </a:spcBef>
              <a:defRPr sz="3136"/>
            </a:pPr>
            <a:r>
              <a:rPr dirty="0" err="1"/>
              <a:t>数据框</a:t>
            </a:r>
            <a:r>
              <a:rPr dirty="0"/>
              <a:t>(</a:t>
            </a:r>
            <a:r>
              <a:rPr dirty="0" err="1"/>
              <a:t>data.frame</a:t>
            </a:r>
            <a:r>
              <a:rPr dirty="0"/>
              <a:t>)</a:t>
            </a:r>
            <a:r>
              <a:rPr dirty="0" err="1"/>
              <a:t>基本特征</a:t>
            </a:r>
            <a:r>
              <a:rPr dirty="0"/>
              <a:t>：</a:t>
            </a:r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dirty="0" err="1"/>
              <a:t>表格形状的数据结构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行为对象，数据可以</a:t>
            </a:r>
            <a:r>
              <a:t>是异质型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列为属性，列中数据同类</a:t>
            </a:r>
            <a:endParaRPr dirty="0"/>
          </a:p>
        </p:txBody>
      </p:sp>
      <p:graphicFrame>
        <p:nvGraphicFramePr>
          <p:cNvPr id="158" name="表格"/>
          <p:cNvGraphicFramePr/>
          <p:nvPr/>
        </p:nvGraphicFramePr>
        <p:xfrm>
          <a:off x="4902200" y="5558803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773306" y="3943624"/>
            <a:ext cx="932905" cy="1355870"/>
            <a:chOff x="7773306" y="3943624"/>
            <a:chExt cx="932905" cy="1355870"/>
          </a:xfrm>
        </p:grpSpPr>
        <p:pic>
          <p:nvPicPr>
            <p:cNvPr id="159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679243" y="4601019"/>
              <a:ext cx="877262" cy="519688"/>
            </a:xfrm>
            <a:prstGeom prst="rect">
              <a:avLst/>
            </a:prstGeom>
          </p:spPr>
        </p:pic>
        <p:sp>
          <p:nvSpPr>
            <p:cNvPr id="161" name="变量"/>
            <p:cNvSpPr txBox="1"/>
            <p:nvPr/>
          </p:nvSpPr>
          <p:spPr>
            <a:xfrm>
              <a:off x="7773306" y="3943624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属性</a:t>
              </a:r>
              <a:endParaRPr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8206" y="6397399"/>
            <a:ext cx="1974540" cy="519688"/>
            <a:chOff x="2528206" y="6397399"/>
            <a:chExt cx="1974540" cy="519688"/>
          </a:xfrm>
        </p:grpSpPr>
        <p:sp>
          <p:nvSpPr>
            <p:cNvPr id="162" name="记录"/>
            <p:cNvSpPr txBox="1"/>
            <p:nvPr/>
          </p:nvSpPr>
          <p:spPr>
            <a:xfrm>
              <a:off x="2528206" y="6413586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对象</a:t>
              </a:r>
              <a:endParaRPr dirty="0"/>
            </a:p>
          </p:txBody>
        </p:sp>
        <p:pic>
          <p:nvPicPr>
            <p:cNvPr id="16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517977" y="6397399"/>
              <a:ext cx="984769" cy="519688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4E14C-177D-4C4A-A9A6-2E667EE8883C}"/>
              </a:ext>
            </a:extLst>
          </p:cNvPr>
          <p:cNvSpPr txBox="1"/>
          <p:nvPr/>
        </p:nvSpPr>
        <p:spPr>
          <a:xfrm>
            <a:off x="8901645" y="2613721"/>
            <a:ext cx="37093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直接对接外部数据导入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E3DCC49-7CA3-C241-8A54-778A8DF9AD62}"/>
              </a:ext>
            </a:extLst>
          </p:cNvPr>
          <p:cNvSpPr/>
          <p:nvPr/>
        </p:nvSpPr>
        <p:spPr>
          <a:xfrm>
            <a:off x="7332785" y="1920085"/>
            <a:ext cx="1373426" cy="2023539"/>
          </a:xfrm>
          <a:prstGeom prst="rightBrace">
            <a:avLst>
              <a:gd name="adj1" fmla="val 36834"/>
              <a:gd name="adj2" fmla="val 49131"/>
            </a:avLst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变量">
            <a:extLst>
              <a:ext uri="{FF2B5EF4-FFF2-40B4-BE49-F238E27FC236}">
                <a16:creationId xmlns:a16="http://schemas.microsoft.com/office/drawing/2014/main" id="{910EEADA-F2B6-4496-A22B-FF04FE4E51FE}"/>
              </a:ext>
            </a:extLst>
          </p:cNvPr>
          <p:cNvSpPr txBox="1"/>
          <p:nvPr/>
        </p:nvSpPr>
        <p:spPr>
          <a:xfrm>
            <a:off x="8796900" y="3934919"/>
            <a:ext cx="268284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/>
              <a:t>变量，元素</a:t>
            </a:r>
            <a:endParaRPr dirty="0"/>
          </a:p>
        </p:txBody>
      </p:sp>
      <p:sp>
        <p:nvSpPr>
          <p:cNvPr id="15" name="标题 3">
            <a:extLst>
              <a:ext uri="{FF2B5EF4-FFF2-40B4-BE49-F238E27FC236}">
                <a16:creationId xmlns:a16="http://schemas.microsoft.com/office/drawing/2014/main" id="{E3481A4B-6749-9741-B71A-8F8DFC0ADDAC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100370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  <p:bldP spid="12" grpId="0"/>
      <p:bldP spid="4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1145-C206-B641-A472-F3766B43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数据框对接什么类型数据来源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424BE-E05B-9147-B661-4B718EB9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7"/>
            <a:ext cx="6053911" cy="170581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能够在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语言中直接用数据框变量对接或导入的数据源类型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3D6F0B-D389-2F46-956A-CBD0F50B0F8A}"/>
              </a:ext>
            </a:extLst>
          </p:cNvPr>
          <p:cNvSpPr txBox="1"/>
          <p:nvPr/>
        </p:nvSpPr>
        <p:spPr>
          <a:xfrm>
            <a:off x="2907009" y="4243519"/>
            <a:ext cx="189795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/>
              <a:t>数据框变量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9FF754-F987-2E45-B1D6-A6E21B5A8421}"/>
              </a:ext>
            </a:extLst>
          </p:cNvPr>
          <p:cNvGrpSpPr/>
          <p:nvPr/>
        </p:nvGrpSpPr>
        <p:grpSpPr>
          <a:xfrm>
            <a:off x="4804964" y="2537611"/>
            <a:ext cx="5816157" cy="1972648"/>
            <a:chOff x="4804964" y="2537611"/>
            <a:chExt cx="5816157" cy="19726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3DD3C2-606D-994F-9646-63DCAB82EC65}"/>
                </a:ext>
              </a:extLst>
            </p:cNvPr>
            <p:cNvGrpSpPr/>
            <p:nvPr/>
          </p:nvGrpSpPr>
          <p:grpSpPr>
            <a:xfrm>
              <a:off x="6867432" y="2537611"/>
              <a:ext cx="3753689" cy="1030169"/>
              <a:chOff x="6867432" y="2537611"/>
              <a:chExt cx="3753689" cy="1030169"/>
            </a:xfrm>
          </p:grpSpPr>
          <p:pic>
            <p:nvPicPr>
              <p:cNvPr id="5" name="图片 4" descr="图片包含 文字&#10;&#10;描述已自动生成">
                <a:extLst>
                  <a:ext uri="{FF2B5EF4-FFF2-40B4-BE49-F238E27FC236}">
                    <a16:creationId xmlns:a16="http://schemas.microsoft.com/office/drawing/2014/main" id="{E885A413-F5F0-BB49-975B-131F77AA5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15" t="10861" r="7570" b="14093"/>
              <a:stretch/>
            </p:blipFill>
            <p:spPr>
              <a:xfrm>
                <a:off x="6867432" y="2537611"/>
                <a:ext cx="1117600" cy="1030169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FADFB1-725A-884B-8008-B493D487E8B9}"/>
                  </a:ext>
                </a:extLst>
              </p:cNvPr>
              <p:cNvSpPr txBox="1"/>
              <p:nvPr/>
            </p:nvSpPr>
            <p:spPr>
              <a:xfrm>
                <a:off x="8365695" y="2816733"/>
                <a:ext cx="225542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/>
                  <a:t>电子表格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onaco"/>
                    <a:ea typeface="Monaco"/>
                    <a:cs typeface="Monaco"/>
                    <a:sym typeface="Monaco"/>
                  </a:rPr>
                  <a:t>Excel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1171AD-5272-4943-883C-ED861EDD3D2B}"/>
                </a:ext>
              </a:extLst>
            </p:cNvPr>
            <p:cNvCxnSpPr>
              <a:stCxn id="15" idx="3"/>
              <a:endCxn id="5" idx="1"/>
            </p:cNvCxnSpPr>
            <p:nvPr/>
          </p:nvCxnSpPr>
          <p:spPr>
            <a:xfrm flipV="1">
              <a:off x="4804964" y="3052696"/>
              <a:ext cx="2062468" cy="1457563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CE73F3-D4D5-B34A-B4B5-46E49107290B}"/>
              </a:ext>
            </a:extLst>
          </p:cNvPr>
          <p:cNvGrpSpPr/>
          <p:nvPr/>
        </p:nvGrpSpPr>
        <p:grpSpPr>
          <a:xfrm>
            <a:off x="4804964" y="3829728"/>
            <a:ext cx="5523660" cy="1361062"/>
            <a:chOff x="4804964" y="3829728"/>
            <a:chExt cx="5523660" cy="1361062"/>
          </a:xfrm>
        </p:grpSpPr>
        <p:pic>
          <p:nvPicPr>
            <p:cNvPr id="7" name="图形 6" descr="数据库">
              <a:extLst>
                <a:ext uri="{FF2B5EF4-FFF2-40B4-BE49-F238E27FC236}">
                  <a16:creationId xmlns:a16="http://schemas.microsoft.com/office/drawing/2014/main" id="{C0E1AD1D-2513-644F-A1BC-DE2267714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02400" y="3829728"/>
              <a:ext cx="1361062" cy="136106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151754A-8C7E-5A4E-88E0-F5948803ADE8}"/>
                </a:ext>
              </a:extLst>
            </p:cNvPr>
            <p:cNvSpPr txBox="1"/>
            <p:nvPr/>
          </p:nvSpPr>
          <p:spPr>
            <a:xfrm>
              <a:off x="8379372" y="4172738"/>
              <a:ext cx="194925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关系型数据库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B534B2-1100-2448-9AD5-E7C9A0EE0EED}"/>
                </a:ext>
              </a:extLst>
            </p:cNvPr>
            <p:cNvCxnSpPr>
              <a:stCxn id="15" idx="3"/>
              <a:endCxn id="7" idx="1"/>
            </p:cNvCxnSpPr>
            <p:nvPr/>
          </p:nvCxnSpPr>
          <p:spPr>
            <a:xfrm>
              <a:off x="4804964" y="4510259"/>
              <a:ext cx="1697436" cy="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269829-A961-1C41-95B5-E947BBC1610B}"/>
              </a:ext>
            </a:extLst>
          </p:cNvPr>
          <p:cNvGrpSpPr/>
          <p:nvPr/>
        </p:nvGrpSpPr>
        <p:grpSpPr>
          <a:xfrm>
            <a:off x="4804964" y="4510259"/>
            <a:ext cx="6076696" cy="2148115"/>
            <a:chOff x="4804964" y="4510259"/>
            <a:chExt cx="6076696" cy="2148115"/>
          </a:xfrm>
        </p:grpSpPr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9D070317-5EF5-184E-921B-F2DC837F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25411" y="5260782"/>
              <a:ext cx="1397592" cy="139759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E295A3D-30C1-D84C-9933-0AA167995867}"/>
                </a:ext>
              </a:extLst>
            </p:cNvPr>
            <p:cNvSpPr txBox="1"/>
            <p:nvPr/>
          </p:nvSpPr>
          <p:spPr>
            <a:xfrm>
              <a:off x="8379372" y="5625812"/>
              <a:ext cx="250228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csv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文本数据文件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CE472A40-D965-9C4F-A071-C50D640681C6}"/>
                </a:ext>
              </a:extLst>
            </p:cNvPr>
            <p:cNvCxnSpPr>
              <a:stCxn id="15" idx="3"/>
              <a:endCxn id="9" idx="1"/>
            </p:cNvCxnSpPr>
            <p:nvPr/>
          </p:nvCxnSpPr>
          <p:spPr>
            <a:xfrm>
              <a:off x="4804964" y="4510259"/>
              <a:ext cx="1820447" cy="144931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B6E2875A-6063-F241-8F9F-FFC1594D3EC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10587867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67" name="data.frame()函数创建数据框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data.frame</a:t>
            </a:r>
            <a:r>
              <a:rPr dirty="0"/>
              <a:t>()</a:t>
            </a:r>
            <a:r>
              <a:rPr dirty="0" err="1"/>
              <a:t>函数创建数据框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 err="1"/>
              <a:t>data.frame</a:t>
            </a:r>
            <a:r>
              <a:rPr lang="zh-CN" altLang="en-US" dirty="0"/>
              <a:t>本质上是</a:t>
            </a:r>
            <a:r>
              <a:rPr lang="en-US" altLang="zh-CN" dirty="0"/>
              <a:t>list</a:t>
            </a:r>
            <a:r>
              <a:rPr lang="zh-CN" altLang="en-US" dirty="0"/>
              <a:t>类型，但具备矩阵形状。</a:t>
            </a:r>
            <a:endParaRPr dirty="0"/>
          </a:p>
        </p:txBody>
      </p:sp>
      <p:sp>
        <p:nvSpPr>
          <p:cNvPr id="168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9277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class(persons)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"data.frame"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70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E67B0503-3F96-E74F-81B4-6639DFB0652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68410022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2CDB-2B96-5248-8CDA-9137968F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数据框组织数据的原理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8DA99-42AC-1C42-B4DE-FBE1CD48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904888"/>
            <a:ext cx="7687408" cy="34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数据框有两套数据组织方式：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矩阵式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	[ ]</a:t>
            </a:r>
            <a:r>
              <a:rPr kumimoji="1" lang="zh-CN" altLang="en-US" dirty="0"/>
              <a:t>索引二维编号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元素式 </a:t>
            </a:r>
            <a:br>
              <a:rPr kumimoji="1" lang="en-US" altLang="zh-CN" dirty="0"/>
            </a:br>
            <a:r>
              <a:rPr kumimoji="1" lang="en-US" altLang="zh-CN" dirty="0"/>
              <a:t>	$</a:t>
            </a:r>
            <a:r>
              <a:rPr kumimoji="1" lang="zh-CN" altLang="en-US" dirty="0"/>
              <a:t>或</a:t>
            </a:r>
            <a:r>
              <a:rPr kumimoji="1" lang="en-US" altLang="zh-CN" dirty="0"/>
              <a:t>[[ ]]</a:t>
            </a:r>
            <a:r>
              <a:rPr kumimoji="1" lang="zh-CN" altLang="en-US" dirty="0"/>
              <a:t>取元素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31C702-1504-4444-8FA5-3F4EC264DFE6}"/>
              </a:ext>
            </a:extLst>
          </p:cNvPr>
          <p:cNvGrpSpPr/>
          <p:nvPr/>
        </p:nvGrpSpPr>
        <p:grpSpPr>
          <a:xfrm>
            <a:off x="5064369" y="2881330"/>
            <a:ext cx="7292731" cy="4952174"/>
            <a:chOff x="6664569" y="2855395"/>
            <a:chExt cx="6101862" cy="49521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780EA4-883E-514F-8E2A-B7511005A670}"/>
                </a:ext>
              </a:extLst>
            </p:cNvPr>
            <p:cNvSpPr/>
            <p:nvPr/>
          </p:nvSpPr>
          <p:spPr>
            <a:xfrm>
              <a:off x="6664569" y="3341077"/>
              <a:ext cx="6101862" cy="4466492"/>
            </a:xfrm>
            <a:prstGeom prst="rect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1FF36F9-0F92-FC4B-9E94-1168F35C50D5}"/>
                </a:ext>
              </a:extLst>
            </p:cNvPr>
            <p:cNvSpPr txBox="1"/>
            <p:nvPr/>
          </p:nvSpPr>
          <p:spPr>
            <a:xfrm>
              <a:off x="6921204" y="2855395"/>
              <a:ext cx="477481" cy="779701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400" dirty="0" err="1"/>
                <a:t>df</a:t>
              </a:r>
              <a:endPara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622D896-EA52-EA4A-80A8-1E0386AF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77" y="3962047"/>
            <a:ext cx="6891104" cy="33792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466951-06D4-3D48-94C1-AC595EBB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77" y="3962048"/>
            <a:ext cx="6891104" cy="33792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5F336F-0BCD-3F40-A021-4D70C1018F80}"/>
              </a:ext>
            </a:extLst>
          </p:cNvPr>
          <p:cNvSpPr txBox="1"/>
          <p:nvPr/>
        </p:nvSpPr>
        <p:spPr>
          <a:xfrm>
            <a:off x="1371599" y="6278839"/>
            <a:ext cx="18306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df$a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[2]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27B0E48-276C-084E-90D8-CE2B1F20425B}"/>
              </a:ext>
            </a:extLst>
          </p:cNvPr>
          <p:cNvSpPr/>
          <p:nvPr/>
        </p:nvSpPr>
        <p:spPr>
          <a:xfrm>
            <a:off x="5149277" y="5081954"/>
            <a:ext cx="2007661" cy="1324456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EB360E-0DEA-3C4C-9C57-82E525257ECD}"/>
              </a:ext>
            </a:extLst>
          </p:cNvPr>
          <p:cNvSpPr txBox="1"/>
          <p:nvPr/>
        </p:nvSpPr>
        <p:spPr>
          <a:xfrm>
            <a:off x="1273428" y="7288744"/>
            <a:ext cx="12166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df[2</a:t>
            </a:r>
            <a:r>
              <a:rPr lang="en-US" altLang="zh-CN" dirty="0"/>
              <a:t>,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18" name="标题 3">
            <a:extLst>
              <a:ext uri="{FF2B5EF4-FFF2-40B4-BE49-F238E27FC236}">
                <a16:creationId xmlns:a16="http://schemas.microsoft.com/office/drawing/2014/main" id="{873D9799-58C0-CE47-B529-8FDCBCF2288B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598076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3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</p:txBody>
      </p:sp>
      <p:sp>
        <p:nvSpPr>
          <p:cNvPr id="174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25154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persons$Name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</a:t>
            </a:r>
          </a:p>
        </p:txBody>
      </p:sp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76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9D15F273-9D1A-3349-BA1C-0A48A40B79D2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35391498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  <a:p>
            <a:r>
              <a:t>使用索引访问数据</a:t>
            </a:r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38260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persons[1,] #索引方式与矩阵相同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Name Gender Age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李雷   Male  20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persons[“Age"] #索引可以根据名称调取列变量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75F8FD92-EB5E-744F-B7DC-37B8B9B95E5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40460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d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569B-C5B6-DB4A-B9C0-E680F1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混合数据类型的问题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C4F0D-DEC2-F340-9954-1823847C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6"/>
            <a:ext cx="12196849" cy="218219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本节学习目标：理解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语言如何装载混合类型的数据，学会用工具处理庞大数据集。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F8E09F-16A3-D946-85DF-76AE96F799F1}"/>
              </a:ext>
            </a:extLst>
          </p:cNvPr>
          <p:cNvGrpSpPr/>
          <p:nvPr/>
        </p:nvGrpSpPr>
        <p:grpSpPr>
          <a:xfrm>
            <a:off x="770792" y="4246174"/>
            <a:ext cx="11463215" cy="4672774"/>
            <a:chOff x="770792" y="4246174"/>
            <a:chExt cx="11463215" cy="4672774"/>
          </a:xfrm>
        </p:grpSpPr>
        <p:pic>
          <p:nvPicPr>
            <p:cNvPr id="5" name="图片 4" descr="图片包含 文字&#10;&#10;描述已自动生成">
              <a:extLst>
                <a:ext uri="{FF2B5EF4-FFF2-40B4-BE49-F238E27FC236}">
                  <a16:creationId xmlns:a16="http://schemas.microsoft.com/office/drawing/2014/main" id="{1FD9B479-8204-9D46-836A-810DE3F18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92" y="5616948"/>
              <a:ext cx="3873500" cy="3302000"/>
            </a:xfrm>
            <a:prstGeom prst="ellipse">
              <a:avLst/>
            </a:prstGeom>
          </p:spPr>
        </p:pic>
        <p:pic>
          <p:nvPicPr>
            <p:cNvPr id="7" name="图形 6" descr="剧本">
              <a:extLst>
                <a:ext uri="{FF2B5EF4-FFF2-40B4-BE49-F238E27FC236}">
                  <a16:creationId xmlns:a16="http://schemas.microsoft.com/office/drawing/2014/main" id="{17BD68D6-438A-2D48-8775-8F1D6F68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792" y="5159748"/>
              <a:ext cx="914400" cy="914400"/>
            </a:xfrm>
            <a:prstGeom prst="rect">
              <a:avLst/>
            </a:prstGeom>
          </p:spPr>
        </p:pic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A8E699AE-93F9-E245-A218-D63C60CE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6850" y="6944471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数据库">
              <a:extLst>
                <a:ext uri="{FF2B5EF4-FFF2-40B4-BE49-F238E27FC236}">
                  <a16:creationId xmlns:a16="http://schemas.microsoft.com/office/drawing/2014/main" id="{67398D4C-A177-F943-A4EC-A1276E36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78841" y="5025870"/>
              <a:ext cx="914400" cy="914400"/>
            </a:xfrm>
            <a:prstGeom prst="rect">
              <a:avLst/>
            </a:prstGeom>
          </p:spPr>
        </p:pic>
        <p:pic>
          <p:nvPicPr>
            <p:cNvPr id="13" name="图形 12" descr="条形图">
              <a:extLst>
                <a:ext uri="{FF2B5EF4-FFF2-40B4-BE49-F238E27FC236}">
                  <a16:creationId xmlns:a16="http://schemas.microsoft.com/office/drawing/2014/main" id="{A0C409F9-F519-9747-9F45-91A645C7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75996" y="6451613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秒表">
              <a:extLst>
                <a:ext uri="{FF2B5EF4-FFF2-40B4-BE49-F238E27FC236}">
                  <a16:creationId xmlns:a16="http://schemas.microsoft.com/office/drawing/2014/main" id="{9FE52C9B-4770-154E-B35E-F73391B6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00433" y="4571026"/>
              <a:ext cx="914400" cy="914400"/>
            </a:xfrm>
            <a:prstGeom prst="rect">
              <a:avLst/>
            </a:prstGeom>
          </p:spPr>
        </p:pic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8B7C50D0-1198-8341-B550-E775261FFE97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1685192" y="5483070"/>
              <a:ext cx="793649" cy="133878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1B61670F-87E6-3445-B3BE-EE81BD046F58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3393241" y="5028226"/>
              <a:ext cx="707192" cy="454844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4BDF2769-0E50-864E-AE08-2AF11440FF46}"/>
                </a:ext>
              </a:extLst>
            </p:cNvPr>
            <p:cNvCxnSpPr>
              <a:cxnSpLocks/>
              <a:stCxn id="15" idx="3"/>
              <a:endCxn id="5" idx="1"/>
            </p:cNvCxnSpPr>
            <p:nvPr/>
          </p:nvCxnSpPr>
          <p:spPr>
            <a:xfrm>
              <a:off x="5014833" y="5028226"/>
              <a:ext cx="896220" cy="1072289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2C3AF98C-5A85-0045-9F2F-6BADBB1D9A28}"/>
                </a:ext>
              </a:extLst>
            </p:cNvPr>
            <p:cNvCxnSpPr>
              <a:stCxn id="13" idx="3"/>
              <a:endCxn id="11" idx="2"/>
            </p:cNvCxnSpPr>
            <p:nvPr/>
          </p:nvCxnSpPr>
          <p:spPr>
            <a:xfrm flipV="1">
              <a:off x="2290396" y="5940270"/>
              <a:ext cx="645645" cy="96854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3A391D1F-43DC-A947-AB41-6308A0C657BD}"/>
                </a:ext>
              </a:extLst>
            </p:cNvPr>
            <p:cNvCxnSpPr>
              <a:stCxn id="9" idx="3"/>
              <a:endCxn id="5" idx="2"/>
            </p:cNvCxnSpPr>
            <p:nvPr/>
          </p:nvCxnSpPr>
          <p:spPr>
            <a:xfrm flipV="1">
              <a:off x="3651250" y="7267948"/>
              <a:ext cx="1692542" cy="13372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FB86E5F-144E-3541-9A9D-63D9DB4A0E88}"/>
                </a:ext>
              </a:extLst>
            </p:cNvPr>
            <p:cNvCxnSpPr>
              <a:stCxn id="11" idx="2"/>
              <a:endCxn id="9" idx="0"/>
            </p:cNvCxnSpPr>
            <p:nvPr/>
          </p:nvCxnSpPr>
          <p:spPr>
            <a:xfrm>
              <a:off x="2936041" y="5940270"/>
              <a:ext cx="258009" cy="100420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云形标注 36">
              <a:extLst>
                <a:ext uri="{FF2B5EF4-FFF2-40B4-BE49-F238E27FC236}">
                  <a16:creationId xmlns:a16="http://schemas.microsoft.com/office/drawing/2014/main" id="{208A8A20-2B3E-F049-B0E6-E6C3EAA9B7A3}"/>
                </a:ext>
              </a:extLst>
            </p:cNvPr>
            <p:cNvSpPr/>
            <p:nvPr/>
          </p:nvSpPr>
          <p:spPr>
            <a:xfrm>
              <a:off x="8681124" y="4246174"/>
              <a:ext cx="3552883" cy="1468001"/>
            </a:xfrm>
            <a:prstGeom prst="cloudCallout">
              <a:avLst>
                <a:gd name="adj1" fmla="val -68586"/>
                <a:gd name="adj2" fmla="val 79069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FF0000"/>
                  </a:solidFill>
                  <a:sym typeface="Helvetica Neue Light"/>
                </a:rPr>
                <a:t>如何处理复杂又庞大的数据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 Light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E7245CB-0857-2F41-97FF-A72EC3861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7773"/>
              </p:ext>
            </p:extLst>
          </p:nvPr>
        </p:nvGraphicFramePr>
        <p:xfrm>
          <a:off x="1041016" y="3331493"/>
          <a:ext cx="6228862" cy="3660070"/>
        </p:xfrm>
        <a:graphic>
          <a:graphicData uri="http://schemas.openxmlformats.org/drawingml/2006/table">
            <a:tbl>
              <a:tblPr/>
              <a:tblGrid>
                <a:gridCol w="1133887">
                  <a:extLst>
                    <a:ext uri="{9D8B030D-6E8A-4147-A177-3AD203B41FA5}">
                      <a16:colId xmlns:a16="http://schemas.microsoft.com/office/drawing/2014/main" val="341600416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3227898829"/>
                    </a:ext>
                  </a:extLst>
                </a:gridCol>
                <a:gridCol w="1469555">
                  <a:extLst>
                    <a:ext uri="{9D8B030D-6E8A-4147-A177-3AD203B41FA5}">
                      <a16:colId xmlns:a16="http://schemas.microsoft.com/office/drawing/2014/main" val="2177776860"/>
                    </a:ext>
                  </a:extLst>
                </a:gridCol>
                <a:gridCol w="1360699">
                  <a:extLst>
                    <a:ext uri="{9D8B030D-6E8A-4147-A177-3AD203B41FA5}">
                      <a16:colId xmlns:a16="http://schemas.microsoft.com/office/drawing/2014/main" val="3616945052"/>
                    </a:ext>
                  </a:extLst>
                </a:gridCol>
                <a:gridCol w="1103592">
                  <a:extLst>
                    <a:ext uri="{9D8B030D-6E8A-4147-A177-3AD203B41FA5}">
                      <a16:colId xmlns:a16="http://schemas.microsoft.com/office/drawing/2014/main" val="3350361739"/>
                    </a:ext>
                  </a:extLst>
                </a:gridCol>
              </a:tblGrid>
              <a:tr h="756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姓名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性别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英语成绩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数学成绩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身高</a:t>
                      </a:r>
                      <a:endParaRPr lang="en-US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847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李雷</a:t>
                      </a: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175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69131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韩梅梅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924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56552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张小明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570"/>
                  </a:ext>
                </a:extLst>
              </a:tr>
              <a:tr h="591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王小二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179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4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</a:t>
            </a:r>
            <a:r>
              <a:rPr lang="zh-CN" altLang="en-US"/>
              <a:t>语言中</a:t>
            </a:r>
            <a:r>
              <a:t>使用索引访问数据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取出第一行的姓名数据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取出所有人姓名数据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取出年龄数据</a:t>
            </a:r>
            <a:endParaRPr dirty="0"/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11123" y="3845230"/>
            <a:ext cx="6995369" cy="30623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persons[1,</a:t>
            </a:r>
            <a:r>
              <a:rPr lang="en-US" altLang="zh-CN" dirty="0"/>
              <a:t>1</a:t>
            </a:r>
            <a:r>
              <a:rPr dirty="0"/>
              <a:t>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lang="zh-CN" altLang="en-US" dirty="0"/>
              <a:t>  李雷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dirty="0" err="1"/>
              <a:t>李雷</a:t>
            </a:r>
            <a:r>
              <a:rPr dirty="0"/>
              <a:t>   </a:t>
            </a:r>
            <a:r>
              <a:rPr dirty="0" err="1"/>
              <a:t>韩梅梅</a:t>
            </a:r>
            <a:r>
              <a:rPr dirty="0"/>
              <a:t> </a:t>
            </a:r>
            <a:r>
              <a:rPr dirty="0" err="1"/>
              <a:t>张萌</a:t>
            </a:r>
            <a:r>
              <a:rPr dirty="0"/>
              <a:t>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dirty="0" err="1"/>
              <a:t>persons</a:t>
            </a:r>
            <a:r>
              <a:rPr lang="en-US" dirty="0" err="1"/>
              <a:t>$</a:t>
            </a:r>
            <a:r>
              <a:rPr dirty="0" err="1"/>
              <a:t>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xfrm>
            <a:off x="2602523" y="565501"/>
            <a:ext cx="6066692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小练习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67462" y="384523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1D9458-ABFA-6547-A8EF-185A0C922D36}"/>
              </a:ext>
            </a:extLst>
          </p:cNvPr>
          <p:cNvSpPr/>
          <p:nvPr/>
        </p:nvSpPr>
        <p:spPr>
          <a:xfrm>
            <a:off x="5667462" y="1901108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Name    Gender   Age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 </a:t>
            </a:r>
            <a:r>
              <a:rPr lang="en-US" altLang="zh-CN" dirty="0"/>
              <a:t>Male     20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 </a:t>
            </a:r>
            <a:r>
              <a:rPr lang="en-US" altLang="zh-CN" dirty="0"/>
              <a:t>Female   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 </a:t>
            </a:r>
            <a:r>
              <a:rPr lang="en-US" altLang="zh-CN" dirty="0"/>
              <a:t>Female     21   Economics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224A31AE-8DDC-894E-A7E8-B512F1072494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457240084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转换变量类型</a:t>
            </a:r>
            <a:endParaRPr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A167EFDA-C94E-1943-8661-69C0F4DB617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28354845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66" name="原子向量是常用数据结构的基础，其操作方法也被继承到其他变量"/>
          <p:cNvSpPr txBox="1"/>
          <p:nvPr/>
        </p:nvSpPr>
        <p:spPr>
          <a:xfrm>
            <a:off x="677487" y="1992659"/>
            <a:ext cx="11723060" cy="11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dirty="0" err="1"/>
              <a:t>原子向量是</a:t>
            </a:r>
            <a:r>
              <a:rPr lang="zh-CN" altLang="en-US" sz="2800" dirty="0"/>
              <a:t>所有类型变量的</a:t>
            </a:r>
            <a:r>
              <a:rPr sz="2800" dirty="0" err="1"/>
              <a:t>基础</a:t>
            </a:r>
            <a:r>
              <a:rPr lang="zh-CN" altLang="en-US" sz="2800" dirty="0"/>
              <a:t>和最小单位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原子向量</a:t>
            </a:r>
            <a:r>
              <a:rPr sz="2800" dirty="0" err="1"/>
              <a:t>操作方法也被继承到其他变量</a:t>
            </a:r>
            <a:endParaRPr sz="2800" dirty="0"/>
          </a:p>
        </p:txBody>
      </p:sp>
      <p:grpSp>
        <p:nvGrpSpPr>
          <p:cNvPr id="179" name="成组"/>
          <p:cNvGrpSpPr/>
          <p:nvPr/>
        </p:nvGrpSpPr>
        <p:grpSpPr>
          <a:xfrm>
            <a:off x="1631950" y="3194148"/>
            <a:ext cx="6324600" cy="3116830"/>
            <a:chOff x="0" y="-1"/>
            <a:chExt cx="6324600" cy="3116829"/>
          </a:xfrm>
        </p:grpSpPr>
        <p:sp>
          <p:nvSpPr>
            <p:cNvPr id="167" name="原子向量"/>
            <p:cNvSpPr txBox="1"/>
            <p:nvPr/>
          </p:nvSpPr>
          <p:spPr>
            <a:xfrm>
              <a:off x="0" y="1259636"/>
              <a:ext cx="153888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原子向量</a:t>
              </a:r>
              <a:endParaRPr dirty="0"/>
            </a:p>
          </p:txBody>
        </p:sp>
        <p:sp>
          <p:nvSpPr>
            <p:cNvPr id="168" name="矩阵"/>
            <p:cNvSpPr txBox="1"/>
            <p:nvPr/>
          </p:nvSpPr>
          <p:spPr>
            <a:xfrm>
              <a:off x="3416300" y="3482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矩阵</a:t>
              </a:r>
            </a:p>
          </p:txBody>
        </p:sp>
        <p:sp>
          <p:nvSpPr>
            <p:cNvPr id="169" name="数组"/>
            <p:cNvSpPr txBox="1"/>
            <p:nvPr/>
          </p:nvSpPr>
          <p:spPr>
            <a:xfrm>
              <a:off x="5181600" y="352666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数组</a:t>
              </a:r>
            </a:p>
          </p:txBody>
        </p:sp>
        <p:sp>
          <p:nvSpPr>
            <p:cNvPr id="170" name="线条"/>
            <p:cNvSpPr/>
            <p:nvPr/>
          </p:nvSpPr>
          <p:spPr>
            <a:xfrm flipV="1">
              <a:off x="1532532" y="739650"/>
              <a:ext cx="1814712" cy="81382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1" name="列表"/>
            <p:cNvSpPr txBox="1"/>
            <p:nvPr/>
          </p:nvSpPr>
          <p:spPr>
            <a:xfrm>
              <a:off x="3378200" y="22659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列表</a:t>
              </a:r>
            </a:p>
          </p:txBody>
        </p:sp>
        <p:sp>
          <p:nvSpPr>
            <p:cNvPr id="172" name="数据框"/>
            <p:cNvSpPr txBox="1"/>
            <p:nvPr/>
          </p:nvSpPr>
          <p:spPr>
            <a:xfrm>
              <a:off x="5143500" y="2270366"/>
              <a:ext cx="11811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数据框</a:t>
              </a:r>
            </a:p>
          </p:txBody>
        </p:sp>
        <p:sp>
          <p:nvSpPr>
            <p:cNvPr id="173" name="线条"/>
            <p:cNvSpPr/>
            <p:nvPr/>
          </p:nvSpPr>
          <p:spPr>
            <a:xfrm>
              <a:off x="1525289" y="1584864"/>
              <a:ext cx="1829198" cy="90334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4" name="线条"/>
            <p:cNvSpPr/>
            <p:nvPr/>
          </p:nvSpPr>
          <p:spPr>
            <a:xfrm>
              <a:off x="4237111" y="660400"/>
              <a:ext cx="825501" cy="0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5" name="线条"/>
            <p:cNvSpPr/>
            <p:nvPr/>
          </p:nvSpPr>
          <p:spPr>
            <a:xfrm>
              <a:off x="4260850" y="2570727"/>
              <a:ext cx="825500" cy="1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6" name="单模式"/>
            <p:cNvSpPr txBox="1"/>
            <p:nvPr/>
          </p:nvSpPr>
          <p:spPr>
            <a:xfrm>
              <a:off x="1816100" y="-1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单模式</a:t>
              </a:r>
              <a:endParaRPr dirty="0"/>
            </a:p>
          </p:txBody>
        </p:sp>
        <p:sp>
          <p:nvSpPr>
            <p:cNvPr id="177" name="线条"/>
            <p:cNvSpPr/>
            <p:nvPr/>
          </p:nvSpPr>
          <p:spPr>
            <a:xfrm>
              <a:off x="4008261" y="883411"/>
              <a:ext cx="1170923" cy="1473408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8" name="多模式"/>
            <p:cNvSpPr txBox="1"/>
            <p:nvPr/>
          </p:nvSpPr>
          <p:spPr>
            <a:xfrm>
              <a:off x="1816100" y="2024627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t>多模式</a:t>
              </a:r>
            </a:p>
          </p:txBody>
        </p:sp>
      </p:grpSp>
      <p:sp>
        <p:nvSpPr>
          <p:cNvPr id="18" name="原子向量是常用数据结构的基础，其操作方法也被继承到其他变量">
            <a:extLst>
              <a:ext uri="{FF2B5EF4-FFF2-40B4-BE49-F238E27FC236}">
                <a16:creationId xmlns:a16="http://schemas.microsoft.com/office/drawing/2014/main" id="{0B10EADF-CBAE-4C91-95D3-9DD351899C8D}"/>
              </a:ext>
            </a:extLst>
          </p:cNvPr>
          <p:cNvSpPr txBox="1"/>
          <p:nvPr/>
        </p:nvSpPr>
        <p:spPr>
          <a:xfrm>
            <a:off x="759135" y="7062857"/>
            <a:ext cx="11723060" cy="58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形状相似的变量可以直接转换类型</a:t>
            </a:r>
            <a:endParaRPr lang="en-US" altLang="zh-CN" sz="2800" dirty="0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46B16E5A-A802-2C4C-8F04-CE5EB1A54663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2840698089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49B9-4770-4A4C-9036-F1745D63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类型判断与转换</a:t>
            </a:r>
          </a:p>
        </p:txBody>
      </p:sp>
      <p:grpSp>
        <p:nvGrpSpPr>
          <p:cNvPr id="3" name="2584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C2A62F-F52A-413A-8FBB-897BB3578F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4427" y="2547478"/>
            <a:ext cx="11582400" cy="5294206"/>
            <a:chOff x="660400" y="1170781"/>
            <a:chExt cx="10858500" cy="496331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04B4EFB-7773-4DE1-89CD-14A2EE2BFE75}"/>
                </a:ext>
              </a:extLst>
            </p:cNvPr>
            <p:cNvCxnSpPr/>
            <p:nvPr/>
          </p:nvCxnSpPr>
          <p:spPr>
            <a:xfrm>
              <a:off x="4045744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9404866-C445-4234-A9C6-F8D15D9C1B75}"/>
                </a:ext>
              </a:extLst>
            </p:cNvPr>
            <p:cNvCxnSpPr/>
            <p:nvPr/>
          </p:nvCxnSpPr>
          <p:spPr>
            <a:xfrm>
              <a:off x="8133556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íṩļîdé">
              <a:extLst>
                <a:ext uri="{FF2B5EF4-FFF2-40B4-BE49-F238E27FC236}">
                  <a16:creationId xmlns:a16="http://schemas.microsoft.com/office/drawing/2014/main" id="{62B68AF0-6161-45FE-8305-5F107FA69DA4}"/>
                </a:ext>
              </a:extLst>
            </p:cNvPr>
            <p:cNvGrpSpPr/>
            <p:nvPr/>
          </p:nvGrpSpPr>
          <p:grpSpPr>
            <a:xfrm>
              <a:off x="660400" y="1170781"/>
              <a:ext cx="2682875" cy="4922837"/>
              <a:chOff x="660400" y="1170781"/>
              <a:chExt cx="2682875" cy="4922837"/>
            </a:xfrm>
          </p:grpSpPr>
          <p:sp>
            <p:nvSpPr>
              <p:cNvPr id="27" name="isļíď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()</a:t>
                </a:r>
              </a:p>
            </p:txBody>
          </p:sp>
          <p:sp>
            <p:nvSpPr>
              <p:cNvPr id="28" name="íṥḷ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9" name="îšľï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0" name="íṡľi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as.factor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1" name="ïs1ï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as.charactor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2" name="iŝļïd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as.integer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3" name="îŝḷï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as.numeric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4" name="iṩlîḍè">
                <a:extLst>
                  <a:ext uri="{FF2B5EF4-FFF2-40B4-BE49-F238E27FC236}">
                    <a16:creationId xmlns:a16="http://schemas.microsoft.com/office/drawing/2014/main" id="{74336EEB-FC51-4A80-85EE-1B594BF2556D}"/>
                  </a:ext>
                </a:extLst>
              </p:cNvPr>
              <p:cNvSpPr/>
              <p:nvPr/>
            </p:nvSpPr>
            <p:spPr>
              <a:xfrm>
                <a:off x="1606550" y="1170781"/>
                <a:ext cx="790574" cy="790574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iṣļî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1173078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转换函数</a:t>
                </a:r>
                <a:endParaRPr lang="en-US" altLang="zh-CN" sz="2400" dirty="0"/>
              </a:p>
            </p:txBody>
          </p:sp>
        </p:grpSp>
        <p:grpSp>
          <p:nvGrpSpPr>
            <p:cNvPr id="7" name="isḷiḓê">
              <a:extLst>
                <a:ext uri="{FF2B5EF4-FFF2-40B4-BE49-F238E27FC236}">
                  <a16:creationId xmlns:a16="http://schemas.microsoft.com/office/drawing/2014/main" id="{B29D48CD-EE00-4019-9AC7-75D534B60C34}"/>
                </a:ext>
              </a:extLst>
            </p:cNvPr>
            <p:cNvGrpSpPr/>
            <p:nvPr/>
          </p:nvGrpSpPr>
          <p:grpSpPr>
            <a:xfrm>
              <a:off x="4748213" y="1170781"/>
              <a:ext cx="2682875" cy="4922837"/>
              <a:chOff x="4748213" y="1170781"/>
              <a:chExt cx="2682875" cy="4922837"/>
            </a:xfrm>
          </p:grpSpPr>
          <p:sp>
            <p:nvSpPr>
              <p:cNvPr id="18" name="išḻîḑ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9" name="îṥľiḓ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0" name="îŝḷíḍ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1" name="iṥľi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is.vector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2" name="ïsḷï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3" name="iṥľï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4" name="iš1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5" name="ïşḷîďé">
                <a:extLst>
                  <a:ext uri="{FF2B5EF4-FFF2-40B4-BE49-F238E27FC236}">
                    <a16:creationId xmlns:a16="http://schemas.microsoft.com/office/drawing/2014/main" id="{796164A0-B7F7-424A-931F-2A804EE83447}"/>
                  </a:ext>
                </a:extLst>
              </p:cNvPr>
              <p:cNvSpPr/>
              <p:nvPr/>
            </p:nvSpPr>
            <p:spPr>
              <a:xfrm>
                <a:off x="5694363" y="1170781"/>
                <a:ext cx="790574" cy="790574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îşliḑ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5293894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判断函数</a:t>
                </a:r>
                <a:endParaRPr lang="en-US" altLang="zh-CN" sz="2400" dirty="0"/>
              </a:p>
            </p:txBody>
          </p:sp>
        </p:grpSp>
        <p:grpSp>
          <p:nvGrpSpPr>
            <p:cNvPr id="8" name="iṡļidê">
              <a:extLst>
                <a:ext uri="{FF2B5EF4-FFF2-40B4-BE49-F238E27FC236}">
                  <a16:creationId xmlns:a16="http://schemas.microsoft.com/office/drawing/2014/main" id="{D118715A-4730-459E-AFC6-9FAE940F0B6A}"/>
                </a:ext>
              </a:extLst>
            </p:cNvPr>
            <p:cNvGrpSpPr/>
            <p:nvPr/>
          </p:nvGrpSpPr>
          <p:grpSpPr>
            <a:xfrm>
              <a:off x="8836025" y="1170781"/>
              <a:ext cx="2682875" cy="4922837"/>
              <a:chOff x="8836025" y="1170781"/>
              <a:chExt cx="2682875" cy="4922837"/>
            </a:xfrm>
          </p:grpSpPr>
          <p:sp>
            <p:nvSpPr>
              <p:cNvPr id="9" name="íşḷi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typeof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0" name="işḻiď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mode( )</a:t>
                </a:r>
              </a:p>
            </p:txBody>
          </p:sp>
          <p:sp>
            <p:nvSpPr>
              <p:cNvPr id="11" name="işḻî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class( )</a:t>
                </a:r>
              </a:p>
            </p:txBody>
          </p:sp>
          <p:sp>
            <p:nvSpPr>
              <p:cNvPr id="12" name="íślï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13" name="isli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is1îḍ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ís1î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îṧ1îḑê">
                <a:extLst>
                  <a:ext uri="{FF2B5EF4-FFF2-40B4-BE49-F238E27FC236}">
                    <a16:creationId xmlns:a16="http://schemas.microsoft.com/office/drawing/2014/main" id="{AEFF9A8B-225A-464E-800F-E3DD75A4F50E}"/>
                  </a:ext>
                </a:extLst>
              </p:cNvPr>
              <p:cNvSpPr/>
              <p:nvPr/>
            </p:nvSpPr>
            <p:spPr>
              <a:xfrm>
                <a:off x="9782175" y="1170781"/>
                <a:ext cx="790574" cy="790574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ïşḻî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9159039" y="1335687"/>
                <a:ext cx="2045367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类型相关</a:t>
                </a:r>
                <a:endParaRPr lang="en-US" altLang="zh-CN" sz="2400" dirty="0"/>
              </a:p>
            </p:txBody>
          </p:sp>
        </p:grpSp>
      </p:grpSp>
      <p:sp>
        <p:nvSpPr>
          <p:cNvPr id="36" name="标题 3">
            <a:extLst>
              <a:ext uri="{FF2B5EF4-FFF2-40B4-BE49-F238E27FC236}">
                <a16:creationId xmlns:a16="http://schemas.microsoft.com/office/drawing/2014/main" id="{DEDA7984-8294-8440-8AB1-29F5DF1464F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9334027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数据框元素操作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dirty="0" err="1"/>
              <a:t>数据集增删改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取子集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83566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30C167-5C72-CA43-8761-A924887A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数据集的增删改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ABB2B-749D-FD42-8F35-651F071BA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EFC94B-EE26-234E-AF7D-5827105C9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是列表变量的延展，因此具备列表变量一切操作</a:t>
            </a:r>
            <a:endParaRPr kumimoji="1" lang="en-US" altLang="zh-CN" dirty="0"/>
          </a:p>
          <a:p>
            <a:r>
              <a:rPr kumimoji="1" lang="zh-CN" altLang="en-US" dirty="0"/>
              <a:t>同时，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又具有矩阵的外形，因此具备矩阵变量索引操作、转置运算等不涉及矩阵数学性质的运算</a:t>
            </a:r>
            <a:endParaRPr kumimoji="1" lang="en-US" altLang="zh-CN" dirty="0"/>
          </a:p>
          <a:p>
            <a:r>
              <a:rPr kumimoji="1" lang="zh-CN" altLang="en-US" dirty="0"/>
              <a:t>由于同时具备两种变量特征，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又拥有许多其他的数据操作方法</a:t>
            </a:r>
          </a:p>
        </p:txBody>
      </p:sp>
    </p:spTree>
    <p:extLst>
      <p:ext uri="{BB962C8B-B14F-4D97-AF65-F5344CB8AC3E}">
        <p14:creationId xmlns:p14="http://schemas.microsoft.com/office/powerpoint/2010/main" val="240224454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C38030-88CC-6841-88C2-F27C6319B2A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cbind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列合并</a:t>
            </a:r>
            <a:r>
              <a:rPr kumimoji="1" lang="en-US" altLang="zh-CN" dirty="0"/>
              <a:t>(column bind)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2E3AF-4C27-5A47-BEB9-8442526894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B5E2547-1B22-5A45-9F3F-8CFDE28F5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483293" cy="91475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列合并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C488F0-369B-084A-933E-16E8F9DBB972}"/>
              </a:ext>
            </a:extLst>
          </p:cNvPr>
          <p:cNvSpPr/>
          <p:nvPr/>
        </p:nvSpPr>
        <p:spPr>
          <a:xfrm>
            <a:off x="5617232" y="1984151"/>
            <a:ext cx="5971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delivery</a:t>
            </a:r>
            <a:r>
              <a:rPr lang="en-US" altLang="zh-CN" sz="2400" dirty="0"/>
              <a:t>   #</a:t>
            </a:r>
            <a:r>
              <a:rPr lang="zh-CN" altLang="en-US" sz="2400" dirty="0"/>
              <a:t>自行建立案例数据集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F58409-45B8-F74F-8F96-DCD29CA9729E}"/>
              </a:ext>
            </a:extLst>
          </p:cNvPr>
          <p:cNvSpPr/>
          <p:nvPr/>
        </p:nvSpPr>
        <p:spPr>
          <a:xfrm>
            <a:off x="5617232" y="4427038"/>
            <a:ext cx="7334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cbind(delivery,total=c(200,300,150))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total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200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300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150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1A0E22-8058-D149-9889-4BC82ABF919F}"/>
              </a:ext>
            </a:extLst>
          </p:cNvPr>
          <p:cNvSpPr txBox="1"/>
          <p:nvPr/>
        </p:nvSpPr>
        <p:spPr>
          <a:xfrm>
            <a:off x="703148" y="7975826"/>
            <a:ext cx="78995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简便方法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，新变量可以直接以赋值方式创建</a:t>
            </a:r>
          </a:p>
        </p:txBody>
      </p:sp>
    </p:spTree>
    <p:extLst>
      <p:ext uri="{BB962C8B-B14F-4D97-AF65-F5344CB8AC3E}">
        <p14:creationId xmlns:p14="http://schemas.microsoft.com/office/powerpoint/2010/main" val="150569651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523A2-3689-EF46-A19D-A1591C527BE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rbind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行合并</a:t>
            </a:r>
            <a:r>
              <a:rPr kumimoji="1" lang="en-US" altLang="zh-CN" dirty="0"/>
              <a:t>(row bind)</a:t>
            </a:r>
          </a:p>
          <a:p>
            <a:pPr marL="0" indent="0">
              <a:buNone/>
            </a:pPr>
            <a:r>
              <a:rPr kumimoji="1" lang="zh-CN" altLang="en-US" dirty="0"/>
              <a:t>也称为附加</a:t>
            </a:r>
            <a:r>
              <a:rPr kumimoji="1" lang="en-US" altLang="zh-CN" dirty="0"/>
              <a:t>(append) 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08758-0692-B74D-A2ED-C119D4A847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C9E945-0B1B-234F-8D25-29970C729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行合并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101A6-1128-EC4B-8900-F295A22BDEBE}"/>
              </a:ext>
            </a:extLst>
          </p:cNvPr>
          <p:cNvSpPr/>
          <p:nvPr/>
        </p:nvSpPr>
        <p:spPr>
          <a:xfrm>
            <a:off x="5353537" y="1984151"/>
            <a:ext cx="7651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</a:t>
            </a:r>
            <a:r>
              <a:rPr lang="en-US" altLang="zh-CN" sz="2400" dirty="0"/>
              <a:t> </a:t>
            </a:r>
            <a:r>
              <a:rPr lang="zh-CN" altLang="en-US" sz="2400" dirty="0"/>
              <a:t>delivery2=data.frame(destination=</a:t>
            </a:r>
            <a:r>
              <a:rPr lang="en-US" altLang="zh-CN" sz="2400" dirty="0"/>
              <a:t> </a:t>
            </a:r>
            <a:r>
              <a:rPr lang="zh-CN" altLang="en-US" sz="2400" dirty="0"/>
              <a:t>c('Hangzhou’,</a:t>
            </a:r>
            <a:r>
              <a:rPr lang="en-US" altLang="zh-CN" sz="2400" dirty="0"/>
              <a:t> </a:t>
            </a:r>
            <a:r>
              <a:rPr lang="zh-CN" altLang="en-US" sz="2400" dirty="0"/>
              <a:t>'Jiaxing’),</a:t>
            </a:r>
            <a:r>
              <a:rPr lang="en-US" altLang="zh-CN" sz="2400" dirty="0"/>
              <a:t> </a:t>
            </a:r>
            <a:r>
              <a:rPr lang="zh-CN" altLang="en-US" sz="2400" dirty="0"/>
              <a:t>cost=c(15,18))</a:t>
            </a:r>
          </a:p>
          <a:p>
            <a:r>
              <a:rPr lang="zh-CN" altLang="en-US" sz="2400" dirty="0"/>
              <a:t>&gt; delivery2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Jiaxing   18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ECB6D-32B3-8C41-871E-3D8FCEE460D9}"/>
              </a:ext>
            </a:extLst>
          </p:cNvPr>
          <p:cNvSpPr/>
          <p:nvPr/>
        </p:nvSpPr>
        <p:spPr>
          <a:xfrm>
            <a:off x="5447903" y="4796370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rbind(delivery,delivery2)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4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5     Jiaxing   18</a:t>
            </a:r>
          </a:p>
        </p:txBody>
      </p:sp>
    </p:spTree>
    <p:extLst>
      <p:ext uri="{BB962C8B-B14F-4D97-AF65-F5344CB8AC3E}">
        <p14:creationId xmlns:p14="http://schemas.microsoft.com/office/powerpoint/2010/main" val="30080171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DACB2-FB63-9149-97C4-783AC3F28C4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merge</a:t>
            </a:r>
          </a:p>
          <a:p>
            <a:pPr marL="0" indent="0">
              <a:buNone/>
            </a:pPr>
            <a:r>
              <a:rPr kumimoji="1" lang="en-US" altLang="zh-CN" dirty="0"/>
              <a:t>by</a:t>
            </a:r>
            <a:r>
              <a:rPr kumimoji="1" lang="zh-CN" altLang="en-US" dirty="0"/>
              <a:t>参数还有两个等效形态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by.x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by.y</a:t>
            </a:r>
            <a:r>
              <a:rPr kumimoji="1" lang="zh-CN" altLang="en-US" dirty="0"/>
              <a:t>，即以哪个数据集中的变量为主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E340E-B7CE-0B4A-B08C-F14B613ADF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E452345-B059-904B-9C1B-9A1F70C0D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融合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90F8F9-6807-DA48-B8C4-CE702849B29C}"/>
              </a:ext>
            </a:extLst>
          </p:cNvPr>
          <p:cNvSpPr/>
          <p:nvPr/>
        </p:nvSpPr>
        <p:spPr>
          <a:xfrm>
            <a:off x="5447903" y="1841067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demand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Shanghai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 Suzhou       80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Nanjing       70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BED264-BC56-0B47-92C0-809CE49A52C3}"/>
              </a:ext>
            </a:extLst>
          </p:cNvPr>
          <p:cNvSpPr/>
          <p:nvPr/>
        </p:nvSpPr>
        <p:spPr>
          <a:xfrm>
            <a:off x="5299411" y="5196756"/>
            <a:ext cx="7705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merge(delivery,demand,by='destination')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</p:spTree>
    <p:extLst>
      <p:ext uri="{BB962C8B-B14F-4D97-AF65-F5344CB8AC3E}">
        <p14:creationId xmlns:p14="http://schemas.microsoft.com/office/powerpoint/2010/main" val="16854414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D93B6-3020-EE4E-847C-306A65B5323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subset</a:t>
            </a:r>
          </a:p>
          <a:p>
            <a:pPr marL="0" indent="0">
              <a:buNone/>
            </a:pPr>
            <a:r>
              <a:rPr kumimoji="1" lang="zh-CN" altLang="en-US" dirty="0"/>
              <a:t>该函数按元素变量筛选行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同时利用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参数指定列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D7395-0EF7-934B-9EB9-100BEC69EF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D9F402-41BB-954E-AB26-D412AE367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取子集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79DB-8034-7C4D-A925-B17A8A4835EA}"/>
              </a:ext>
            </a:extLst>
          </p:cNvPr>
          <p:cNvSpPr/>
          <p:nvPr/>
        </p:nvSpPr>
        <p:spPr>
          <a:xfrm>
            <a:off x="5588894" y="4427038"/>
            <a:ext cx="707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 &amp; cost&lt;14)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C80B9-6CB7-D445-8206-67C4D1D6E960}"/>
              </a:ext>
            </a:extLst>
          </p:cNvPr>
          <p:cNvSpPr/>
          <p:nvPr/>
        </p:nvSpPr>
        <p:spPr>
          <a:xfrm>
            <a:off x="5588894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tot</a:t>
            </a:r>
            <a:r>
              <a:rPr lang="en-US" altLang="zh-CN" sz="2400" dirty="0"/>
              <a:t>  #</a:t>
            </a:r>
            <a:r>
              <a:rPr lang="zh-CN" altLang="en-US" sz="2400" dirty="0"/>
              <a:t>延用上页案例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4AA070-3CEB-834D-9AC9-86FD428AC4A6}"/>
              </a:ext>
            </a:extLst>
          </p:cNvPr>
          <p:cNvSpPr/>
          <p:nvPr/>
        </p:nvSpPr>
        <p:spPr>
          <a:xfrm>
            <a:off x="5588894" y="6131262"/>
            <a:ext cx="6793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subset(tot,quantity&gt;75, select = c(destination,cost))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</p:spTree>
    <p:extLst>
      <p:ext uri="{BB962C8B-B14F-4D97-AF65-F5344CB8AC3E}">
        <p14:creationId xmlns:p14="http://schemas.microsoft.com/office/powerpoint/2010/main" val="28073728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分类</a:t>
            </a:r>
            <a:r>
              <a:rPr dirty="0" err="1"/>
              <a:t>数据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68740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无序分类数据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有序分类数据</a:t>
            </a:r>
            <a:endParaRPr dirty="0"/>
          </a:p>
        </p:txBody>
      </p:sp>
      <p:sp>
        <p:nvSpPr>
          <p:cNvPr id="7" name="时间序列">
            <a:extLst>
              <a:ext uri="{FF2B5EF4-FFF2-40B4-BE49-F238E27FC236}">
                <a16:creationId xmlns:a16="http://schemas.microsoft.com/office/drawing/2014/main" id="{5ABB5269-5848-4D81-A0D4-42658F3216C2}"/>
              </a:ext>
            </a:extLst>
          </p:cNvPr>
          <p:cNvSpPr txBox="1"/>
          <p:nvPr/>
        </p:nvSpPr>
        <p:spPr>
          <a:xfrm>
            <a:off x="7365215" y="572956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连续分类数据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9703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2E2CE-B0A1-8D41-9138-08C8D79F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客观事物的属性信息分类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B67CB-C898-7349-8376-76CD2D36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078784"/>
            <a:ext cx="5301762" cy="1811326"/>
          </a:xfrm>
        </p:spPr>
        <p:txBody>
          <a:bodyPr/>
          <a:lstStyle/>
          <a:p>
            <a:r>
              <a:rPr kumimoji="1" lang="zh-CN" altLang="en-US" dirty="0"/>
              <a:t>定类属性：标明类别</a:t>
            </a:r>
            <a:endParaRPr kumimoji="1" lang="en-US" altLang="zh-CN" dirty="0"/>
          </a:p>
          <a:p>
            <a:r>
              <a:rPr kumimoji="1" lang="zh-CN" altLang="en-US" dirty="0"/>
              <a:t>定序属性：标明顺序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1968D6-5724-5148-B042-38A657ACFBB6}"/>
              </a:ext>
            </a:extLst>
          </p:cNvPr>
          <p:cNvGraphicFramePr>
            <a:graphicFrameLocks noGrp="1"/>
          </p:cNvGraphicFramePr>
          <p:nvPr/>
        </p:nvGraphicFramePr>
        <p:xfrm>
          <a:off x="6204438" y="2091431"/>
          <a:ext cx="6228862" cy="3660070"/>
        </p:xfrm>
        <a:graphic>
          <a:graphicData uri="http://schemas.openxmlformats.org/drawingml/2006/table">
            <a:tbl>
              <a:tblPr/>
              <a:tblGrid>
                <a:gridCol w="1133887">
                  <a:extLst>
                    <a:ext uri="{9D8B030D-6E8A-4147-A177-3AD203B41FA5}">
                      <a16:colId xmlns:a16="http://schemas.microsoft.com/office/drawing/2014/main" val="341600416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3227898829"/>
                    </a:ext>
                  </a:extLst>
                </a:gridCol>
                <a:gridCol w="1469555">
                  <a:extLst>
                    <a:ext uri="{9D8B030D-6E8A-4147-A177-3AD203B41FA5}">
                      <a16:colId xmlns:a16="http://schemas.microsoft.com/office/drawing/2014/main" val="2177776860"/>
                    </a:ext>
                  </a:extLst>
                </a:gridCol>
                <a:gridCol w="1360699">
                  <a:extLst>
                    <a:ext uri="{9D8B030D-6E8A-4147-A177-3AD203B41FA5}">
                      <a16:colId xmlns:a16="http://schemas.microsoft.com/office/drawing/2014/main" val="3616945052"/>
                    </a:ext>
                  </a:extLst>
                </a:gridCol>
                <a:gridCol w="1103592">
                  <a:extLst>
                    <a:ext uri="{9D8B030D-6E8A-4147-A177-3AD203B41FA5}">
                      <a16:colId xmlns:a16="http://schemas.microsoft.com/office/drawing/2014/main" val="3350361739"/>
                    </a:ext>
                  </a:extLst>
                </a:gridCol>
              </a:tblGrid>
              <a:tr h="756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姓名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性别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英语成绩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数学成绩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身高</a:t>
                      </a:r>
                      <a:endParaRPr lang="en-US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847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李雷</a:t>
                      </a: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175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69131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韩梅梅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924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56552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张小明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570"/>
                  </a:ext>
                </a:extLst>
              </a:tr>
              <a:tr h="591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王小二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179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49875"/>
                  </a:ext>
                </a:extLst>
              </a:tr>
            </a:tbl>
          </a:graphicData>
        </a:graphic>
      </p:graphicFrame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3007FA9-3EC5-D54D-B958-691E742C6A7E}"/>
              </a:ext>
            </a:extLst>
          </p:cNvPr>
          <p:cNvSpPr txBox="1">
            <a:spLocks/>
          </p:cNvSpPr>
          <p:nvPr/>
        </p:nvSpPr>
        <p:spPr>
          <a:xfrm>
            <a:off x="571500" y="4267089"/>
            <a:ext cx="5301762" cy="181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hangingPunct="1"/>
            <a:r>
              <a:rPr kumimoji="1" lang="zh-CN" altLang="en-US" dirty="0"/>
              <a:t>定距属性：测量差距</a:t>
            </a:r>
            <a:endParaRPr kumimoji="1" lang="en-US" altLang="zh-CN" dirty="0"/>
          </a:p>
          <a:p>
            <a:pPr hangingPunct="1"/>
            <a:r>
              <a:rPr kumimoji="1" lang="zh-CN" altLang="en-US" dirty="0"/>
              <a:t>定比属性：测量比率</a:t>
            </a:r>
            <a:endParaRPr kumimoji="1"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A32F02-3BDB-8245-AB8E-F85DCE941036}"/>
              </a:ext>
            </a:extLst>
          </p:cNvPr>
          <p:cNvSpPr/>
          <p:nvPr/>
        </p:nvSpPr>
        <p:spPr>
          <a:xfrm>
            <a:off x="6011496" y="2725616"/>
            <a:ext cx="2587381" cy="82647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F08162C-31B9-0B48-B839-27BF12B34988}"/>
              </a:ext>
            </a:extLst>
          </p:cNvPr>
          <p:cNvSpPr/>
          <p:nvPr/>
        </p:nvSpPr>
        <p:spPr>
          <a:xfrm>
            <a:off x="8493858" y="3262988"/>
            <a:ext cx="1406769" cy="923290"/>
          </a:xfrm>
          <a:prstGeom prst="ellipse">
            <a:avLst/>
          </a:prstGeom>
          <a:noFill/>
          <a:ln w="28575" cap="flat">
            <a:solidFill>
              <a:srgbClr val="043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432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5A3C30-9867-AD43-9172-FE5A328CF4F2}"/>
              </a:ext>
            </a:extLst>
          </p:cNvPr>
          <p:cNvSpPr/>
          <p:nvPr/>
        </p:nvSpPr>
        <p:spPr>
          <a:xfrm>
            <a:off x="9917723" y="2635675"/>
            <a:ext cx="1406769" cy="826477"/>
          </a:xfrm>
          <a:prstGeom prst="ellipse">
            <a:avLst/>
          </a:prstGeom>
          <a:noFill/>
          <a:ln w="28575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A519859-D295-AC40-B703-46BF8AF2CA0D}"/>
              </a:ext>
            </a:extLst>
          </p:cNvPr>
          <p:cNvSpPr/>
          <p:nvPr/>
        </p:nvSpPr>
        <p:spPr>
          <a:xfrm>
            <a:off x="11219473" y="3328061"/>
            <a:ext cx="1406769" cy="826477"/>
          </a:xfrm>
          <a:prstGeom prst="ellipse">
            <a:avLst/>
          </a:prstGeom>
          <a:noFill/>
          <a:ln w="28575" cap="flat">
            <a:solidFill>
              <a:srgbClr val="7030A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09BC6-BFC7-42B9-BEBC-1550BBBDA853}"/>
              </a:ext>
            </a:extLst>
          </p:cNvPr>
          <p:cNvSpPr txBox="1"/>
          <p:nvPr/>
        </p:nvSpPr>
        <p:spPr>
          <a:xfrm>
            <a:off x="2433918" y="6815976"/>
            <a:ext cx="625812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问题：身份证号是什么类型属性？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13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E1D45-A079-134E-BEDE-712CF7E3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属性和数据的类型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6FDB69-86A3-9742-8815-7FD3DEE65C50}"/>
              </a:ext>
            </a:extLst>
          </p:cNvPr>
          <p:cNvGrpSpPr/>
          <p:nvPr/>
        </p:nvGrpSpPr>
        <p:grpSpPr>
          <a:xfrm>
            <a:off x="4985305" y="3028240"/>
            <a:ext cx="1776370" cy="3085770"/>
            <a:chOff x="4985305" y="3028240"/>
            <a:chExt cx="1776370" cy="308577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AAAAA4-227D-2D43-A4D8-5FA48C2F0681}"/>
                </a:ext>
              </a:extLst>
            </p:cNvPr>
            <p:cNvSpPr txBox="1"/>
            <p:nvPr/>
          </p:nvSpPr>
          <p:spPr>
            <a:xfrm>
              <a:off x="4985305" y="3028240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定性数据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E32DCC-DEE7-3B49-A03B-1086AF2141C5}"/>
                </a:ext>
              </a:extLst>
            </p:cNvPr>
            <p:cNvSpPr txBox="1"/>
            <p:nvPr/>
          </p:nvSpPr>
          <p:spPr>
            <a:xfrm>
              <a:off x="5017608" y="5518975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定量数据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6C82C3-EF30-6D46-B7C7-6AD43920B6A3}"/>
              </a:ext>
            </a:extLst>
          </p:cNvPr>
          <p:cNvGrpSpPr/>
          <p:nvPr/>
        </p:nvGrpSpPr>
        <p:grpSpPr>
          <a:xfrm>
            <a:off x="363741" y="2583493"/>
            <a:ext cx="4233689" cy="3991580"/>
            <a:chOff x="363741" y="2583493"/>
            <a:chExt cx="4233689" cy="399158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98FC79D-574C-054A-9930-499DD286B1B1}"/>
                </a:ext>
              </a:extLst>
            </p:cNvPr>
            <p:cNvSpPr txBox="1"/>
            <p:nvPr/>
          </p:nvSpPr>
          <p:spPr>
            <a:xfrm>
              <a:off x="363741" y="4305211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属性类型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3CFDF43-4911-FA4C-8A7A-7C66787AA880}"/>
                </a:ext>
              </a:extLst>
            </p:cNvPr>
            <p:cNvSpPr txBox="1"/>
            <p:nvPr/>
          </p:nvSpPr>
          <p:spPr>
            <a:xfrm>
              <a:off x="2845843" y="2583493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定类属性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361AF8-9F4D-B243-9AF8-77E147843E9D}"/>
                </a:ext>
              </a:extLst>
            </p:cNvPr>
            <p:cNvSpPr txBox="1"/>
            <p:nvPr/>
          </p:nvSpPr>
          <p:spPr>
            <a:xfrm>
              <a:off x="2853363" y="3325758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定序属性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75F4234-08B1-1E4F-AB41-A49D77024698}"/>
                </a:ext>
              </a:extLst>
            </p:cNvPr>
            <p:cNvSpPr txBox="1"/>
            <p:nvPr/>
          </p:nvSpPr>
          <p:spPr>
            <a:xfrm>
              <a:off x="2830803" y="5258094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定距属性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E56017-2361-8E4C-9280-0B068C787379}"/>
                </a:ext>
              </a:extLst>
            </p:cNvPr>
            <p:cNvSpPr txBox="1"/>
            <p:nvPr/>
          </p:nvSpPr>
          <p:spPr>
            <a:xfrm>
              <a:off x="2853363" y="5980038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定比属性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FCB03A9-08E6-B34D-887A-46E31364282E}"/>
                </a:ext>
              </a:extLst>
            </p:cNvPr>
            <p:cNvGrpSpPr/>
            <p:nvPr/>
          </p:nvGrpSpPr>
          <p:grpSpPr>
            <a:xfrm>
              <a:off x="2100288" y="2702867"/>
              <a:ext cx="745555" cy="3799722"/>
              <a:chOff x="2100288" y="2702867"/>
              <a:chExt cx="745555" cy="3799722"/>
            </a:xfrm>
          </p:grpSpPr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1D90FA31-75AE-3D42-8BAB-361A2BBEDB42}"/>
                  </a:ext>
                </a:extLst>
              </p:cNvPr>
              <p:cNvSpPr/>
              <p:nvPr/>
            </p:nvSpPr>
            <p:spPr>
              <a:xfrm>
                <a:off x="2107808" y="2702867"/>
                <a:ext cx="738035" cy="3799722"/>
              </a:xfrm>
              <a:prstGeom prst="leftBrace">
                <a:avLst>
                  <a:gd name="adj1" fmla="val 82194"/>
                  <a:gd name="adj2" fmla="val 50000"/>
                </a:avLst>
              </a:prstGeom>
              <a:noFill/>
              <a:ln w="12700" cap="flat">
                <a:solidFill>
                  <a:srgbClr val="ABABAB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" name="左大括号 11">
                <a:extLst>
                  <a:ext uri="{FF2B5EF4-FFF2-40B4-BE49-F238E27FC236}">
                    <a16:creationId xmlns:a16="http://schemas.microsoft.com/office/drawing/2014/main" id="{8CD33B0D-A73B-9345-9016-3604794B723D}"/>
                  </a:ext>
                </a:extLst>
              </p:cNvPr>
              <p:cNvSpPr/>
              <p:nvPr/>
            </p:nvSpPr>
            <p:spPr>
              <a:xfrm>
                <a:off x="2100288" y="3602953"/>
                <a:ext cx="738035" cy="1952659"/>
              </a:xfrm>
              <a:prstGeom prst="leftBrace">
                <a:avLst>
                  <a:gd name="adj1" fmla="val 82194"/>
                  <a:gd name="adj2" fmla="val 50000"/>
                </a:avLst>
              </a:prstGeom>
              <a:noFill/>
              <a:ln w="12700" cap="flat">
                <a:solidFill>
                  <a:srgbClr val="ABABAB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</p:grp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AF9C35E5-9179-F342-A5A7-BE8FE6DF6CA4}"/>
              </a:ext>
            </a:extLst>
          </p:cNvPr>
          <p:cNvSpPr/>
          <p:nvPr/>
        </p:nvSpPr>
        <p:spPr>
          <a:xfrm rot="10800000">
            <a:off x="9480090" y="2540077"/>
            <a:ext cx="738035" cy="3799722"/>
          </a:xfrm>
          <a:prstGeom prst="leftBrace">
            <a:avLst>
              <a:gd name="adj1" fmla="val 82194"/>
              <a:gd name="adj2" fmla="val 50000"/>
            </a:avLst>
          </a:prstGeom>
          <a:noFill/>
          <a:ln w="12700" cap="flat">
            <a:solidFill>
              <a:srgbClr val="ABABAB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0C62B5-A007-2643-B776-96C7D7A4AC4C}"/>
              </a:ext>
            </a:extLst>
          </p:cNvPr>
          <p:cNvSpPr txBox="1"/>
          <p:nvPr/>
        </p:nvSpPr>
        <p:spPr>
          <a:xfrm>
            <a:off x="10486741" y="5385003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数值型数据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801C63-8825-3141-81AA-CD00D734EBAB}"/>
              </a:ext>
            </a:extLst>
          </p:cNvPr>
          <p:cNvSpPr txBox="1"/>
          <p:nvPr/>
        </p:nvSpPr>
        <p:spPr>
          <a:xfrm>
            <a:off x="10486623" y="4142420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逻辑型数据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3107DC-CA04-E040-AE75-18046BDF2BE7}"/>
              </a:ext>
            </a:extLst>
          </p:cNvPr>
          <p:cNvSpPr txBox="1"/>
          <p:nvPr/>
        </p:nvSpPr>
        <p:spPr>
          <a:xfrm>
            <a:off x="10464250" y="3007918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字符型数据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869570-1D0D-DC48-8216-5062CDF09B7A}"/>
              </a:ext>
            </a:extLst>
          </p:cNvPr>
          <p:cNvGrpSpPr/>
          <p:nvPr/>
        </p:nvGrpSpPr>
        <p:grpSpPr>
          <a:xfrm>
            <a:off x="6867537" y="2837594"/>
            <a:ext cx="2612553" cy="3279152"/>
            <a:chOff x="6867537" y="2837594"/>
            <a:chExt cx="2612553" cy="327915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E6EDC44-D3B4-9440-A53F-BAA0A8DF7B6F}"/>
                </a:ext>
              </a:extLst>
            </p:cNvPr>
            <p:cNvGrpSpPr/>
            <p:nvPr/>
          </p:nvGrpSpPr>
          <p:grpSpPr>
            <a:xfrm>
              <a:off x="7703719" y="2837594"/>
              <a:ext cx="1776371" cy="3279152"/>
              <a:chOff x="7703719" y="2837594"/>
              <a:chExt cx="1776371" cy="3279152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15EDC2-FF15-7F4C-856F-BC908A39012E}"/>
                  </a:ext>
                </a:extLst>
              </p:cNvPr>
              <p:cNvSpPr txBox="1"/>
              <p:nvPr/>
            </p:nvSpPr>
            <p:spPr>
              <a:xfrm>
                <a:off x="7703720" y="2837594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比较判断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918C73-BD3D-124F-8793-7E3C5241F107}"/>
                  </a:ext>
                </a:extLst>
              </p:cNvPr>
              <p:cNvSpPr txBox="1"/>
              <p:nvPr/>
            </p:nvSpPr>
            <p:spPr>
              <a:xfrm>
                <a:off x="7703719" y="3720211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排序操作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48D8FB-A384-6742-9452-2966AEFBAEE9}"/>
                  </a:ext>
                </a:extLst>
              </p:cNvPr>
              <p:cNvSpPr txBox="1"/>
              <p:nvPr/>
            </p:nvSpPr>
            <p:spPr>
              <a:xfrm>
                <a:off x="7736023" y="5521711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数值运算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sp>
          <p:nvSpPr>
            <p:cNvPr id="22" name="右箭头 21">
              <a:extLst>
                <a:ext uri="{FF2B5EF4-FFF2-40B4-BE49-F238E27FC236}">
                  <a16:creationId xmlns:a16="http://schemas.microsoft.com/office/drawing/2014/main" id="{43ABBAF5-9D96-9C48-89F3-ABB2544F4542}"/>
                </a:ext>
              </a:extLst>
            </p:cNvPr>
            <p:cNvSpPr/>
            <p:nvPr/>
          </p:nvSpPr>
          <p:spPr>
            <a:xfrm>
              <a:off x="6867537" y="4085309"/>
              <a:ext cx="673751" cy="1304290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1" i="0" u="none" strike="noStrike" spc="50" normalizeH="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B24AB1E9-7C8E-4B9A-AF86-EF1C545C964F}"/>
              </a:ext>
            </a:extLst>
          </p:cNvPr>
          <p:cNvSpPr/>
          <p:nvPr/>
        </p:nvSpPr>
        <p:spPr>
          <a:xfrm>
            <a:off x="10313894" y="2540077"/>
            <a:ext cx="2690906" cy="4506182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32697-6517-49E5-A0D7-215AB3BA4521}"/>
              </a:ext>
            </a:extLst>
          </p:cNvPr>
          <p:cNvSpPr txBox="1"/>
          <p:nvPr/>
        </p:nvSpPr>
        <p:spPr>
          <a:xfrm>
            <a:off x="10229018" y="7186642"/>
            <a:ext cx="269090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计算机中数据的基本类型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534B858-538A-4957-8D96-757BA5848B73}"/>
              </a:ext>
            </a:extLst>
          </p:cNvPr>
          <p:cNvCxnSpPr/>
          <p:nvPr/>
        </p:nvCxnSpPr>
        <p:spPr>
          <a:xfrm>
            <a:off x="7180729" y="1627094"/>
            <a:ext cx="0" cy="7449671"/>
          </a:xfrm>
          <a:prstGeom prst="line">
            <a:avLst/>
          </a:prstGeom>
          <a:noFill/>
          <a:ln w="38100" cap="flat">
            <a:solidFill>
              <a:srgbClr val="0000F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灯片编号占位符 2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794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3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0FBD9-6B9A-45F2-9B43-E6DE441C70E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48638" cy="5785298"/>
          </a:xfrm>
        </p:spPr>
        <p:txBody>
          <a:bodyPr/>
          <a:lstStyle/>
          <a:p>
            <a:r>
              <a:rPr lang="zh-CN" altLang="en-US" dirty="0"/>
              <a:t>无序型分类数据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有序型分类数据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0909B4A-2F6D-4669-A5C1-B817DA287D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2161" y="459608"/>
            <a:ext cx="3375548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因子</a:t>
            </a:r>
            <a:r>
              <a:rPr lang="en-US" altLang="zh-CN" dirty="0"/>
              <a:t>(factor)</a:t>
            </a:r>
            <a:r>
              <a:rPr lang="zh-CN" altLang="en-US" dirty="0"/>
              <a:t>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874588-5249-E04B-8AE3-88795E7A25C1}"/>
              </a:ext>
            </a:extLst>
          </p:cNvPr>
          <p:cNvSpPr/>
          <p:nvPr/>
        </p:nvSpPr>
        <p:spPr>
          <a:xfrm>
            <a:off x="5072185" y="5017477"/>
            <a:ext cx="79326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score=factor(c('A','B','A','C’),</a:t>
            </a:r>
            <a:r>
              <a:rPr lang="en-US" altLang="zh-CN" sz="2800" dirty="0">
                <a:solidFill>
                  <a:srgbClr val="0433FF"/>
                </a:solidFill>
              </a:rPr>
              <a:t> </a:t>
            </a:r>
            <a:r>
              <a:rPr lang="zh-CN" altLang="en-US" sz="2800" dirty="0">
                <a:solidFill>
                  <a:srgbClr val="0433FF"/>
                </a:solidFill>
              </a:rPr>
              <a:t>levels = c('A','B','C'),ordered = T)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score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A B A C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A &lt; B &lt; C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9954C-F02D-9440-A8DF-BA3DC8E5FE13}"/>
              </a:ext>
            </a:extLst>
          </p:cNvPr>
          <p:cNvSpPr/>
          <p:nvPr/>
        </p:nvSpPr>
        <p:spPr>
          <a:xfrm>
            <a:off x="5072184" y="1984151"/>
            <a:ext cx="79326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gender=factor(c('M','F','M','F'))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gender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M F M F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F M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B5228B5E-3B54-9444-A316-1F390626719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分类数据</a:t>
            </a:r>
          </a:p>
        </p:txBody>
      </p:sp>
    </p:spTree>
    <p:extLst>
      <p:ext uri="{BB962C8B-B14F-4D97-AF65-F5344CB8AC3E}">
        <p14:creationId xmlns:p14="http://schemas.microsoft.com/office/powerpoint/2010/main" val="32186109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C62F60-74EC-4119-82C7-7CE81C1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264" y="2340367"/>
            <a:ext cx="11333285" cy="15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cut()</a:t>
            </a:r>
            <a:r>
              <a:rPr lang="zh-CN" altLang="en-US" dirty="0"/>
              <a:t>函数对数值型数据切分区间段，转化为类别数据。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76D53-71F8-8241-A464-ECE2D0D8C0E3}"/>
              </a:ext>
            </a:extLst>
          </p:cNvPr>
          <p:cNvSpPr/>
          <p:nvPr/>
        </p:nvSpPr>
        <p:spPr>
          <a:xfrm>
            <a:off x="1561191" y="3216901"/>
            <a:ext cx="10321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433FF"/>
                </a:solidFill>
              </a:rPr>
              <a:t>&gt; ages=c(15,27,38,20,61,53,8,21,42)</a:t>
            </a:r>
          </a:p>
          <a:p>
            <a:r>
              <a:rPr lang="en-US" altLang="zh-CN" sz="2400" dirty="0">
                <a:solidFill>
                  <a:srgbClr val="0433FF"/>
                </a:solidFill>
              </a:rPr>
              <a:t>&gt; </a:t>
            </a:r>
            <a:r>
              <a:rPr lang="en-US" altLang="zh-CN" sz="2400" dirty="0" err="1">
                <a:solidFill>
                  <a:srgbClr val="0433FF"/>
                </a:solidFill>
              </a:rPr>
              <a:t>f_ages</a:t>
            </a:r>
            <a:r>
              <a:rPr lang="en-US" altLang="zh-CN" sz="2400" dirty="0">
                <a:solidFill>
                  <a:srgbClr val="0433FF"/>
                </a:solidFill>
              </a:rPr>
              <a:t>=cut(</a:t>
            </a:r>
            <a:r>
              <a:rPr lang="en-US" altLang="zh-CN" sz="2400" dirty="0" err="1">
                <a:solidFill>
                  <a:srgbClr val="0433FF"/>
                </a:solidFill>
              </a:rPr>
              <a:t>ages,breaks</a:t>
            </a:r>
            <a:r>
              <a:rPr lang="en-US" altLang="zh-CN" sz="2400" dirty="0">
                <a:solidFill>
                  <a:srgbClr val="0433FF"/>
                </a:solidFill>
              </a:rPr>
              <a:t> = c(0,16,29,50,Inf))</a:t>
            </a:r>
          </a:p>
          <a:p>
            <a:r>
              <a:rPr lang="zh-CN" altLang="en-US" sz="2400" dirty="0">
                <a:solidFill>
                  <a:srgbClr val="0433FF"/>
                </a:solidFill>
              </a:rPr>
              <a:t>&gt; f_ages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(0,16]   (16,29]  (29,50]  (16,29]  (50,Inf] (50,Inf] (0,16]   (16,29]  (29,50]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Levels: (0,16] (16,29] (29,50] (50,Inf]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7432601A-5C66-D545-91B5-676439256304}"/>
              </a:ext>
            </a:extLst>
          </p:cNvPr>
          <p:cNvSpPr txBox="1">
            <a:spLocks/>
          </p:cNvSpPr>
          <p:nvPr/>
        </p:nvSpPr>
        <p:spPr>
          <a:xfrm>
            <a:off x="4772683" y="764575"/>
            <a:ext cx="3307447" cy="914755"/>
          </a:xfrm>
          <a:prstGeom prst="rect">
            <a:avLst/>
          </a:prstGeom>
        </p:spPr>
        <p:txBody>
          <a:bodyPr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lang="zh-CN" altLang="en-US" sz="4000" dirty="0"/>
              <a:t>连续分类数据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C6408D-E7D7-FA41-B106-AB4851194ED4}"/>
              </a:ext>
            </a:extLst>
          </p:cNvPr>
          <p:cNvSpPr txBox="1"/>
          <p:nvPr/>
        </p:nvSpPr>
        <p:spPr>
          <a:xfrm>
            <a:off x="1225314" y="8110183"/>
            <a:ext cx="61330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breaks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参数的不同带来的区间划分差异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5F9A3-25F8-4C46-84ED-577B9799962D}"/>
              </a:ext>
            </a:extLst>
          </p:cNvPr>
          <p:cNvSpPr txBox="1"/>
          <p:nvPr/>
        </p:nvSpPr>
        <p:spPr>
          <a:xfrm>
            <a:off x="682416" y="1659885"/>
            <a:ext cx="466794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数值数据转为类别数据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DB3F2B77-C749-6049-8BFC-5776FB8926CB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分类数据</a:t>
            </a:r>
          </a:p>
        </p:txBody>
      </p:sp>
    </p:spTree>
    <p:extLst>
      <p:ext uri="{BB962C8B-B14F-4D97-AF65-F5344CB8AC3E}">
        <p14:creationId xmlns:p14="http://schemas.microsoft.com/office/powerpoint/2010/main" val="4071388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29707"/>
            <a:ext cx="279658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日期</a:t>
            </a:r>
            <a:r>
              <a:rPr dirty="0"/>
              <a:t>/</a:t>
            </a:r>
            <a:r>
              <a:rPr dirty="0" err="1"/>
              <a:t>时间数据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时间段数据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D892D-CA91-D84D-B9E5-8D77137E6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3640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8407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2621</Words>
  <Application>Microsoft Macintosh PowerPoint</Application>
  <PresentationFormat>自定义</PresentationFormat>
  <Paragraphs>524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宋体</vt:lpstr>
      <vt:lpstr>Arial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数据分析与处理技术——3 高级数据结构</vt:lpstr>
      <vt:lpstr>参考资料</vt:lpstr>
      <vt:lpstr>混合数据类型的问题</vt:lpstr>
      <vt:lpstr>分类数据</vt:lpstr>
      <vt:lpstr>客观事物的属性信息分类</vt:lpstr>
      <vt:lpstr>属性和数据的类型</vt:lpstr>
      <vt:lpstr>PowerPoint 演示文稿</vt:lpstr>
      <vt:lpstr>PowerPoint 演示文稿</vt:lpstr>
      <vt:lpstr>时间数据</vt:lpstr>
      <vt:lpstr>时间型数据(日期/时间 )</vt:lpstr>
      <vt:lpstr>时间型数据(日期/时间 )</vt:lpstr>
      <vt:lpstr>PowerPoint 演示文稿</vt:lpstr>
      <vt:lpstr>PowerPoint 演示文稿</vt:lpstr>
      <vt:lpstr>PowerPoint 演示文稿</vt:lpstr>
      <vt:lpstr>时间数据</vt:lpstr>
      <vt:lpstr>多模式变量</vt:lpstr>
      <vt:lpstr>列表变量</vt:lpstr>
      <vt:lpstr>列表变量（List）</vt:lpstr>
      <vt:lpstr>列表的创建</vt:lpstr>
      <vt:lpstr>列表属性</vt:lpstr>
      <vt:lpstr>列表索引</vt:lpstr>
      <vt:lpstr>数据框变量</vt:lpstr>
      <vt:lpstr>学生档案数据用什么工具处理</vt:lpstr>
      <vt:lpstr>什么是数据框变量？</vt:lpstr>
      <vt:lpstr>数据框对接什么类型数据来源</vt:lpstr>
      <vt:lpstr>data.frame</vt:lpstr>
      <vt:lpstr>数据框组织数据的原理</vt:lpstr>
      <vt:lpstr>data.frame</vt:lpstr>
      <vt:lpstr>data.frame</vt:lpstr>
      <vt:lpstr>PowerPoint 演示文稿</vt:lpstr>
      <vt:lpstr>变量间关系</vt:lpstr>
      <vt:lpstr>变量间关系</vt:lpstr>
      <vt:lpstr>类型判断与转换</vt:lpstr>
      <vt:lpstr>数据框元素操作</vt:lpstr>
      <vt:lpstr>数据集的增删改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42</cp:revision>
  <dcterms:modified xsi:type="dcterms:W3CDTF">2020-10-15T09:59:26Z</dcterms:modified>
</cp:coreProperties>
</file>