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40"/>
  </p:notesMasterIdLst>
  <p:sldIdLst>
    <p:sldId id="282" r:id="rId4"/>
    <p:sldId id="318" r:id="rId5"/>
    <p:sldId id="319" r:id="rId6"/>
    <p:sldId id="320" r:id="rId7"/>
    <p:sldId id="321" r:id="rId8"/>
    <p:sldId id="322" r:id="rId9"/>
    <p:sldId id="313" r:id="rId10"/>
    <p:sldId id="331" r:id="rId11"/>
    <p:sldId id="323" r:id="rId12"/>
    <p:sldId id="332" r:id="rId13"/>
    <p:sldId id="333" r:id="rId14"/>
    <p:sldId id="305" r:id="rId15"/>
    <p:sldId id="334" r:id="rId16"/>
    <p:sldId id="306" r:id="rId17"/>
    <p:sldId id="325" r:id="rId18"/>
    <p:sldId id="326" r:id="rId19"/>
    <p:sldId id="335" r:id="rId20"/>
    <p:sldId id="304" r:id="rId21"/>
    <p:sldId id="307" r:id="rId22"/>
    <p:sldId id="327" r:id="rId23"/>
    <p:sldId id="328" r:id="rId24"/>
    <p:sldId id="329" r:id="rId25"/>
    <p:sldId id="330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314" r:id="rId37"/>
    <p:sldId id="267" r:id="rId38"/>
    <p:sldId id="272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F44BE-EC53-864D-9D08-C3052B9AC02D}" v="8" dt="2020-10-15T09:55:18.3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>
      <p:cViewPr varScale="1">
        <p:scale>
          <a:sx n="44" d="100"/>
          <a:sy n="44" d="100"/>
        </p:scale>
        <p:origin x="16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C87EF62A-8827-D143-A61C-AE15F37B059C}"/>
    <pc:docChg chg="undo custSel addSld delSld modSld sldOrd">
      <pc:chgData name="Xu Ning" userId="4b16d4e24b5f2f9c" providerId="LiveId" clId="{C87EF62A-8827-D143-A61C-AE15F37B059C}" dt="2019-10-22T19:55:23.716" v="5853" actId="20577"/>
      <pc:docMkLst>
        <pc:docMk/>
      </pc:docMkLst>
      <pc:sldChg chg="del">
        <pc:chgData name="Xu Ning" userId="4b16d4e24b5f2f9c" providerId="LiveId" clId="{C87EF62A-8827-D143-A61C-AE15F37B059C}" dt="2019-10-22T14:35:15.221" v="2660" actId="2696"/>
        <pc:sldMkLst>
          <pc:docMk/>
          <pc:sldMk cId="1058316052" sldId="268"/>
        </pc:sldMkLst>
      </pc:sldChg>
      <pc:sldChg chg="modSp del">
        <pc:chgData name="Xu Ning" userId="4b16d4e24b5f2f9c" providerId="LiveId" clId="{C87EF62A-8827-D143-A61C-AE15F37B059C}" dt="2019-10-22T14:35:10.823" v="2659" actId="2696"/>
        <pc:sldMkLst>
          <pc:docMk/>
          <pc:sldMk cId="1594414168" sldId="272"/>
        </pc:sldMkLst>
        <pc:spChg chg="mod">
          <ac:chgData name="Xu Ning" userId="4b16d4e24b5f2f9c" providerId="LiveId" clId="{C87EF62A-8827-D143-A61C-AE15F37B059C}" dt="2019-10-22T13:40:05.959" v="570" actId="20577"/>
          <ac:spMkLst>
            <pc:docMk/>
            <pc:sldMk cId="1594414168" sldId="272"/>
            <ac:spMk id="3" creationId="{00000000-0000-0000-0000-000000000000}"/>
          </ac:spMkLst>
        </pc:spChg>
      </pc:sldChg>
      <pc:sldChg chg="modSp add">
        <pc:chgData name="Xu Ning" userId="4b16d4e24b5f2f9c" providerId="LiveId" clId="{C87EF62A-8827-D143-A61C-AE15F37B059C}" dt="2019-10-22T14:49:45.012" v="2866" actId="20577"/>
        <pc:sldMkLst>
          <pc:docMk/>
          <pc:sldMk cId="2155177829" sldId="272"/>
        </pc:sldMkLst>
        <pc:spChg chg="mod">
          <ac:chgData name="Xu Ning" userId="4b16d4e24b5f2f9c" providerId="LiveId" clId="{C87EF62A-8827-D143-A61C-AE15F37B059C}" dt="2019-10-22T14:49:45.012" v="2866" actId="20577"/>
          <ac:spMkLst>
            <pc:docMk/>
            <pc:sldMk cId="2155177829" sldId="272"/>
            <ac:spMk id="3" creationId="{00000000-0000-0000-0000-000000000000}"/>
          </ac:spMkLst>
        </pc:spChg>
      </pc:sldChg>
      <pc:sldChg chg="addSp modSp modAnim">
        <pc:chgData name="Xu Ning" userId="4b16d4e24b5f2f9c" providerId="LiveId" clId="{C87EF62A-8827-D143-A61C-AE15F37B059C}" dt="2019-10-22T09:01:50.824" v="123" actId="20577"/>
        <pc:sldMkLst>
          <pc:docMk/>
          <pc:sldMk cId="10203007" sldId="273"/>
        </pc:sldMkLst>
        <pc:spChg chg="mod">
          <ac:chgData name="Xu Ning" userId="4b16d4e24b5f2f9c" providerId="LiveId" clId="{C87EF62A-8827-D143-A61C-AE15F37B059C}" dt="2019-10-22T08:58:39.553" v="19" actId="1037"/>
          <ac:spMkLst>
            <pc:docMk/>
            <pc:sldMk cId="10203007" sldId="273"/>
            <ac:spMk id="12" creationId="{748DF6AB-7EEB-F841-A0B2-E3B442918A63}"/>
          </ac:spMkLst>
        </pc:spChg>
        <pc:spChg chg="mod">
          <ac:chgData name="Xu Ning" userId="4b16d4e24b5f2f9c" providerId="LiveId" clId="{C87EF62A-8827-D143-A61C-AE15F37B059C}" dt="2019-10-22T09:01:50.824" v="123" actId="20577"/>
          <ac:spMkLst>
            <pc:docMk/>
            <pc:sldMk cId="10203007" sldId="273"/>
            <ac:spMk id="42" creationId="{3F7AF615-55A8-B749-BA9A-DE5833E63FB5}"/>
          </ac:spMkLst>
        </pc:spChg>
        <pc:spChg chg="mod">
          <ac:chgData name="Xu Ning" userId="4b16d4e24b5f2f9c" providerId="LiveId" clId="{C87EF62A-8827-D143-A61C-AE15F37B059C}" dt="2019-10-22T09:01:23.439" v="110" actId="20577"/>
          <ac:spMkLst>
            <pc:docMk/>
            <pc:sldMk cId="10203007" sldId="273"/>
            <ac:spMk id="55" creationId="{3BACDA93-0583-2946-AABD-2A0397B5F5A1}"/>
          </ac:spMkLst>
        </pc:spChg>
        <pc:spChg chg="mod">
          <ac:chgData name="Xu Ning" userId="4b16d4e24b5f2f9c" providerId="LiveId" clId="{C87EF62A-8827-D143-A61C-AE15F37B059C}" dt="2019-10-22T09:01:05.195" v="78" actId="20577"/>
          <ac:spMkLst>
            <pc:docMk/>
            <pc:sldMk cId="10203007" sldId="273"/>
            <ac:spMk id="61" creationId="{7F57ADD1-59F4-744F-B9D8-921FA6E205BC}"/>
          </ac:spMkLst>
        </pc:spChg>
        <pc:grpChg chg="add mod">
          <ac:chgData name="Xu Ning" userId="4b16d4e24b5f2f9c" providerId="LiveId" clId="{C87EF62A-8827-D143-A61C-AE15F37B059C}" dt="2019-10-22T08:58:02.397" v="6" actId="1076"/>
          <ac:grpSpMkLst>
            <pc:docMk/>
            <pc:sldMk cId="10203007" sldId="273"/>
            <ac:grpSpMk id="33" creationId="{7BF3FB5F-B1B3-8C4B-80CB-55B189553BEC}"/>
          </ac:grpSpMkLst>
        </pc:grpChg>
        <pc:grpChg chg="mod">
          <ac:chgData name="Xu Ning" userId="4b16d4e24b5f2f9c" providerId="LiveId" clId="{C87EF62A-8827-D143-A61C-AE15F37B059C}" dt="2019-10-22T08:58:25.394" v="11" actId="1076"/>
          <ac:grpSpMkLst>
            <pc:docMk/>
            <pc:sldMk cId="10203007" sldId="273"/>
            <ac:grpSpMk id="38" creationId="{49FE0657-66CB-6D46-999A-16141DD2572D}"/>
          </ac:grpSpMkLst>
        </pc:grpChg>
        <pc:grpChg chg="mod">
          <ac:chgData name="Xu Ning" userId="4b16d4e24b5f2f9c" providerId="LiveId" clId="{C87EF62A-8827-D143-A61C-AE15F37B059C}" dt="2019-10-22T08:58:50.123" v="21" actId="1076"/>
          <ac:grpSpMkLst>
            <pc:docMk/>
            <pc:sldMk cId="10203007" sldId="273"/>
            <ac:grpSpMk id="40" creationId="{90F25002-E098-4C49-A44B-9935F007E70E}"/>
          </ac:grpSpMkLst>
        </pc:grpChg>
        <pc:grpChg chg="mod">
          <ac:chgData name="Xu Ning" userId="4b16d4e24b5f2f9c" providerId="LiveId" clId="{C87EF62A-8827-D143-A61C-AE15F37B059C}" dt="2019-10-22T08:57:47.114" v="3" actId="1076"/>
          <ac:grpSpMkLst>
            <pc:docMk/>
            <pc:sldMk cId="10203007" sldId="273"/>
            <ac:grpSpMk id="41" creationId="{6147FA03-3714-D945-BA83-56DE0DDCDD92}"/>
          </ac:grpSpMkLst>
        </pc:grpChg>
        <pc:grpChg chg="mod">
          <ac:chgData name="Xu Ning" userId="4b16d4e24b5f2f9c" providerId="LiveId" clId="{C87EF62A-8827-D143-A61C-AE15F37B059C}" dt="2019-10-22T08:57:57.477" v="5"/>
          <ac:grpSpMkLst>
            <pc:docMk/>
            <pc:sldMk cId="10203007" sldId="273"/>
            <ac:grpSpMk id="46" creationId="{074A65E5-3AB5-094E-AFCF-D0CF4738287D}"/>
          </ac:grpSpMkLst>
        </pc:grpChg>
        <pc:grpChg chg="add mod">
          <ac:chgData name="Xu Ning" userId="4b16d4e24b5f2f9c" providerId="LiveId" clId="{C87EF62A-8827-D143-A61C-AE15F37B059C}" dt="2019-10-22T08:58:16.702" v="9" actId="1076"/>
          <ac:grpSpMkLst>
            <pc:docMk/>
            <pc:sldMk cId="10203007" sldId="273"/>
            <ac:grpSpMk id="53" creationId="{8D66DCFE-858D-9240-AA4B-7C41B535AB84}"/>
          </ac:grpSpMkLst>
        </pc:grpChg>
        <pc:grpChg chg="mod">
          <ac:chgData name="Xu Ning" userId="4b16d4e24b5f2f9c" providerId="LiveId" clId="{C87EF62A-8827-D143-A61C-AE15F37B059C}" dt="2019-10-22T08:58:12.524" v="8"/>
          <ac:grpSpMkLst>
            <pc:docMk/>
            <pc:sldMk cId="10203007" sldId="273"/>
            <ac:grpSpMk id="57" creationId="{5021259C-7539-E242-86EA-C074B21AD033}"/>
          </ac:grpSpMkLst>
        </pc:grpChg>
        <pc:grpChg chg="add mod">
          <ac:chgData name="Xu Ning" userId="4b16d4e24b5f2f9c" providerId="LiveId" clId="{C87EF62A-8827-D143-A61C-AE15F37B059C}" dt="2019-10-22T08:59:08.909" v="24" actId="1076"/>
          <ac:grpSpMkLst>
            <pc:docMk/>
            <pc:sldMk cId="10203007" sldId="273"/>
            <ac:grpSpMk id="60" creationId="{9026C9E7-C86F-DD41-B16A-8DF47240FC1E}"/>
          </ac:grpSpMkLst>
        </pc:grpChg>
        <pc:grpChg chg="mod">
          <ac:chgData name="Xu Ning" userId="4b16d4e24b5f2f9c" providerId="LiveId" clId="{C87EF62A-8827-D143-A61C-AE15F37B059C}" dt="2019-10-22T08:59:01.414" v="23"/>
          <ac:grpSpMkLst>
            <pc:docMk/>
            <pc:sldMk cId="10203007" sldId="273"/>
            <ac:grpSpMk id="62" creationId="{F97894B9-34B8-844C-94BB-4F9C35265617}"/>
          </ac:grpSpMkLst>
        </pc:grpChg>
        <pc:cxnChg chg="mod">
          <ac:chgData name="Xu Ning" userId="4b16d4e24b5f2f9c" providerId="LiveId" clId="{C87EF62A-8827-D143-A61C-AE15F37B059C}" dt="2019-10-22T08:58:30.064" v="12" actId="14100"/>
          <ac:cxnSpMkLst>
            <pc:docMk/>
            <pc:sldMk cId="10203007" sldId="273"/>
            <ac:cxnSpMk id="18" creationId="{CA57BC5D-1254-B74D-9ED8-1B03166121FF}"/>
          </ac:cxnSpMkLst>
        </pc:cxnChg>
        <pc:cxnChg chg="mod">
          <ac:chgData name="Xu Ning" userId="4b16d4e24b5f2f9c" providerId="LiveId" clId="{C87EF62A-8827-D143-A61C-AE15F37B059C}" dt="2019-10-22T08:58:46.002" v="20" actId="14100"/>
          <ac:cxnSpMkLst>
            <pc:docMk/>
            <pc:sldMk cId="10203007" sldId="273"/>
            <ac:cxnSpMk id="27" creationId="{5F8B8602-36D6-DF4C-BBC8-AAED25424A34}"/>
          </ac:cxnSpMkLst>
        </pc:cxnChg>
        <pc:cxnChg chg="mod">
          <ac:chgData name="Xu Ning" userId="4b16d4e24b5f2f9c" providerId="LiveId" clId="{C87EF62A-8827-D143-A61C-AE15F37B059C}" dt="2019-10-22T08:58:39.553" v="19" actId="1037"/>
          <ac:cxnSpMkLst>
            <pc:docMk/>
            <pc:sldMk cId="10203007" sldId="273"/>
            <ac:cxnSpMk id="29" creationId="{4FC32FD0-46D8-434D-B821-688218C4FCBD}"/>
          </ac:cxnSpMkLst>
        </pc:cxnChg>
        <pc:cxnChg chg="mod">
          <ac:chgData name="Xu Ning" userId="4b16d4e24b5f2f9c" providerId="LiveId" clId="{C87EF62A-8827-D143-A61C-AE15F37B059C}" dt="2019-10-22T08:58:56.577" v="22" actId="14100"/>
          <ac:cxnSpMkLst>
            <pc:docMk/>
            <pc:sldMk cId="10203007" sldId="273"/>
            <ac:cxnSpMk id="34" creationId="{8173F957-FA35-9C45-9861-AE2E029E31A4}"/>
          </ac:cxnSpMkLst>
        </pc:cxnChg>
        <pc:cxnChg chg="mod">
          <ac:chgData name="Xu Ning" userId="4b16d4e24b5f2f9c" providerId="LiveId" clId="{C87EF62A-8827-D143-A61C-AE15F37B059C}" dt="2019-10-22T08:57:52.460" v="4" actId="14100"/>
          <ac:cxnSpMkLst>
            <pc:docMk/>
            <pc:sldMk cId="10203007" sldId="273"/>
            <ac:cxnSpMk id="44" creationId="{BEA4716C-5803-1144-A13F-46255FCB9DDE}"/>
          </ac:cxnSpMkLst>
        </pc:cxnChg>
        <pc:cxnChg chg="mod">
          <ac:chgData name="Xu Ning" userId="4b16d4e24b5f2f9c" providerId="LiveId" clId="{C87EF62A-8827-D143-A61C-AE15F37B059C}" dt="2019-10-22T08:58:05.990" v="7" actId="14100"/>
          <ac:cxnSpMkLst>
            <pc:docMk/>
            <pc:sldMk cId="10203007" sldId="273"/>
            <ac:cxnSpMk id="48" creationId="{7DC248A5-9CAE-3745-973B-34FD413E9790}"/>
          </ac:cxnSpMkLst>
        </pc:cxnChg>
        <pc:cxnChg chg="mod">
          <ac:chgData name="Xu Ning" userId="4b16d4e24b5f2f9c" providerId="LiveId" clId="{C87EF62A-8827-D143-A61C-AE15F37B059C}" dt="2019-10-22T08:58:20.616" v="10" actId="14100"/>
          <ac:cxnSpMkLst>
            <pc:docMk/>
            <pc:sldMk cId="10203007" sldId="273"/>
            <ac:cxnSpMk id="58" creationId="{1B149491-1A23-7043-A17E-5F7103E04E9C}"/>
          </ac:cxnSpMkLst>
        </pc:cxnChg>
        <pc:cxnChg chg="mod">
          <ac:chgData name="Xu Ning" userId="4b16d4e24b5f2f9c" providerId="LiveId" clId="{C87EF62A-8827-D143-A61C-AE15F37B059C}" dt="2019-10-22T08:59:12.873" v="25" actId="14100"/>
          <ac:cxnSpMkLst>
            <pc:docMk/>
            <pc:sldMk cId="10203007" sldId="273"/>
            <ac:cxnSpMk id="63" creationId="{F9421C0F-D4E9-EB4D-8D45-72133B98E380}"/>
          </ac:cxnSpMkLst>
        </pc:cxnChg>
      </pc:sldChg>
      <pc:sldChg chg="del">
        <pc:chgData name="Xu Ning" userId="4b16d4e24b5f2f9c" providerId="LiveId" clId="{C87EF62A-8827-D143-A61C-AE15F37B059C}" dt="2019-10-22T19:16:08.354" v="4825" actId="2696"/>
        <pc:sldMkLst>
          <pc:docMk/>
          <pc:sldMk cId="2233989587" sldId="279"/>
        </pc:sldMkLst>
      </pc:sldChg>
      <pc:sldChg chg="del">
        <pc:chgData name="Xu Ning" userId="4b16d4e24b5f2f9c" providerId="LiveId" clId="{C87EF62A-8827-D143-A61C-AE15F37B059C}" dt="2019-10-22T19:16:08.959" v="4826" actId="2696"/>
        <pc:sldMkLst>
          <pc:docMk/>
          <pc:sldMk cId="2630118457" sldId="280"/>
        </pc:sldMkLst>
      </pc:sldChg>
      <pc:sldChg chg="del">
        <pc:chgData name="Xu Ning" userId="4b16d4e24b5f2f9c" providerId="LiveId" clId="{C87EF62A-8827-D143-A61C-AE15F37B059C}" dt="2019-10-22T19:16:10.585" v="4827" actId="2696"/>
        <pc:sldMkLst>
          <pc:docMk/>
          <pc:sldMk cId="3383000492" sldId="281"/>
        </pc:sldMkLst>
      </pc:sldChg>
      <pc:sldChg chg="addSp modSp modAnim">
        <pc:chgData name="Xu Ning" userId="4b16d4e24b5f2f9c" providerId="LiveId" clId="{C87EF62A-8827-D143-A61C-AE15F37B059C}" dt="2019-10-22T09:53:00.538" v="222" actId="20577"/>
        <pc:sldMkLst>
          <pc:docMk/>
          <pc:sldMk cId="148791203" sldId="290"/>
        </pc:sldMkLst>
        <pc:spChg chg="add mod">
          <ac:chgData name="Xu Ning" userId="4b16d4e24b5f2f9c" providerId="LiveId" clId="{C87EF62A-8827-D143-A61C-AE15F37B059C}" dt="2019-10-22T09:05:06.969" v="167" actId="20577"/>
          <ac:spMkLst>
            <pc:docMk/>
            <pc:sldMk cId="148791203" sldId="290"/>
            <ac:spMk id="7" creationId="{C3A59DFB-3C4C-7C44-826D-FF40DD60C775}"/>
          </ac:spMkLst>
        </pc:spChg>
        <pc:spChg chg="mod">
          <ac:chgData name="Xu Ning" userId="4b16d4e24b5f2f9c" providerId="LiveId" clId="{C87EF62A-8827-D143-A61C-AE15F37B059C}" dt="2019-10-22T09:04:29.586" v="127" actId="20577"/>
          <ac:spMkLst>
            <pc:docMk/>
            <pc:sldMk cId="148791203" sldId="290"/>
            <ac:spMk id="148" creationId="{00000000-0000-0000-0000-000000000000}"/>
          </ac:spMkLst>
        </pc:spChg>
        <pc:spChg chg="mod">
          <ac:chgData name="Xu Ning" userId="4b16d4e24b5f2f9c" providerId="LiveId" clId="{C87EF62A-8827-D143-A61C-AE15F37B059C}" dt="2019-10-22T09:53:00.538" v="222" actId="20577"/>
          <ac:spMkLst>
            <pc:docMk/>
            <pc:sldMk cId="148791203" sldId="290"/>
            <ac:spMk id="149" creationId="{00000000-0000-0000-0000-000000000000}"/>
          </ac:spMkLst>
        </pc:spChg>
        <pc:spChg chg="mod">
          <ac:chgData name="Xu Ning" userId="4b16d4e24b5f2f9c" providerId="LiveId" clId="{C87EF62A-8827-D143-A61C-AE15F37B059C}" dt="2019-10-22T09:05:25.997" v="192" actId="20577"/>
          <ac:spMkLst>
            <pc:docMk/>
            <pc:sldMk cId="148791203" sldId="290"/>
            <ac:spMk id="151" creationId="{00000000-0000-0000-0000-000000000000}"/>
          </ac:spMkLst>
        </pc:spChg>
        <pc:spChg chg="mod">
          <ac:chgData name="Xu Ning" userId="4b16d4e24b5f2f9c" providerId="LiveId" clId="{C87EF62A-8827-D143-A61C-AE15F37B059C}" dt="2019-10-22T09:04:52.786" v="154" actId="20577"/>
          <ac:spMkLst>
            <pc:docMk/>
            <pc:sldMk cId="148791203" sldId="290"/>
            <ac:spMk id="152" creationId="{00000000-0000-0000-0000-000000000000}"/>
          </ac:spMkLst>
        </pc:spChg>
      </pc:sldChg>
      <pc:sldChg chg="modSp del">
        <pc:chgData name="Xu Ning" userId="4b16d4e24b5f2f9c" providerId="LiveId" clId="{C87EF62A-8827-D143-A61C-AE15F37B059C}" dt="2019-10-22T19:16:07.705" v="4824" actId="2696"/>
        <pc:sldMkLst>
          <pc:docMk/>
          <pc:sldMk cId="3273817577" sldId="291"/>
        </pc:sldMkLst>
        <pc:spChg chg="mod">
          <ac:chgData name="Xu Ning" userId="4b16d4e24b5f2f9c" providerId="LiveId" clId="{C87EF62A-8827-D143-A61C-AE15F37B059C}" dt="2019-10-22T09:04:15.913" v="125" actId="1076"/>
          <ac:spMkLst>
            <pc:docMk/>
            <pc:sldMk cId="3273817577" sldId="291"/>
            <ac:spMk id="2" creationId="{5ED5EBE5-5F72-E848-BBF8-8911C370210D}"/>
          </ac:spMkLst>
        </pc:spChg>
        <pc:spChg chg="mod">
          <ac:chgData name="Xu Ning" userId="4b16d4e24b5f2f9c" providerId="LiveId" clId="{C87EF62A-8827-D143-A61C-AE15F37B059C}" dt="2019-10-22T09:04:13.345" v="124" actId="1076"/>
          <ac:spMkLst>
            <pc:docMk/>
            <pc:sldMk cId="3273817577" sldId="291"/>
            <ac:spMk id="186" creationId="{00000000-0000-0000-0000-000000000000}"/>
          </ac:spMkLst>
        </pc:spChg>
      </pc:sldChg>
      <pc:sldChg chg="del">
        <pc:chgData name="Xu Ning" userId="4b16d4e24b5f2f9c" providerId="LiveId" clId="{C87EF62A-8827-D143-A61C-AE15F37B059C}" dt="2019-10-22T19:54:16.035" v="5808" actId="2696"/>
        <pc:sldMkLst>
          <pc:docMk/>
          <pc:sldMk cId="2216208274" sldId="294"/>
        </pc:sldMkLst>
      </pc:sldChg>
      <pc:sldChg chg="addSp delSp modSp add">
        <pc:chgData name="Xu Ning" userId="4b16d4e24b5f2f9c" providerId="LiveId" clId="{C87EF62A-8827-D143-A61C-AE15F37B059C}" dt="2019-10-22T13:47:36.231" v="814" actId="20577"/>
        <pc:sldMkLst>
          <pc:docMk/>
          <pc:sldMk cId="2498549743" sldId="295"/>
        </pc:sldMkLst>
        <pc:spChg chg="mod">
          <ac:chgData name="Xu Ning" userId="4b16d4e24b5f2f9c" providerId="LiveId" clId="{C87EF62A-8827-D143-A61C-AE15F37B059C}" dt="2019-10-22T08:59:52.227" v="54" actId="20577"/>
          <ac:spMkLst>
            <pc:docMk/>
            <pc:sldMk cId="2498549743" sldId="295"/>
            <ac:spMk id="2" creationId="{3E28606A-0201-9149-B2F8-BADC4D57970F}"/>
          </ac:spMkLst>
        </pc:spChg>
        <pc:spChg chg="del">
          <ac:chgData name="Xu Ning" userId="4b16d4e24b5f2f9c" providerId="LiveId" clId="{C87EF62A-8827-D143-A61C-AE15F37B059C}" dt="2019-10-22T08:59:56.099" v="55" actId="478"/>
          <ac:spMkLst>
            <pc:docMk/>
            <pc:sldMk cId="2498549743" sldId="295"/>
            <ac:spMk id="3" creationId="{9C7EA59A-F5DB-6E49-B9DF-D09DC62061FA}"/>
          </ac:spMkLst>
        </pc:spChg>
        <pc:spChg chg="add del mod">
          <ac:chgData name="Xu Ning" userId="4b16d4e24b5f2f9c" providerId="LiveId" clId="{C87EF62A-8827-D143-A61C-AE15F37B059C}" dt="2019-10-22T13:43:15.752" v="584" actId="478"/>
          <ac:spMkLst>
            <pc:docMk/>
            <pc:sldMk cId="2498549743" sldId="295"/>
            <ac:spMk id="4" creationId="{D678DB47-F85B-C745-BE56-1986D56E9DF4}"/>
          </ac:spMkLst>
        </pc:spChg>
        <pc:spChg chg="add mod">
          <ac:chgData name="Xu Ning" userId="4b16d4e24b5f2f9c" providerId="LiveId" clId="{C87EF62A-8827-D143-A61C-AE15F37B059C}" dt="2019-10-22T13:44:40.444" v="655" actId="14100"/>
          <ac:spMkLst>
            <pc:docMk/>
            <pc:sldMk cId="2498549743" sldId="295"/>
            <ac:spMk id="7" creationId="{52C315C4-12A8-D849-B305-00EAF488A3D9}"/>
          </ac:spMkLst>
        </pc:spChg>
        <pc:spChg chg="add mod">
          <ac:chgData name="Xu Ning" userId="4b16d4e24b5f2f9c" providerId="LiveId" clId="{C87EF62A-8827-D143-A61C-AE15F37B059C}" dt="2019-10-22T13:47:36.231" v="814" actId="20577"/>
          <ac:spMkLst>
            <pc:docMk/>
            <pc:sldMk cId="2498549743" sldId="295"/>
            <ac:spMk id="8" creationId="{E3B87149-DB27-8942-8622-C373C64FD080}"/>
          </ac:spMkLst>
        </pc:spChg>
        <pc:picChg chg="add mod">
          <ac:chgData name="Xu Ning" userId="4b16d4e24b5f2f9c" providerId="LiveId" clId="{C87EF62A-8827-D143-A61C-AE15F37B059C}" dt="2019-10-22T13:44:37.246" v="654" actId="1076"/>
          <ac:picMkLst>
            <pc:docMk/>
            <pc:sldMk cId="2498549743" sldId="295"/>
            <ac:picMk id="6" creationId="{3C84D505-F0F7-654D-811F-F5910121F8C2}"/>
          </ac:picMkLst>
        </pc:picChg>
        <pc:picChg chg="add mod">
          <ac:chgData name="Xu Ning" userId="4b16d4e24b5f2f9c" providerId="LiveId" clId="{C87EF62A-8827-D143-A61C-AE15F37B059C}" dt="2019-10-22T13:46:37.352" v="739" actId="14100"/>
          <ac:picMkLst>
            <pc:docMk/>
            <pc:sldMk cId="2498549743" sldId="295"/>
            <ac:picMk id="10" creationId="{82C71C24-3523-7349-9D84-07C897FEB8A7}"/>
          </ac:picMkLst>
        </pc:picChg>
      </pc:sldChg>
      <pc:sldChg chg="addSp delSp modSp add delAnim modAnim">
        <pc:chgData name="Xu Ning" userId="4b16d4e24b5f2f9c" providerId="LiveId" clId="{C87EF62A-8827-D143-A61C-AE15F37B059C}" dt="2019-10-22T19:55:23.716" v="5853" actId="20577"/>
        <pc:sldMkLst>
          <pc:docMk/>
          <pc:sldMk cId="2916006460" sldId="296"/>
        </pc:sldMkLst>
        <pc:spChg chg="mod">
          <ac:chgData name="Xu Ning" userId="4b16d4e24b5f2f9c" providerId="LiveId" clId="{C87EF62A-8827-D143-A61C-AE15F37B059C}" dt="2019-10-22T10:11:49.430" v="330" actId="20577"/>
          <ac:spMkLst>
            <pc:docMk/>
            <pc:sldMk cId="2916006460" sldId="296"/>
            <ac:spMk id="2" creationId="{D921B5FB-01B6-1A4F-8DE9-821F518764F2}"/>
          </ac:spMkLst>
        </pc:spChg>
        <pc:spChg chg="mod">
          <ac:chgData name="Xu Ning" userId="4b16d4e24b5f2f9c" providerId="LiveId" clId="{C87EF62A-8827-D143-A61C-AE15F37B059C}" dt="2019-10-22T09:53:05.093" v="236" actId="20577"/>
          <ac:spMkLst>
            <pc:docMk/>
            <pc:sldMk cId="2916006460" sldId="296"/>
            <ac:spMk id="3" creationId="{94E1D646-F9F8-224C-B25D-DFEDAB03369F}"/>
          </ac:spMkLst>
        </pc:spChg>
        <pc:spChg chg="add mod">
          <ac:chgData name="Xu Ning" userId="4b16d4e24b5f2f9c" providerId="LiveId" clId="{C87EF62A-8827-D143-A61C-AE15F37B059C}" dt="2019-10-22T19:55:23.716" v="5853" actId="20577"/>
          <ac:spMkLst>
            <pc:docMk/>
            <pc:sldMk cId="2916006460" sldId="296"/>
            <ac:spMk id="4" creationId="{79C95959-7D9C-1842-A700-4A4C80794A8B}"/>
          </ac:spMkLst>
        </pc:spChg>
        <pc:spChg chg="add del mod">
          <ac:chgData name="Xu Ning" userId="4b16d4e24b5f2f9c" providerId="LiveId" clId="{C87EF62A-8827-D143-A61C-AE15F37B059C}" dt="2019-10-22T19:54:58.833" v="5828" actId="478"/>
          <ac:spMkLst>
            <pc:docMk/>
            <pc:sldMk cId="2916006460" sldId="296"/>
            <ac:spMk id="5" creationId="{201525CE-29A7-F84E-A853-E7CDE9E51C09}"/>
          </ac:spMkLst>
        </pc:spChg>
        <pc:spChg chg="add mod">
          <ac:chgData name="Xu Ning" userId="4b16d4e24b5f2f9c" providerId="LiveId" clId="{C87EF62A-8827-D143-A61C-AE15F37B059C}" dt="2019-10-22T19:55:08.209" v="5830" actId="1076"/>
          <ac:spMkLst>
            <pc:docMk/>
            <pc:sldMk cId="2916006460" sldId="296"/>
            <ac:spMk id="6" creationId="{3E008EC9-D784-874C-A055-54F1F0BC73AF}"/>
          </ac:spMkLst>
        </pc:spChg>
        <pc:spChg chg="add mod">
          <ac:chgData name="Xu Ning" userId="4b16d4e24b5f2f9c" providerId="LiveId" clId="{C87EF62A-8827-D143-A61C-AE15F37B059C}" dt="2019-10-22T19:55:17.102" v="5833" actId="1076"/>
          <ac:spMkLst>
            <pc:docMk/>
            <pc:sldMk cId="2916006460" sldId="296"/>
            <ac:spMk id="7" creationId="{5A9B3E8B-1A43-254E-B176-EE1892CBDCB5}"/>
          </ac:spMkLst>
        </pc:spChg>
      </pc:sldChg>
      <pc:sldChg chg="addSp delSp modSp add">
        <pc:chgData name="Xu Ning" userId="4b16d4e24b5f2f9c" providerId="LiveId" clId="{C87EF62A-8827-D143-A61C-AE15F37B059C}" dt="2019-10-22T14:15:22.222" v="1808" actId="20577"/>
        <pc:sldMkLst>
          <pc:docMk/>
          <pc:sldMk cId="3469632268" sldId="297"/>
        </pc:sldMkLst>
        <pc:spChg chg="del">
          <ac:chgData name="Xu Ning" userId="4b16d4e24b5f2f9c" providerId="LiveId" clId="{C87EF62A-8827-D143-A61C-AE15F37B059C}" dt="2019-10-22T10:12:04.933" v="332"/>
          <ac:spMkLst>
            <pc:docMk/>
            <pc:sldMk cId="3469632268" sldId="297"/>
            <ac:spMk id="2" creationId="{77B99DC5-0CB6-5441-9E12-AB2F78065111}"/>
          </ac:spMkLst>
        </pc:spChg>
        <pc:spChg chg="del">
          <ac:chgData name="Xu Ning" userId="4b16d4e24b5f2f9c" providerId="LiveId" clId="{C87EF62A-8827-D143-A61C-AE15F37B059C}" dt="2019-10-22T10:12:04.933" v="332"/>
          <ac:spMkLst>
            <pc:docMk/>
            <pc:sldMk cId="3469632268" sldId="297"/>
            <ac:spMk id="3" creationId="{5E216EE2-C850-0D4E-A3D3-EE9EB5498305}"/>
          </ac:spMkLst>
        </pc:spChg>
        <pc:spChg chg="add del mod">
          <ac:chgData name="Xu Ning" userId="4b16d4e24b5f2f9c" providerId="LiveId" clId="{C87EF62A-8827-D143-A61C-AE15F37B059C}" dt="2019-10-22T13:47:58.161" v="815"/>
          <ac:spMkLst>
            <pc:docMk/>
            <pc:sldMk cId="3469632268" sldId="297"/>
            <ac:spMk id="4" creationId="{5454D3E0-9371-EA41-8873-9D1915734ED5}"/>
          </ac:spMkLst>
        </pc:spChg>
        <pc:spChg chg="add del mod">
          <ac:chgData name="Xu Ning" userId="4b16d4e24b5f2f9c" providerId="LiveId" clId="{C87EF62A-8827-D143-A61C-AE15F37B059C}" dt="2019-10-22T13:47:58.161" v="815"/>
          <ac:spMkLst>
            <pc:docMk/>
            <pc:sldMk cId="3469632268" sldId="297"/>
            <ac:spMk id="5" creationId="{292EE2F8-E874-B14A-BB49-93DED2EF696D}"/>
          </ac:spMkLst>
        </pc:spChg>
        <pc:spChg chg="add del mod">
          <ac:chgData name="Xu Ning" userId="4b16d4e24b5f2f9c" providerId="LiveId" clId="{C87EF62A-8827-D143-A61C-AE15F37B059C}" dt="2019-10-22T13:47:58.161" v="815"/>
          <ac:spMkLst>
            <pc:docMk/>
            <pc:sldMk cId="3469632268" sldId="297"/>
            <ac:spMk id="6" creationId="{92A56D15-2E8F-334C-883E-03999380512E}"/>
          </ac:spMkLst>
        </pc:spChg>
        <pc:spChg chg="add mod">
          <ac:chgData name="Xu Ning" userId="4b16d4e24b5f2f9c" providerId="LiveId" clId="{C87EF62A-8827-D143-A61C-AE15F37B059C}" dt="2019-10-22T14:15:22.222" v="1808" actId="20577"/>
          <ac:spMkLst>
            <pc:docMk/>
            <pc:sldMk cId="3469632268" sldId="297"/>
            <ac:spMk id="7" creationId="{297828D4-525B-7349-B7E0-38A9C2BA1CF4}"/>
          </ac:spMkLst>
        </pc:spChg>
        <pc:spChg chg="add mod">
          <ac:chgData name="Xu Ning" userId="4b16d4e24b5f2f9c" providerId="LiveId" clId="{C87EF62A-8827-D143-A61C-AE15F37B059C}" dt="2019-10-22T14:05:08.749" v="1103" actId="20577"/>
          <ac:spMkLst>
            <pc:docMk/>
            <pc:sldMk cId="3469632268" sldId="297"/>
            <ac:spMk id="8" creationId="{2AED1E63-FBFB-6F47-9D4E-D512E7D7EF76}"/>
          </ac:spMkLst>
        </pc:spChg>
        <pc:picChg chg="add del mod">
          <ac:chgData name="Xu Ning" userId="4b16d4e24b5f2f9c" providerId="LiveId" clId="{C87EF62A-8827-D143-A61C-AE15F37B059C}" dt="2019-10-22T13:58:32.400" v="838" actId="478"/>
          <ac:picMkLst>
            <pc:docMk/>
            <pc:sldMk cId="3469632268" sldId="297"/>
            <ac:picMk id="10" creationId="{FC7A66D6-A057-644A-904F-9B72F33CC8E7}"/>
          </ac:picMkLst>
        </pc:picChg>
        <pc:picChg chg="add del mod">
          <ac:chgData name="Xu Ning" userId="4b16d4e24b5f2f9c" providerId="LiveId" clId="{C87EF62A-8827-D143-A61C-AE15F37B059C}" dt="2019-10-22T13:59:57.518" v="846"/>
          <ac:picMkLst>
            <pc:docMk/>
            <pc:sldMk cId="3469632268" sldId="297"/>
            <ac:picMk id="12" creationId="{2599A1CC-C90F-334B-B803-40409B900534}"/>
          </ac:picMkLst>
        </pc:picChg>
      </pc:sldChg>
      <pc:sldChg chg="modSp add del">
        <pc:chgData name="Xu Ning" userId="4b16d4e24b5f2f9c" providerId="LiveId" clId="{C87EF62A-8827-D143-A61C-AE15F37B059C}" dt="2019-10-22T11:17:31.134" v="361" actId="2696"/>
        <pc:sldMkLst>
          <pc:docMk/>
          <pc:sldMk cId="516780206" sldId="298"/>
        </pc:sldMkLst>
        <pc:spChg chg="mod">
          <ac:chgData name="Xu Ning" userId="4b16d4e24b5f2f9c" providerId="LiveId" clId="{C87EF62A-8827-D143-A61C-AE15F37B059C}" dt="2019-10-22T11:16:29.439" v="360" actId="20577"/>
          <ac:spMkLst>
            <pc:docMk/>
            <pc:sldMk cId="516780206" sldId="298"/>
            <ac:spMk id="2" creationId="{ABE0D881-B980-7E4C-8112-D7D2651047D4}"/>
          </ac:spMkLst>
        </pc:spChg>
      </pc:sldChg>
      <pc:sldChg chg="delSp modSp add del">
        <pc:chgData name="Xu Ning" userId="4b16d4e24b5f2f9c" providerId="LiveId" clId="{C87EF62A-8827-D143-A61C-AE15F37B059C}" dt="2019-10-22T19:54:37.095" v="5809" actId="2696"/>
        <pc:sldMkLst>
          <pc:docMk/>
          <pc:sldMk cId="4135159482" sldId="298"/>
        </pc:sldMkLst>
        <pc:spChg chg="del">
          <ac:chgData name="Xu Ning" userId="4b16d4e24b5f2f9c" providerId="LiveId" clId="{C87EF62A-8827-D143-A61C-AE15F37B059C}" dt="2019-10-22T11:18:12.866" v="409" actId="478"/>
          <ac:spMkLst>
            <pc:docMk/>
            <pc:sldMk cId="4135159482" sldId="298"/>
            <ac:spMk id="2" creationId="{3A911378-5931-7944-8A15-F5204625719D}"/>
          </ac:spMkLst>
        </pc:spChg>
        <pc:spChg chg="mod">
          <ac:chgData name="Xu Ning" userId="4b16d4e24b5f2f9c" providerId="LiveId" clId="{C87EF62A-8827-D143-A61C-AE15F37B059C}" dt="2019-10-22T11:19:17.007" v="483" actId="20577"/>
          <ac:spMkLst>
            <pc:docMk/>
            <pc:sldMk cId="4135159482" sldId="298"/>
            <ac:spMk id="5" creationId="{F31E5AAE-4585-4A40-A704-8976847F5FA9}"/>
          </ac:spMkLst>
        </pc:spChg>
      </pc:sldChg>
      <pc:sldChg chg="addSp delSp modSp add del">
        <pc:chgData name="Xu Ning" userId="4b16d4e24b5f2f9c" providerId="LiveId" clId="{C87EF62A-8827-D143-A61C-AE15F37B059C}" dt="2019-10-22T11:16:19.234" v="336" actId="2696"/>
        <pc:sldMkLst>
          <pc:docMk/>
          <pc:sldMk cId="244151725" sldId="299"/>
        </pc:sldMkLst>
        <pc:spChg chg="del">
          <ac:chgData name="Xu Ning" userId="4b16d4e24b5f2f9c" providerId="LiveId" clId="{C87EF62A-8827-D143-A61C-AE15F37B059C}" dt="2019-10-22T11:16:13.801" v="335"/>
          <ac:spMkLst>
            <pc:docMk/>
            <pc:sldMk cId="244151725" sldId="299"/>
            <ac:spMk id="2" creationId="{AA55300F-1549-EE40-A2C7-F341B6D9F2AF}"/>
          </ac:spMkLst>
        </pc:spChg>
        <pc:spChg chg="del">
          <ac:chgData name="Xu Ning" userId="4b16d4e24b5f2f9c" providerId="LiveId" clId="{C87EF62A-8827-D143-A61C-AE15F37B059C}" dt="2019-10-22T11:16:13.801" v="335"/>
          <ac:spMkLst>
            <pc:docMk/>
            <pc:sldMk cId="244151725" sldId="299"/>
            <ac:spMk id="3" creationId="{5021985D-2BD2-7C4C-BA43-8714B702A66E}"/>
          </ac:spMkLst>
        </pc:spChg>
        <pc:spChg chg="add mod">
          <ac:chgData name="Xu Ning" userId="4b16d4e24b5f2f9c" providerId="LiveId" clId="{C87EF62A-8827-D143-A61C-AE15F37B059C}" dt="2019-10-22T11:16:13.801" v="335"/>
          <ac:spMkLst>
            <pc:docMk/>
            <pc:sldMk cId="244151725" sldId="299"/>
            <ac:spMk id="4" creationId="{A1D60C34-BE71-3441-A21F-BC43C7C517AE}"/>
          </ac:spMkLst>
        </pc:spChg>
        <pc:spChg chg="add mod">
          <ac:chgData name="Xu Ning" userId="4b16d4e24b5f2f9c" providerId="LiveId" clId="{C87EF62A-8827-D143-A61C-AE15F37B059C}" dt="2019-10-22T11:16:13.801" v="335"/>
          <ac:spMkLst>
            <pc:docMk/>
            <pc:sldMk cId="244151725" sldId="299"/>
            <ac:spMk id="5" creationId="{019D9EED-8554-814E-A840-D7B11C0479A2}"/>
          </ac:spMkLst>
        </pc:spChg>
      </pc:sldChg>
      <pc:sldChg chg="addSp delSp modSp add">
        <pc:chgData name="Xu Ning" userId="4b16d4e24b5f2f9c" providerId="LiveId" clId="{C87EF62A-8827-D143-A61C-AE15F37B059C}" dt="2019-10-22T14:29:00.096" v="2547" actId="14100"/>
        <pc:sldMkLst>
          <pc:docMk/>
          <pc:sldMk cId="1751958618" sldId="299"/>
        </pc:sldMkLst>
        <pc:spChg chg="del">
          <ac:chgData name="Xu Ning" userId="4b16d4e24b5f2f9c" providerId="LiveId" clId="{C87EF62A-8827-D143-A61C-AE15F37B059C}" dt="2019-10-22T11:19:03.381" v="454" actId="478"/>
          <ac:spMkLst>
            <pc:docMk/>
            <pc:sldMk cId="1751958618" sldId="299"/>
            <ac:spMk id="2" creationId="{18807525-B12E-9F42-8073-E7F801293A77}"/>
          </ac:spMkLst>
        </pc:spChg>
        <pc:spChg chg="del">
          <ac:chgData name="Xu Ning" userId="4b16d4e24b5f2f9c" providerId="LiveId" clId="{C87EF62A-8827-D143-A61C-AE15F37B059C}" dt="2019-10-22T14:18:57.996" v="1809"/>
          <ac:spMkLst>
            <pc:docMk/>
            <pc:sldMk cId="1751958618" sldId="299"/>
            <ac:spMk id="3" creationId="{82A5719D-85C1-2040-A831-42B0B07DD0F9}"/>
          </ac:spMkLst>
        </pc:spChg>
        <pc:spChg chg="del">
          <ac:chgData name="Xu Ning" userId="4b16d4e24b5f2f9c" providerId="LiveId" clId="{C87EF62A-8827-D143-A61C-AE15F37B059C}" dt="2019-10-22T14:18:57.996" v="1809"/>
          <ac:spMkLst>
            <pc:docMk/>
            <pc:sldMk cId="1751958618" sldId="299"/>
            <ac:spMk id="4" creationId="{A0D7EF9D-BD67-1248-ACD4-22728135C536}"/>
          </ac:spMkLst>
        </pc:spChg>
        <pc:spChg chg="mod">
          <ac:chgData name="Xu Ning" userId="4b16d4e24b5f2f9c" providerId="LiveId" clId="{C87EF62A-8827-D143-A61C-AE15F37B059C}" dt="2019-10-22T14:29:00.096" v="2547" actId="14100"/>
          <ac:spMkLst>
            <pc:docMk/>
            <pc:sldMk cId="1751958618" sldId="299"/>
            <ac:spMk id="5" creationId="{6D1D4171-DDC4-5C4E-BA23-025551664CE4}"/>
          </ac:spMkLst>
        </pc:spChg>
        <pc:spChg chg="add mod">
          <ac:chgData name="Xu Ning" userId="4b16d4e24b5f2f9c" providerId="LiveId" clId="{C87EF62A-8827-D143-A61C-AE15F37B059C}" dt="2019-10-22T14:19:03.718" v="1831" actId="20577"/>
          <ac:spMkLst>
            <pc:docMk/>
            <pc:sldMk cId="1751958618" sldId="299"/>
            <ac:spMk id="6" creationId="{64831F10-FAB3-9140-8E2F-F365DDE76B6C}"/>
          </ac:spMkLst>
        </pc:spChg>
        <pc:spChg chg="add mod">
          <ac:chgData name="Xu Ning" userId="4b16d4e24b5f2f9c" providerId="LiveId" clId="{C87EF62A-8827-D143-A61C-AE15F37B059C}" dt="2019-10-22T14:26:28.183" v="2191" actId="1076"/>
          <ac:spMkLst>
            <pc:docMk/>
            <pc:sldMk cId="1751958618" sldId="299"/>
            <ac:spMk id="19" creationId="{593CB88A-FE5D-764A-B3EA-8F3F7875FFC9}"/>
          </ac:spMkLst>
        </pc:spChg>
        <pc:spChg chg="add mod">
          <ac:chgData name="Xu Ning" userId="4b16d4e24b5f2f9c" providerId="LiveId" clId="{C87EF62A-8827-D143-A61C-AE15F37B059C}" dt="2019-10-22T14:26:45.193" v="2228" actId="20577"/>
          <ac:spMkLst>
            <pc:docMk/>
            <pc:sldMk cId="1751958618" sldId="299"/>
            <ac:spMk id="20" creationId="{6FEEDA19-5DF4-9748-BDAC-49FB260A5356}"/>
          </ac:spMkLst>
        </pc:spChg>
        <pc:picChg chg="add del mod">
          <ac:chgData name="Xu Ning" userId="4b16d4e24b5f2f9c" providerId="LiveId" clId="{C87EF62A-8827-D143-A61C-AE15F37B059C}" dt="2019-10-22T14:25:29.751" v="2089" actId="478"/>
          <ac:picMkLst>
            <pc:docMk/>
            <pc:sldMk cId="1751958618" sldId="299"/>
            <ac:picMk id="9" creationId="{5983E49D-C13F-4040-A5D9-D65DF3DC74C7}"/>
          </ac:picMkLst>
        </pc:picChg>
        <pc:picChg chg="add del mod">
          <ac:chgData name="Xu Ning" userId="4b16d4e24b5f2f9c" providerId="LiveId" clId="{C87EF62A-8827-D143-A61C-AE15F37B059C}" dt="2019-10-22T14:21:55.836" v="1849"/>
          <ac:picMkLst>
            <pc:docMk/>
            <pc:sldMk cId="1751958618" sldId="299"/>
            <ac:picMk id="11" creationId="{EC26D7BF-0720-064B-BE03-FEAAE3666BF0}"/>
          </ac:picMkLst>
        </pc:picChg>
        <pc:picChg chg="add del mod">
          <ac:chgData name="Xu Ning" userId="4b16d4e24b5f2f9c" providerId="LiveId" clId="{C87EF62A-8827-D143-A61C-AE15F37B059C}" dt="2019-10-22T14:25:05.240" v="2082" actId="478"/>
          <ac:picMkLst>
            <pc:docMk/>
            <pc:sldMk cId="1751958618" sldId="299"/>
            <ac:picMk id="13" creationId="{D575FADB-8684-D844-9EAC-EB74177FB698}"/>
          </ac:picMkLst>
        </pc:picChg>
        <pc:picChg chg="add del">
          <ac:chgData name="Xu Ning" userId="4b16d4e24b5f2f9c" providerId="LiveId" clId="{C87EF62A-8827-D143-A61C-AE15F37B059C}" dt="2019-10-22T14:25:07.630" v="2084"/>
          <ac:picMkLst>
            <pc:docMk/>
            <pc:sldMk cId="1751958618" sldId="299"/>
            <ac:picMk id="14" creationId="{DE4A3940-3D8E-234E-A764-324C90C6CFDE}"/>
          </ac:picMkLst>
        </pc:picChg>
        <pc:picChg chg="add mod">
          <ac:chgData name="Xu Ning" userId="4b16d4e24b5f2f9c" providerId="LiveId" clId="{C87EF62A-8827-D143-A61C-AE15F37B059C}" dt="2019-10-22T14:25:55.250" v="2096" actId="1076"/>
          <ac:picMkLst>
            <pc:docMk/>
            <pc:sldMk cId="1751958618" sldId="299"/>
            <ac:picMk id="16" creationId="{E4710BCA-DEE4-ED41-8EA4-4C9AEE8736E7}"/>
          </ac:picMkLst>
        </pc:picChg>
        <pc:picChg chg="add mod">
          <ac:chgData name="Xu Ning" userId="4b16d4e24b5f2f9c" providerId="LiveId" clId="{C87EF62A-8827-D143-A61C-AE15F37B059C}" dt="2019-10-22T14:25:54.208" v="2094" actId="27614"/>
          <ac:picMkLst>
            <pc:docMk/>
            <pc:sldMk cId="1751958618" sldId="299"/>
            <ac:picMk id="18" creationId="{ABEFBB8E-A599-E849-ADB2-64C47129F19F}"/>
          </ac:picMkLst>
        </pc:picChg>
        <pc:cxnChg chg="add del">
          <ac:chgData name="Xu Ning" userId="4b16d4e24b5f2f9c" providerId="LiveId" clId="{C87EF62A-8827-D143-A61C-AE15F37B059C}" dt="2019-10-22T14:20:18.518" v="1833"/>
          <ac:cxnSpMkLst>
            <pc:docMk/>
            <pc:sldMk cId="1751958618" sldId="299"/>
            <ac:cxnSpMk id="7" creationId="{642B1822-29FF-B34C-BF6B-D20C7CD3CA68}"/>
          </ac:cxnSpMkLst>
        </pc:cxnChg>
      </pc:sldChg>
      <pc:sldChg chg="addSp delSp modSp add del">
        <pc:chgData name="Xu Ning" userId="4b16d4e24b5f2f9c" providerId="LiveId" clId="{C87EF62A-8827-D143-A61C-AE15F37B059C}" dt="2019-10-22T14:32:39.545" v="2658" actId="2696"/>
        <pc:sldMkLst>
          <pc:docMk/>
          <pc:sldMk cId="1599680621" sldId="300"/>
        </pc:sldMkLst>
        <pc:spChg chg="del">
          <ac:chgData name="Xu Ning" userId="4b16d4e24b5f2f9c" providerId="LiveId" clId="{C87EF62A-8827-D143-A61C-AE15F37B059C}" dt="2019-10-22T12:33:07.102" v="485"/>
          <ac:spMkLst>
            <pc:docMk/>
            <pc:sldMk cId="1599680621" sldId="300"/>
            <ac:spMk id="2" creationId="{4DB3E4F0-02C7-8C4F-857B-99ABC2D511CE}"/>
          </ac:spMkLst>
        </pc:spChg>
        <pc:spChg chg="del">
          <ac:chgData name="Xu Ning" userId="4b16d4e24b5f2f9c" providerId="LiveId" clId="{C87EF62A-8827-D143-A61C-AE15F37B059C}" dt="2019-10-22T12:33:07.102" v="485"/>
          <ac:spMkLst>
            <pc:docMk/>
            <pc:sldMk cId="1599680621" sldId="300"/>
            <ac:spMk id="3" creationId="{1B29260A-E7D9-4D4B-ABE6-EC190DF72574}"/>
          </ac:spMkLst>
        </pc:spChg>
        <pc:spChg chg="del">
          <ac:chgData name="Xu Ning" userId="4b16d4e24b5f2f9c" providerId="LiveId" clId="{C87EF62A-8827-D143-A61C-AE15F37B059C}" dt="2019-10-22T12:33:07.102" v="485"/>
          <ac:spMkLst>
            <pc:docMk/>
            <pc:sldMk cId="1599680621" sldId="300"/>
            <ac:spMk id="4" creationId="{1A580280-ED30-4A4E-994A-B5BA798071A3}"/>
          </ac:spMkLst>
        </pc:spChg>
        <pc:spChg chg="del">
          <ac:chgData name="Xu Ning" userId="4b16d4e24b5f2f9c" providerId="LiveId" clId="{C87EF62A-8827-D143-A61C-AE15F37B059C}" dt="2019-10-22T12:33:07.102" v="485"/>
          <ac:spMkLst>
            <pc:docMk/>
            <pc:sldMk cId="1599680621" sldId="300"/>
            <ac:spMk id="5" creationId="{2A8E22F8-A717-2E41-B8D9-ABC6F96D8BFD}"/>
          </ac:spMkLst>
        </pc:spChg>
        <pc:spChg chg="add mod">
          <ac:chgData name="Xu Ning" userId="4b16d4e24b5f2f9c" providerId="LiveId" clId="{C87EF62A-8827-D143-A61C-AE15F37B059C}" dt="2019-10-22T12:33:23.621" v="530" actId="20577"/>
          <ac:spMkLst>
            <pc:docMk/>
            <pc:sldMk cId="1599680621" sldId="300"/>
            <ac:spMk id="6" creationId="{A0AE5DEE-4D8F-564F-933E-4DB3DFF02AA2}"/>
          </ac:spMkLst>
        </pc:spChg>
        <pc:spChg chg="add mod">
          <ac:chgData name="Xu Ning" userId="4b16d4e24b5f2f9c" providerId="LiveId" clId="{C87EF62A-8827-D143-A61C-AE15F37B059C}" dt="2019-10-22T12:33:07.102" v="485"/>
          <ac:spMkLst>
            <pc:docMk/>
            <pc:sldMk cId="1599680621" sldId="300"/>
            <ac:spMk id="7" creationId="{6773B463-3F49-EE4D-A639-B2980DB699EC}"/>
          </ac:spMkLst>
        </pc:spChg>
      </pc:sldChg>
      <pc:sldChg chg="add del">
        <pc:chgData name="Xu Ning" userId="4b16d4e24b5f2f9c" providerId="LiveId" clId="{C87EF62A-8827-D143-A61C-AE15F37B059C}" dt="2019-10-22T19:44:57.886" v="5365" actId="2696"/>
        <pc:sldMkLst>
          <pc:docMk/>
          <pc:sldMk cId="55480976" sldId="301"/>
        </pc:sldMkLst>
      </pc:sldChg>
      <pc:sldChg chg="addSp delSp modSp add">
        <pc:chgData name="Xu Ning" userId="4b16d4e24b5f2f9c" providerId="LiveId" clId="{C87EF62A-8827-D143-A61C-AE15F37B059C}" dt="2019-10-22T14:04:49.246" v="1074" actId="14100"/>
        <pc:sldMkLst>
          <pc:docMk/>
          <pc:sldMk cId="173700164" sldId="302"/>
        </pc:sldMkLst>
        <pc:spChg chg="del">
          <ac:chgData name="Xu Ning" userId="4b16d4e24b5f2f9c" providerId="LiveId" clId="{C87EF62A-8827-D143-A61C-AE15F37B059C}" dt="2019-10-22T13:59:55.056" v="845"/>
          <ac:spMkLst>
            <pc:docMk/>
            <pc:sldMk cId="173700164" sldId="302"/>
            <ac:spMk id="2" creationId="{03562811-64FF-B74C-A294-73F258835CDF}"/>
          </ac:spMkLst>
        </pc:spChg>
        <pc:spChg chg="del">
          <ac:chgData name="Xu Ning" userId="4b16d4e24b5f2f9c" providerId="LiveId" clId="{C87EF62A-8827-D143-A61C-AE15F37B059C}" dt="2019-10-22T13:59:55.056" v="845"/>
          <ac:spMkLst>
            <pc:docMk/>
            <pc:sldMk cId="173700164" sldId="302"/>
            <ac:spMk id="3" creationId="{228B85A2-1F86-A749-BC60-29FE2A34BA76}"/>
          </ac:spMkLst>
        </pc:spChg>
        <pc:spChg chg="add mod">
          <ac:chgData name="Xu Ning" userId="4b16d4e24b5f2f9c" providerId="LiveId" clId="{C87EF62A-8827-D143-A61C-AE15F37B059C}" dt="2019-10-22T14:00:31.305" v="896" actId="404"/>
          <ac:spMkLst>
            <pc:docMk/>
            <pc:sldMk cId="173700164" sldId="302"/>
            <ac:spMk id="5" creationId="{1BFA3466-1F00-A44F-B1A9-3D137BEA5B91}"/>
          </ac:spMkLst>
        </pc:spChg>
        <pc:spChg chg="add mod">
          <ac:chgData name="Xu Ning" userId="4b16d4e24b5f2f9c" providerId="LiveId" clId="{C87EF62A-8827-D143-A61C-AE15F37B059C}" dt="2019-10-22T14:01:31.340" v="905" actId="14100"/>
          <ac:spMkLst>
            <pc:docMk/>
            <pc:sldMk cId="173700164" sldId="302"/>
            <ac:spMk id="8" creationId="{3B828E41-5069-FE47-BC2F-129AA3127F54}"/>
          </ac:spMkLst>
        </pc:spChg>
        <pc:spChg chg="add mod">
          <ac:chgData name="Xu Ning" userId="4b16d4e24b5f2f9c" providerId="LiveId" clId="{C87EF62A-8827-D143-A61C-AE15F37B059C}" dt="2019-10-22T14:02:02.040" v="940" actId="1076"/>
          <ac:spMkLst>
            <pc:docMk/>
            <pc:sldMk cId="173700164" sldId="302"/>
            <ac:spMk id="9" creationId="{CE94EFCD-52F0-6044-99F6-2D51E19A8245}"/>
          </ac:spMkLst>
        </pc:spChg>
        <pc:spChg chg="add mod">
          <ac:chgData name="Xu Ning" userId="4b16d4e24b5f2f9c" providerId="LiveId" clId="{C87EF62A-8827-D143-A61C-AE15F37B059C}" dt="2019-10-22T14:02:32.548" v="977" actId="1076"/>
          <ac:spMkLst>
            <pc:docMk/>
            <pc:sldMk cId="173700164" sldId="302"/>
            <ac:spMk id="10" creationId="{DF5DB147-DB67-974A-B124-7D4960F310F8}"/>
          </ac:spMkLst>
        </pc:spChg>
        <pc:spChg chg="add del mod">
          <ac:chgData name="Xu Ning" userId="4b16d4e24b5f2f9c" providerId="LiveId" clId="{C87EF62A-8827-D143-A61C-AE15F37B059C}" dt="2019-10-22T14:03:05.039" v="983" actId="478"/>
          <ac:spMkLst>
            <pc:docMk/>
            <pc:sldMk cId="173700164" sldId="302"/>
            <ac:spMk id="11" creationId="{57D8782E-176C-1042-A328-DE39EF0BE9B9}"/>
          </ac:spMkLst>
        </pc:spChg>
        <pc:spChg chg="add mod">
          <ac:chgData name="Xu Ning" userId="4b16d4e24b5f2f9c" providerId="LiveId" clId="{C87EF62A-8827-D143-A61C-AE15F37B059C}" dt="2019-10-22T14:03:19.262" v="986" actId="208"/>
          <ac:spMkLst>
            <pc:docMk/>
            <pc:sldMk cId="173700164" sldId="302"/>
            <ac:spMk id="12" creationId="{887E5A2B-C0E6-2547-83D6-99F951D957A3}"/>
          </ac:spMkLst>
        </pc:spChg>
        <pc:spChg chg="add mod">
          <ac:chgData name="Xu Ning" userId="4b16d4e24b5f2f9c" providerId="LiveId" clId="{C87EF62A-8827-D143-A61C-AE15F37B059C}" dt="2019-10-22T14:03:34.251" v="989" actId="14100"/>
          <ac:spMkLst>
            <pc:docMk/>
            <pc:sldMk cId="173700164" sldId="302"/>
            <ac:spMk id="13" creationId="{0322E86A-83AA-5E46-B00C-52418F809866}"/>
          </ac:spMkLst>
        </pc:spChg>
        <pc:spChg chg="add mod">
          <ac:chgData name="Xu Ning" userId="4b16d4e24b5f2f9c" providerId="LiveId" clId="{C87EF62A-8827-D143-A61C-AE15F37B059C}" dt="2019-10-22T14:03:58.557" v="1032" actId="20577"/>
          <ac:spMkLst>
            <pc:docMk/>
            <pc:sldMk cId="173700164" sldId="302"/>
            <ac:spMk id="14" creationId="{1CB42092-AA31-5C47-8253-440679520FA3}"/>
          </ac:spMkLst>
        </pc:spChg>
        <pc:spChg chg="add mod">
          <ac:chgData name="Xu Ning" userId="4b16d4e24b5f2f9c" providerId="LiveId" clId="{C87EF62A-8827-D143-A61C-AE15F37B059C}" dt="2019-10-22T14:04:45.636" v="1073" actId="1076"/>
          <ac:spMkLst>
            <pc:docMk/>
            <pc:sldMk cId="173700164" sldId="302"/>
            <ac:spMk id="15" creationId="{AA1D34C5-CBD4-EA49-91BB-FB081C105F26}"/>
          </ac:spMkLst>
        </pc:spChg>
        <pc:picChg chg="add mod">
          <ac:chgData name="Xu Ning" userId="4b16d4e24b5f2f9c" providerId="LiveId" clId="{C87EF62A-8827-D143-A61C-AE15F37B059C}" dt="2019-10-22T14:00:05.756" v="849" actId="1076"/>
          <ac:picMkLst>
            <pc:docMk/>
            <pc:sldMk cId="173700164" sldId="302"/>
            <ac:picMk id="4" creationId="{6A3F5A18-000E-8042-99AC-EF2E5D2DF078}"/>
          </ac:picMkLst>
        </pc:picChg>
        <pc:cxnChg chg="add mod">
          <ac:chgData name="Xu Ning" userId="4b16d4e24b5f2f9c" providerId="LiveId" clId="{C87EF62A-8827-D143-A61C-AE15F37B059C}" dt="2019-10-22T14:00:56.630" v="899" actId="1582"/>
          <ac:cxnSpMkLst>
            <pc:docMk/>
            <pc:sldMk cId="173700164" sldId="302"/>
            <ac:cxnSpMk id="7" creationId="{99B3BF08-DB5C-CC42-9CBB-8234F7ED78E7}"/>
          </ac:cxnSpMkLst>
        </pc:cxnChg>
        <pc:cxnChg chg="add mod">
          <ac:chgData name="Xu Ning" userId="4b16d4e24b5f2f9c" providerId="LiveId" clId="{C87EF62A-8827-D143-A61C-AE15F37B059C}" dt="2019-10-22T14:04:49.246" v="1074" actId="14100"/>
          <ac:cxnSpMkLst>
            <pc:docMk/>
            <pc:sldMk cId="173700164" sldId="302"/>
            <ac:cxnSpMk id="16" creationId="{EEF48686-2113-0D47-A851-E7462F360863}"/>
          </ac:cxnSpMkLst>
        </pc:cxnChg>
      </pc:sldChg>
      <pc:sldChg chg="addSp modSp add">
        <pc:chgData name="Xu Ning" userId="4b16d4e24b5f2f9c" providerId="LiveId" clId="{C87EF62A-8827-D143-A61C-AE15F37B059C}" dt="2019-10-22T14:23:25.853" v="2072" actId="20577"/>
        <pc:sldMkLst>
          <pc:docMk/>
          <pc:sldMk cId="2603036833" sldId="303"/>
        </pc:sldMkLst>
        <pc:spChg chg="mod">
          <ac:chgData name="Xu Ning" userId="4b16d4e24b5f2f9c" providerId="LiveId" clId="{C87EF62A-8827-D143-A61C-AE15F37B059C}" dt="2019-10-22T14:22:12.737" v="1876" actId="20577"/>
          <ac:spMkLst>
            <pc:docMk/>
            <pc:sldMk cId="2603036833" sldId="303"/>
            <ac:spMk id="2" creationId="{53FECD26-B809-084A-98D3-73B308F6C7A0}"/>
          </ac:spMkLst>
        </pc:spChg>
        <pc:spChg chg="mod">
          <ac:chgData name="Xu Ning" userId="4b16d4e24b5f2f9c" providerId="LiveId" clId="{C87EF62A-8827-D143-A61C-AE15F37B059C}" dt="2019-10-22T14:23:25.853" v="2072" actId="20577"/>
          <ac:spMkLst>
            <pc:docMk/>
            <pc:sldMk cId="2603036833" sldId="303"/>
            <ac:spMk id="3" creationId="{3F56FF25-6F6A-0A42-B060-52EDF3E8CCDA}"/>
          </ac:spMkLst>
        </pc:spChg>
        <pc:picChg chg="add mod">
          <ac:chgData name="Xu Ning" userId="4b16d4e24b5f2f9c" providerId="LiveId" clId="{C87EF62A-8827-D143-A61C-AE15F37B059C}" dt="2019-10-22T14:22:03.923" v="1852" actId="1076"/>
          <ac:picMkLst>
            <pc:docMk/>
            <pc:sldMk cId="2603036833" sldId="303"/>
            <ac:picMk id="4" creationId="{309318C1-B82A-DD47-A8DE-5E4ABADC73D5}"/>
          </ac:picMkLst>
        </pc:picChg>
      </pc:sldChg>
      <pc:sldChg chg="addSp delSp modSp add">
        <pc:chgData name="Xu Ning" userId="4b16d4e24b5f2f9c" providerId="LiveId" clId="{C87EF62A-8827-D143-A61C-AE15F37B059C}" dt="2019-10-22T19:50:21.720" v="5806" actId="1076"/>
        <pc:sldMkLst>
          <pc:docMk/>
          <pc:sldMk cId="2526730829" sldId="304"/>
        </pc:sldMkLst>
        <pc:spChg chg="mod">
          <ac:chgData name="Xu Ning" userId="4b16d4e24b5f2f9c" providerId="LiveId" clId="{C87EF62A-8827-D143-A61C-AE15F37B059C}" dt="2019-10-22T14:31:10.259" v="2562" actId="20577"/>
          <ac:spMkLst>
            <pc:docMk/>
            <pc:sldMk cId="2526730829" sldId="304"/>
            <ac:spMk id="2" creationId="{29A23AB1-BDAA-A549-A80B-23307AE9B5E9}"/>
          </ac:spMkLst>
        </pc:spChg>
        <pc:spChg chg="del">
          <ac:chgData name="Xu Ning" userId="4b16d4e24b5f2f9c" providerId="LiveId" clId="{C87EF62A-8827-D143-A61C-AE15F37B059C}" dt="2019-10-22T14:30:04.383" v="2549" actId="478"/>
          <ac:spMkLst>
            <pc:docMk/>
            <pc:sldMk cId="2526730829" sldId="304"/>
            <ac:spMk id="3" creationId="{882B58DC-270E-894A-AAEE-D647D66F66AA}"/>
          </ac:spMkLst>
        </pc:spChg>
        <pc:spChg chg="add mod">
          <ac:chgData name="Xu Ning" userId="4b16d4e24b5f2f9c" providerId="LiveId" clId="{C87EF62A-8827-D143-A61C-AE15F37B059C}" dt="2019-10-22T19:47:34.905" v="5454" actId="404"/>
          <ac:spMkLst>
            <pc:docMk/>
            <pc:sldMk cId="2526730829" sldId="304"/>
            <ac:spMk id="6" creationId="{D7C369DE-3294-5E4B-998B-2235E3FE498F}"/>
          </ac:spMkLst>
        </pc:spChg>
        <pc:spChg chg="add mod">
          <ac:chgData name="Xu Ning" userId="4b16d4e24b5f2f9c" providerId="LiveId" clId="{C87EF62A-8827-D143-A61C-AE15F37B059C}" dt="2019-10-22T19:48:36.971" v="5615" actId="14100"/>
          <ac:spMkLst>
            <pc:docMk/>
            <pc:sldMk cId="2526730829" sldId="304"/>
            <ac:spMk id="7" creationId="{75D88E4A-866D-0F4A-BC4A-1CD36CAB75C4}"/>
          </ac:spMkLst>
        </pc:spChg>
        <pc:spChg chg="add mod">
          <ac:chgData name="Xu Ning" userId="4b16d4e24b5f2f9c" providerId="LiveId" clId="{C87EF62A-8827-D143-A61C-AE15F37B059C}" dt="2019-10-22T19:50:21.720" v="5806" actId="1076"/>
          <ac:spMkLst>
            <pc:docMk/>
            <pc:sldMk cId="2526730829" sldId="304"/>
            <ac:spMk id="8" creationId="{09A2029F-BF13-A142-B061-C7D6F371AD23}"/>
          </ac:spMkLst>
        </pc:spChg>
        <pc:picChg chg="add mod">
          <ac:chgData name="Xu Ning" userId="4b16d4e24b5f2f9c" providerId="LiveId" clId="{C87EF62A-8827-D143-A61C-AE15F37B059C}" dt="2019-10-22T19:46:54.557" v="5372" actId="1076"/>
          <ac:picMkLst>
            <pc:docMk/>
            <pc:sldMk cId="2526730829" sldId="304"/>
            <ac:picMk id="5" creationId="{7769A231-F5FF-314F-BBE8-FA29ADDF081B}"/>
          </ac:picMkLst>
        </pc:picChg>
      </pc:sldChg>
      <pc:sldChg chg="addSp delSp modSp add ord">
        <pc:chgData name="Xu Ning" userId="4b16d4e24b5f2f9c" providerId="LiveId" clId="{C87EF62A-8827-D143-A61C-AE15F37B059C}" dt="2019-10-22T18:40:52.960" v="4431" actId="1076"/>
        <pc:sldMkLst>
          <pc:docMk/>
          <pc:sldMk cId="4132672215" sldId="305"/>
        </pc:sldMkLst>
        <pc:spChg chg="mod">
          <ac:chgData name="Xu Ning" userId="4b16d4e24b5f2f9c" providerId="LiveId" clId="{C87EF62A-8827-D143-A61C-AE15F37B059C}" dt="2019-10-22T14:31:22.317" v="2572" actId="20577"/>
          <ac:spMkLst>
            <pc:docMk/>
            <pc:sldMk cId="4132672215" sldId="305"/>
            <ac:spMk id="2" creationId="{C83CEE16-4595-1349-B5F3-F9512A122A4D}"/>
          </ac:spMkLst>
        </pc:spChg>
        <pc:spChg chg="del">
          <ac:chgData name="Xu Ning" userId="4b16d4e24b5f2f9c" providerId="LiveId" clId="{C87EF62A-8827-D143-A61C-AE15F37B059C}" dt="2019-10-22T18:24:59.224" v="3605" actId="478"/>
          <ac:spMkLst>
            <pc:docMk/>
            <pc:sldMk cId="4132672215" sldId="305"/>
            <ac:spMk id="3" creationId="{7CE0E45A-0261-2543-9EF1-D98FE5C0A1EE}"/>
          </ac:spMkLst>
        </pc:spChg>
        <pc:spChg chg="add mod">
          <ac:chgData name="Xu Ning" userId="4b16d4e24b5f2f9c" providerId="LiveId" clId="{C87EF62A-8827-D143-A61C-AE15F37B059C}" dt="2019-10-22T18:25:06.607" v="3609" actId="1076"/>
          <ac:spMkLst>
            <pc:docMk/>
            <pc:sldMk cId="4132672215" sldId="305"/>
            <ac:spMk id="10" creationId="{81E312EB-1B29-AD40-A08C-D82B80EF65F7}"/>
          </ac:spMkLst>
        </pc:spChg>
        <pc:spChg chg="add mod">
          <ac:chgData name="Xu Ning" userId="4b16d4e24b5f2f9c" providerId="LiveId" clId="{C87EF62A-8827-D143-A61C-AE15F37B059C}" dt="2019-10-22T18:40:52.960" v="4431" actId="1076"/>
          <ac:spMkLst>
            <pc:docMk/>
            <pc:sldMk cId="4132672215" sldId="305"/>
            <ac:spMk id="11" creationId="{1773F36C-1D6D-564A-BF92-B0C9818B95F3}"/>
          </ac:spMkLst>
        </pc:spChg>
        <pc:picChg chg="add del mod">
          <ac:chgData name="Xu Ning" userId="4b16d4e24b5f2f9c" providerId="LiveId" clId="{C87EF62A-8827-D143-A61C-AE15F37B059C}" dt="2019-10-22T18:12:41.409" v="3161"/>
          <ac:picMkLst>
            <pc:docMk/>
            <pc:sldMk cId="4132672215" sldId="305"/>
            <ac:picMk id="5" creationId="{11AB80FC-C301-5042-A42A-8AA001B6ECC7}"/>
          </ac:picMkLst>
        </pc:picChg>
        <pc:picChg chg="add del mod">
          <ac:chgData name="Xu Ning" userId="4b16d4e24b5f2f9c" providerId="LiveId" clId="{C87EF62A-8827-D143-A61C-AE15F37B059C}" dt="2019-10-22T18:19:23.046" v="3362" actId="478"/>
          <ac:picMkLst>
            <pc:docMk/>
            <pc:sldMk cId="4132672215" sldId="305"/>
            <ac:picMk id="7" creationId="{5DD65684-92BB-4242-B129-5F3139AE83D7}"/>
          </ac:picMkLst>
        </pc:picChg>
        <pc:picChg chg="add mod">
          <ac:chgData name="Xu Ning" userId="4b16d4e24b5f2f9c" providerId="LiveId" clId="{C87EF62A-8827-D143-A61C-AE15F37B059C}" dt="2019-10-22T18:25:09.202" v="3610" actId="1076"/>
          <ac:picMkLst>
            <pc:docMk/>
            <pc:sldMk cId="4132672215" sldId="305"/>
            <ac:picMk id="9" creationId="{4C2A3FBA-9869-F844-A94A-427BC5ADAC63}"/>
          </ac:picMkLst>
        </pc:picChg>
      </pc:sldChg>
      <pc:sldChg chg="addSp delSp modSp add ord">
        <pc:chgData name="Xu Ning" userId="4b16d4e24b5f2f9c" providerId="LiveId" clId="{C87EF62A-8827-D143-A61C-AE15F37B059C}" dt="2019-10-22T18:32:33.333" v="3912" actId="1076"/>
        <pc:sldMkLst>
          <pc:docMk/>
          <pc:sldMk cId="707706758" sldId="306"/>
        </pc:sldMkLst>
        <pc:spChg chg="mod">
          <ac:chgData name="Xu Ning" userId="4b16d4e24b5f2f9c" providerId="LiveId" clId="{C87EF62A-8827-D143-A61C-AE15F37B059C}" dt="2019-10-22T14:31:29.642" v="2579" actId="20577"/>
          <ac:spMkLst>
            <pc:docMk/>
            <pc:sldMk cId="707706758" sldId="306"/>
            <ac:spMk id="2" creationId="{4130E9FE-6083-774E-8937-EF11CB639781}"/>
          </ac:spMkLst>
        </pc:spChg>
        <pc:spChg chg="del">
          <ac:chgData name="Xu Ning" userId="4b16d4e24b5f2f9c" providerId="LiveId" clId="{C87EF62A-8827-D143-A61C-AE15F37B059C}" dt="2019-10-22T18:25:55.965" v="3611" actId="478"/>
          <ac:spMkLst>
            <pc:docMk/>
            <pc:sldMk cId="707706758" sldId="306"/>
            <ac:spMk id="3" creationId="{A0133A27-A35D-1245-8A65-333AEECECFCE}"/>
          </ac:spMkLst>
        </pc:spChg>
        <pc:spChg chg="add mod">
          <ac:chgData name="Xu Ning" userId="4b16d4e24b5f2f9c" providerId="LiveId" clId="{C87EF62A-8827-D143-A61C-AE15F37B059C}" dt="2019-10-22T18:32:33.333" v="3912" actId="1076"/>
          <ac:spMkLst>
            <pc:docMk/>
            <pc:sldMk cId="707706758" sldId="306"/>
            <ac:spMk id="4" creationId="{97E3EF4B-94C9-0E49-AEFF-0DDAC66E5E92}"/>
          </ac:spMkLst>
        </pc:spChg>
        <pc:spChg chg="add mod">
          <ac:chgData name="Xu Ning" userId="4b16d4e24b5f2f9c" providerId="LiveId" clId="{C87EF62A-8827-D143-A61C-AE15F37B059C}" dt="2019-10-22T18:32:30.726" v="3911" actId="1076"/>
          <ac:spMkLst>
            <pc:docMk/>
            <pc:sldMk cId="707706758" sldId="306"/>
            <ac:spMk id="15" creationId="{3D9A337F-BF2E-E948-B400-9545D73AA309}"/>
          </ac:spMkLst>
        </pc:spChg>
        <pc:picChg chg="add del mod">
          <ac:chgData name="Xu Ning" userId="4b16d4e24b5f2f9c" providerId="LiveId" clId="{C87EF62A-8827-D143-A61C-AE15F37B059C}" dt="2019-10-22T18:28:01.086" v="3729" actId="478"/>
          <ac:picMkLst>
            <pc:docMk/>
            <pc:sldMk cId="707706758" sldId="306"/>
            <ac:picMk id="6" creationId="{24EEB3D8-AA38-5248-A065-0DCF45AFFE6B}"/>
          </ac:picMkLst>
        </pc:picChg>
        <pc:picChg chg="add mod">
          <ac:chgData name="Xu Ning" userId="4b16d4e24b5f2f9c" providerId="LiveId" clId="{C87EF62A-8827-D143-A61C-AE15F37B059C}" dt="2019-10-22T18:31:02.694" v="3747" actId="14100"/>
          <ac:picMkLst>
            <pc:docMk/>
            <pc:sldMk cId="707706758" sldId="306"/>
            <ac:picMk id="8" creationId="{6449DAA8-A23A-C849-B893-6E1FE8DAEB9E}"/>
          </ac:picMkLst>
        </pc:picChg>
        <pc:picChg chg="add mod">
          <ac:chgData name="Xu Ning" userId="4b16d4e24b5f2f9c" providerId="LiveId" clId="{C87EF62A-8827-D143-A61C-AE15F37B059C}" dt="2019-10-22T18:31:02.694" v="3747" actId="14100"/>
          <ac:picMkLst>
            <pc:docMk/>
            <pc:sldMk cId="707706758" sldId="306"/>
            <ac:picMk id="10" creationId="{C75543FE-F6B1-3148-95C6-82EEB8F01EBC}"/>
          </ac:picMkLst>
        </pc:picChg>
        <pc:picChg chg="add mod">
          <ac:chgData name="Xu Ning" userId="4b16d4e24b5f2f9c" providerId="LiveId" clId="{C87EF62A-8827-D143-A61C-AE15F37B059C}" dt="2019-10-22T18:31:02.694" v="3747" actId="14100"/>
          <ac:picMkLst>
            <pc:docMk/>
            <pc:sldMk cId="707706758" sldId="306"/>
            <ac:picMk id="12" creationId="{081C55EC-C2E0-5B4E-A0FD-72FAF0A1F2FE}"/>
          </ac:picMkLst>
        </pc:picChg>
        <pc:picChg chg="add mod">
          <ac:chgData name="Xu Ning" userId="4b16d4e24b5f2f9c" providerId="LiveId" clId="{C87EF62A-8827-D143-A61C-AE15F37B059C}" dt="2019-10-22T18:31:15.439" v="3754" actId="1035"/>
          <ac:picMkLst>
            <pc:docMk/>
            <pc:sldMk cId="707706758" sldId="306"/>
            <ac:picMk id="14" creationId="{12326D5D-6B92-104E-8C0D-749FE9C5670B}"/>
          </ac:picMkLst>
        </pc:picChg>
      </pc:sldChg>
      <pc:sldChg chg="addSp delSp modSp add">
        <pc:chgData name="Xu Ning" userId="4b16d4e24b5f2f9c" providerId="LiveId" clId="{C87EF62A-8827-D143-A61C-AE15F37B059C}" dt="2019-10-22T15:24:48.821" v="3159" actId="1076"/>
        <pc:sldMkLst>
          <pc:docMk/>
          <pc:sldMk cId="591780601" sldId="307"/>
        </pc:sldMkLst>
        <pc:spChg chg="mod">
          <ac:chgData name="Xu Ning" userId="4b16d4e24b5f2f9c" providerId="LiveId" clId="{C87EF62A-8827-D143-A61C-AE15F37B059C}" dt="2019-10-22T14:48:00.279" v="2800" actId="20577"/>
          <ac:spMkLst>
            <pc:docMk/>
            <pc:sldMk cId="591780601" sldId="307"/>
            <ac:spMk id="2" creationId="{74472EEB-05B4-2B4E-BC08-D0BB4D052D96}"/>
          </ac:spMkLst>
        </pc:spChg>
        <pc:spChg chg="del">
          <ac:chgData name="Xu Ning" userId="4b16d4e24b5f2f9c" providerId="LiveId" clId="{C87EF62A-8827-D143-A61C-AE15F37B059C}" dt="2019-10-22T15:21:43.241" v="2871" actId="478"/>
          <ac:spMkLst>
            <pc:docMk/>
            <pc:sldMk cId="591780601" sldId="307"/>
            <ac:spMk id="3" creationId="{427FA5EA-9B99-F344-A000-DA6C93924F17}"/>
          </ac:spMkLst>
        </pc:spChg>
        <pc:spChg chg="add mod">
          <ac:chgData name="Xu Ning" userId="4b16d4e24b5f2f9c" providerId="LiveId" clId="{C87EF62A-8827-D143-A61C-AE15F37B059C}" dt="2019-10-22T15:22:53.609" v="3035" actId="1076"/>
          <ac:spMkLst>
            <pc:docMk/>
            <pc:sldMk cId="591780601" sldId="307"/>
            <ac:spMk id="6" creationId="{D7249767-73D1-144C-9EAF-A77B541F47B9}"/>
          </ac:spMkLst>
        </pc:spChg>
        <pc:spChg chg="add mod">
          <ac:chgData name="Xu Ning" userId="4b16d4e24b5f2f9c" providerId="LiveId" clId="{C87EF62A-8827-D143-A61C-AE15F37B059C}" dt="2019-10-22T15:23:35.274" v="3144" actId="1076"/>
          <ac:spMkLst>
            <pc:docMk/>
            <pc:sldMk cId="591780601" sldId="307"/>
            <ac:spMk id="7" creationId="{A7C34E3A-5E40-2646-B479-5DB47B63F466}"/>
          </ac:spMkLst>
        </pc:spChg>
        <pc:picChg chg="add mod">
          <ac:chgData name="Xu Ning" userId="4b16d4e24b5f2f9c" providerId="LiveId" clId="{C87EF62A-8827-D143-A61C-AE15F37B059C}" dt="2019-10-22T15:22:38.559" v="3001" actId="1076"/>
          <ac:picMkLst>
            <pc:docMk/>
            <pc:sldMk cId="591780601" sldId="307"/>
            <ac:picMk id="5" creationId="{769AF8BA-B8D3-934D-A506-EDBEB7FE2585}"/>
          </ac:picMkLst>
        </pc:picChg>
        <pc:picChg chg="add del mod">
          <ac:chgData name="Xu Ning" userId="4b16d4e24b5f2f9c" providerId="LiveId" clId="{C87EF62A-8827-D143-A61C-AE15F37B059C}" dt="2019-10-22T15:24:18.272" v="3152" actId="478"/>
          <ac:picMkLst>
            <pc:docMk/>
            <pc:sldMk cId="591780601" sldId="307"/>
            <ac:picMk id="9" creationId="{509E63F7-BE28-AB4D-9044-3694CE6E1279}"/>
          </ac:picMkLst>
        </pc:picChg>
        <pc:picChg chg="add mod modCrop">
          <ac:chgData name="Xu Ning" userId="4b16d4e24b5f2f9c" providerId="LiveId" clId="{C87EF62A-8827-D143-A61C-AE15F37B059C}" dt="2019-10-22T15:24:48.821" v="3159" actId="1076"/>
          <ac:picMkLst>
            <pc:docMk/>
            <pc:sldMk cId="591780601" sldId="307"/>
            <ac:picMk id="11" creationId="{968BE89D-E183-1A42-AF59-8FAAB10AD1A5}"/>
          </ac:picMkLst>
        </pc:picChg>
      </pc:sldChg>
      <pc:sldChg chg="addSp delSp modSp add ord">
        <pc:chgData name="Xu Ning" userId="4b16d4e24b5f2f9c" providerId="LiveId" clId="{C87EF62A-8827-D143-A61C-AE15F37B059C}" dt="2019-10-22T18:35:17.566" v="4055" actId="20577"/>
        <pc:sldMkLst>
          <pc:docMk/>
          <pc:sldMk cId="2028636139" sldId="308"/>
        </pc:sldMkLst>
        <pc:spChg chg="mod">
          <ac:chgData name="Xu Ning" userId="4b16d4e24b5f2f9c" providerId="LiveId" clId="{C87EF62A-8827-D143-A61C-AE15F37B059C}" dt="2019-10-22T14:31:47.338" v="2605" actId="20577"/>
          <ac:spMkLst>
            <pc:docMk/>
            <pc:sldMk cId="2028636139" sldId="308"/>
            <ac:spMk id="2" creationId="{0D1B5B65-5D63-6044-B3AF-35865C2CE891}"/>
          </ac:spMkLst>
        </pc:spChg>
        <pc:spChg chg="del">
          <ac:chgData name="Xu Ning" userId="4b16d4e24b5f2f9c" providerId="LiveId" clId="{C87EF62A-8827-D143-A61C-AE15F37B059C}" dt="2019-10-22T18:13:22.022" v="3166" actId="478"/>
          <ac:spMkLst>
            <pc:docMk/>
            <pc:sldMk cId="2028636139" sldId="308"/>
            <ac:spMk id="3" creationId="{F9B520A0-8CF4-964B-948B-24306810841B}"/>
          </ac:spMkLst>
        </pc:spChg>
        <pc:spChg chg="add mod">
          <ac:chgData name="Xu Ning" userId="4b16d4e24b5f2f9c" providerId="LiveId" clId="{C87EF62A-8827-D143-A61C-AE15F37B059C}" dt="2019-10-22T18:15:17.445" v="3355" actId="20577"/>
          <ac:spMkLst>
            <pc:docMk/>
            <pc:sldMk cId="2028636139" sldId="308"/>
            <ac:spMk id="5" creationId="{011869A0-BC0A-5543-ACBF-8AC9A9C4DDCA}"/>
          </ac:spMkLst>
        </pc:spChg>
        <pc:spChg chg="add mod">
          <ac:chgData name="Xu Ning" userId="4b16d4e24b5f2f9c" providerId="LiveId" clId="{C87EF62A-8827-D143-A61C-AE15F37B059C}" dt="2019-10-22T18:35:17.566" v="4055" actId="20577"/>
          <ac:spMkLst>
            <pc:docMk/>
            <pc:sldMk cId="2028636139" sldId="308"/>
            <ac:spMk id="8" creationId="{D25F97C1-8B19-5E48-AD31-A5BB4727CE33}"/>
          </ac:spMkLst>
        </pc:spChg>
        <pc:picChg chg="add mod modCrop">
          <ac:chgData name="Xu Ning" userId="4b16d4e24b5f2f9c" providerId="LiveId" clId="{C87EF62A-8827-D143-A61C-AE15F37B059C}" dt="2019-10-22T18:33:52.852" v="3925" actId="732"/>
          <ac:picMkLst>
            <pc:docMk/>
            <pc:sldMk cId="2028636139" sldId="308"/>
            <ac:picMk id="4" creationId="{7BB27445-FA9D-8C48-915D-2E307BCE2988}"/>
          </ac:picMkLst>
        </pc:picChg>
        <pc:picChg chg="add del mod">
          <ac:chgData name="Xu Ning" userId="4b16d4e24b5f2f9c" providerId="LiveId" clId="{C87EF62A-8827-D143-A61C-AE15F37B059C}" dt="2019-10-22T18:34:03.696" v="3927" actId="478"/>
          <ac:picMkLst>
            <pc:docMk/>
            <pc:sldMk cId="2028636139" sldId="308"/>
            <ac:picMk id="7" creationId="{BA3997E5-9E02-5A4D-9A71-D531E2023ABA}"/>
          </ac:picMkLst>
        </pc:picChg>
      </pc:sldChg>
      <pc:sldChg chg="addSp delSp modSp add">
        <pc:chgData name="Xu Ning" userId="4b16d4e24b5f2f9c" providerId="LiveId" clId="{C87EF62A-8827-D143-A61C-AE15F37B059C}" dt="2019-10-22T19:25:52.877" v="5294"/>
        <pc:sldMkLst>
          <pc:docMk/>
          <pc:sldMk cId="2613041193" sldId="309"/>
        </pc:sldMkLst>
        <pc:spChg chg="mod">
          <ac:chgData name="Xu Ning" userId="4b16d4e24b5f2f9c" providerId="LiveId" clId="{C87EF62A-8827-D143-A61C-AE15F37B059C}" dt="2019-10-22T14:32:10.875" v="2628" actId="20577"/>
          <ac:spMkLst>
            <pc:docMk/>
            <pc:sldMk cId="2613041193" sldId="309"/>
            <ac:spMk id="2" creationId="{F67D20C5-2468-D945-83DC-6B878B55E510}"/>
          </ac:spMkLst>
        </pc:spChg>
        <pc:spChg chg="del">
          <ac:chgData name="Xu Ning" userId="4b16d4e24b5f2f9c" providerId="LiveId" clId="{C87EF62A-8827-D143-A61C-AE15F37B059C}" dt="2019-10-22T14:45:28.978" v="2799" actId="478"/>
          <ac:spMkLst>
            <pc:docMk/>
            <pc:sldMk cId="2613041193" sldId="309"/>
            <ac:spMk id="3" creationId="{970DCA2F-30A0-2E40-AD52-6279B749C96C}"/>
          </ac:spMkLst>
        </pc:spChg>
        <pc:spChg chg="add del mod">
          <ac:chgData name="Xu Ning" userId="4b16d4e24b5f2f9c" providerId="LiveId" clId="{C87EF62A-8827-D143-A61C-AE15F37B059C}" dt="2019-10-22T19:25:52.877" v="5294"/>
          <ac:spMkLst>
            <pc:docMk/>
            <pc:sldMk cId="2613041193" sldId="309"/>
            <ac:spMk id="4" creationId="{D2730BB4-8D25-3F47-B99F-701F142B2F73}"/>
          </ac:spMkLst>
        </pc:spChg>
        <pc:spChg chg="add mod">
          <ac:chgData name="Xu Ning" userId="4b16d4e24b5f2f9c" providerId="LiveId" clId="{C87EF62A-8827-D143-A61C-AE15F37B059C}" dt="2019-10-22T19:20:28.813" v="5053" actId="20577"/>
          <ac:spMkLst>
            <pc:docMk/>
            <pc:sldMk cId="2613041193" sldId="309"/>
            <ac:spMk id="5" creationId="{10CFC6B9-3127-024A-A85C-BFFA32EF36F5}"/>
          </ac:spMkLst>
        </pc:spChg>
        <pc:spChg chg="add mod">
          <ac:chgData name="Xu Ning" userId="4b16d4e24b5f2f9c" providerId="LiveId" clId="{C87EF62A-8827-D143-A61C-AE15F37B059C}" dt="2019-10-22T19:22:33.922" v="5105" actId="1076"/>
          <ac:spMkLst>
            <pc:docMk/>
            <pc:sldMk cId="2613041193" sldId="309"/>
            <ac:spMk id="8" creationId="{6D341768-8AE5-4A4B-810D-AF4B821E8F72}"/>
          </ac:spMkLst>
        </pc:spChg>
        <pc:picChg chg="add mod">
          <ac:chgData name="Xu Ning" userId="4b16d4e24b5f2f9c" providerId="LiveId" clId="{C87EF62A-8827-D143-A61C-AE15F37B059C}" dt="2019-10-22T19:21:58.191" v="5054" actId="1076"/>
          <ac:picMkLst>
            <pc:docMk/>
            <pc:sldMk cId="2613041193" sldId="309"/>
            <ac:picMk id="7" creationId="{DA65A021-7556-0540-9BBB-EF0936440ACD}"/>
          </ac:picMkLst>
        </pc:picChg>
      </pc:sldChg>
      <pc:sldChg chg="addSp delSp modSp add">
        <pc:chgData name="Xu Ning" userId="4b16d4e24b5f2f9c" providerId="LiveId" clId="{C87EF62A-8827-D143-A61C-AE15F37B059C}" dt="2019-10-22T18:44:52.362" v="4823" actId="20577"/>
        <pc:sldMkLst>
          <pc:docMk/>
          <pc:sldMk cId="85629184" sldId="310"/>
        </pc:sldMkLst>
        <pc:spChg chg="mod">
          <ac:chgData name="Xu Ning" userId="4b16d4e24b5f2f9c" providerId="LiveId" clId="{C87EF62A-8827-D143-A61C-AE15F37B059C}" dt="2019-10-22T14:32:28.345" v="2657" actId="20577"/>
          <ac:spMkLst>
            <pc:docMk/>
            <pc:sldMk cId="85629184" sldId="310"/>
            <ac:spMk id="2" creationId="{5824D507-7377-B242-8C02-63C621F8BA4C}"/>
          </ac:spMkLst>
        </pc:spChg>
        <pc:spChg chg="del">
          <ac:chgData name="Xu Ning" userId="4b16d4e24b5f2f9c" providerId="LiveId" clId="{C87EF62A-8827-D143-A61C-AE15F37B059C}" dt="2019-10-22T18:41:00.554" v="4432" actId="478"/>
          <ac:spMkLst>
            <pc:docMk/>
            <pc:sldMk cId="85629184" sldId="310"/>
            <ac:spMk id="3" creationId="{33F9A4DC-4F7C-524D-A579-DC2AE3B75A41}"/>
          </ac:spMkLst>
        </pc:spChg>
        <pc:spChg chg="add mod">
          <ac:chgData name="Xu Ning" userId="4b16d4e24b5f2f9c" providerId="LiveId" clId="{C87EF62A-8827-D143-A61C-AE15F37B059C}" dt="2019-10-22T18:42:32.598" v="4615"/>
          <ac:spMkLst>
            <pc:docMk/>
            <pc:sldMk cId="85629184" sldId="310"/>
            <ac:spMk id="4" creationId="{CD1C3C8D-3514-BB4E-823C-3C7B561ABBF1}"/>
          </ac:spMkLst>
        </pc:spChg>
        <pc:spChg chg="add mod">
          <ac:chgData name="Xu Ning" userId="4b16d4e24b5f2f9c" providerId="LiveId" clId="{C87EF62A-8827-D143-A61C-AE15F37B059C}" dt="2019-10-22T18:42:42.524" v="4618" actId="1076"/>
          <ac:spMkLst>
            <pc:docMk/>
            <pc:sldMk cId="85629184" sldId="310"/>
            <ac:spMk id="5" creationId="{1C6E4010-F3A2-0A41-8442-F65E34CD32E5}"/>
          </ac:spMkLst>
        </pc:spChg>
        <pc:spChg chg="add mod">
          <ac:chgData name="Xu Ning" userId="4b16d4e24b5f2f9c" providerId="LiveId" clId="{C87EF62A-8827-D143-A61C-AE15F37B059C}" dt="2019-10-22T18:44:52.362" v="4823" actId="20577"/>
          <ac:spMkLst>
            <pc:docMk/>
            <pc:sldMk cId="85629184" sldId="310"/>
            <ac:spMk id="6" creationId="{49DD9A27-2FF1-6244-98D7-989D424DB3B0}"/>
          </ac:spMkLst>
        </pc:spChg>
      </pc:sldChg>
      <pc:sldChg chg="addSp delSp modSp add">
        <pc:chgData name="Xu Ning" userId="4b16d4e24b5f2f9c" providerId="LiveId" clId="{C87EF62A-8827-D143-A61C-AE15F37B059C}" dt="2019-10-22T18:39:49.692" v="4328" actId="1037"/>
        <pc:sldMkLst>
          <pc:docMk/>
          <pc:sldMk cId="2437487918" sldId="311"/>
        </pc:sldMkLst>
        <pc:spChg chg="mod">
          <ac:chgData name="Xu Ning" userId="4b16d4e24b5f2f9c" providerId="LiveId" clId="{C87EF62A-8827-D143-A61C-AE15F37B059C}" dt="2019-10-22T18:32:46.943" v="3920" actId="20577"/>
          <ac:spMkLst>
            <pc:docMk/>
            <pc:sldMk cId="2437487918" sldId="311"/>
            <ac:spMk id="2" creationId="{BE905FDB-380F-DF49-A938-71FF0503F998}"/>
          </ac:spMkLst>
        </pc:spChg>
        <pc:spChg chg="del">
          <ac:chgData name="Xu Ning" userId="4b16d4e24b5f2f9c" providerId="LiveId" clId="{C87EF62A-8827-D143-A61C-AE15F37B059C}" dt="2019-10-22T18:36:28.426" v="4056" actId="478"/>
          <ac:spMkLst>
            <pc:docMk/>
            <pc:sldMk cId="2437487918" sldId="311"/>
            <ac:spMk id="3" creationId="{4E32B733-63F0-404C-B290-5414AD213314}"/>
          </ac:spMkLst>
        </pc:spChg>
        <pc:spChg chg="add mod">
          <ac:chgData name="Xu Ning" userId="4b16d4e24b5f2f9c" providerId="LiveId" clId="{C87EF62A-8827-D143-A61C-AE15F37B059C}" dt="2019-10-22T18:39:38.401" v="4323" actId="1076"/>
          <ac:spMkLst>
            <pc:docMk/>
            <pc:sldMk cId="2437487918" sldId="311"/>
            <ac:spMk id="7" creationId="{8E12701E-A772-514C-A250-5444629675B1}"/>
          </ac:spMkLst>
        </pc:spChg>
        <pc:picChg chg="add del">
          <ac:chgData name="Xu Ning" userId="4b16d4e24b5f2f9c" providerId="LiveId" clId="{C87EF62A-8827-D143-A61C-AE15F37B059C}" dt="2019-10-22T18:36:31.311" v="4058"/>
          <ac:picMkLst>
            <pc:docMk/>
            <pc:sldMk cId="2437487918" sldId="311"/>
            <ac:picMk id="4" creationId="{6B598809-0DB7-CE43-9572-2AC66965D372}"/>
          </ac:picMkLst>
        </pc:picChg>
        <pc:picChg chg="add mod">
          <ac:chgData name="Xu Ning" userId="4b16d4e24b5f2f9c" providerId="LiveId" clId="{C87EF62A-8827-D143-A61C-AE15F37B059C}" dt="2019-10-22T18:39:49.692" v="4328" actId="1037"/>
          <ac:picMkLst>
            <pc:docMk/>
            <pc:sldMk cId="2437487918" sldId="311"/>
            <ac:picMk id="6" creationId="{5736537E-833E-E647-BFAF-0A3423549C90}"/>
          </ac:picMkLst>
        </pc:picChg>
        <pc:picChg chg="add del">
          <ac:chgData name="Xu Ning" userId="4b16d4e24b5f2f9c" providerId="LiveId" clId="{C87EF62A-8827-D143-A61C-AE15F37B059C}" dt="2019-10-22T18:39:06.758" v="4312"/>
          <ac:picMkLst>
            <pc:docMk/>
            <pc:sldMk cId="2437487918" sldId="311"/>
            <ac:picMk id="8" creationId="{AD472A33-56C7-444F-AA82-8A5B33E89EBF}"/>
          </ac:picMkLst>
        </pc:picChg>
        <pc:picChg chg="add mod">
          <ac:chgData name="Xu Ning" userId="4b16d4e24b5f2f9c" providerId="LiveId" clId="{C87EF62A-8827-D143-A61C-AE15F37B059C}" dt="2019-10-22T18:39:42.075" v="4324" actId="1076"/>
          <ac:picMkLst>
            <pc:docMk/>
            <pc:sldMk cId="2437487918" sldId="311"/>
            <ac:picMk id="10" creationId="{ACE87F95-65AA-7744-B12E-BC5B9E2D5038}"/>
          </ac:picMkLst>
        </pc:picChg>
      </pc:sldChg>
      <pc:sldChg chg="addSp delSp modSp add">
        <pc:chgData name="Xu Ning" userId="4b16d4e24b5f2f9c" providerId="LiveId" clId="{C87EF62A-8827-D143-A61C-AE15F37B059C}" dt="2019-10-22T19:42:31.086" v="5296" actId="478"/>
        <pc:sldMkLst>
          <pc:docMk/>
          <pc:sldMk cId="3430469643" sldId="312"/>
        </pc:sldMkLst>
        <pc:spChg chg="mod">
          <ac:chgData name="Xu Ning" userId="4b16d4e24b5f2f9c" providerId="LiveId" clId="{C87EF62A-8827-D143-A61C-AE15F37B059C}" dt="2019-10-22T19:22:51.831" v="5107"/>
          <ac:spMkLst>
            <pc:docMk/>
            <pc:sldMk cId="3430469643" sldId="312"/>
            <ac:spMk id="2" creationId="{06716A47-CECE-8346-90F3-ECCDD3076D76}"/>
          </ac:spMkLst>
        </pc:spChg>
        <pc:spChg chg="del">
          <ac:chgData name="Xu Ning" userId="4b16d4e24b5f2f9c" providerId="LiveId" clId="{C87EF62A-8827-D143-A61C-AE15F37B059C}" dt="2019-10-22T19:22:55.094" v="5108" actId="478"/>
          <ac:spMkLst>
            <pc:docMk/>
            <pc:sldMk cId="3430469643" sldId="312"/>
            <ac:spMk id="3" creationId="{5BB03585-7D83-4F40-B376-F878AAF6B9AA}"/>
          </ac:spMkLst>
        </pc:spChg>
        <pc:spChg chg="add del">
          <ac:chgData name="Xu Ning" userId="4b16d4e24b5f2f9c" providerId="LiveId" clId="{C87EF62A-8827-D143-A61C-AE15F37B059C}" dt="2019-10-22T19:24:14.108" v="5110"/>
          <ac:spMkLst>
            <pc:docMk/>
            <pc:sldMk cId="3430469643" sldId="312"/>
            <ac:spMk id="4" creationId="{55921611-6678-324F-8F1F-AA703A8732D5}"/>
          </ac:spMkLst>
        </pc:spChg>
        <pc:spChg chg="add mod">
          <ac:chgData name="Xu Ning" userId="4b16d4e24b5f2f9c" providerId="LiveId" clId="{C87EF62A-8827-D143-A61C-AE15F37B059C}" dt="2019-10-22T19:25:43.919" v="5292" actId="1076"/>
          <ac:spMkLst>
            <pc:docMk/>
            <pc:sldMk cId="3430469643" sldId="312"/>
            <ac:spMk id="7" creationId="{F3E499C0-7154-274E-A169-CE000FA7C891}"/>
          </ac:spMkLst>
        </pc:spChg>
        <pc:spChg chg="add del">
          <ac:chgData name="Xu Ning" userId="4b16d4e24b5f2f9c" providerId="LiveId" clId="{C87EF62A-8827-D143-A61C-AE15F37B059C}" dt="2019-10-22T19:42:31.086" v="5296" actId="478"/>
          <ac:spMkLst>
            <pc:docMk/>
            <pc:sldMk cId="3430469643" sldId="312"/>
            <ac:spMk id="8" creationId="{FE08FF55-B542-D147-A7F0-C2C9932482E3}"/>
          </ac:spMkLst>
        </pc:spChg>
        <pc:picChg chg="add mod">
          <ac:chgData name="Xu Ning" userId="4b16d4e24b5f2f9c" providerId="LiveId" clId="{C87EF62A-8827-D143-A61C-AE15F37B059C}" dt="2019-10-22T19:25:48.442" v="5293" actId="1076"/>
          <ac:picMkLst>
            <pc:docMk/>
            <pc:sldMk cId="3430469643" sldId="312"/>
            <ac:picMk id="6" creationId="{BEA579A8-A9AF-2F4A-931B-D34DAABC00EC}"/>
          </ac:picMkLst>
        </pc:picChg>
      </pc:sldChg>
      <pc:sldChg chg="addSp delSp modSp add">
        <pc:chgData name="Xu Ning" userId="4b16d4e24b5f2f9c" providerId="LiveId" clId="{C87EF62A-8827-D143-A61C-AE15F37B059C}" dt="2019-10-22T19:44:52.030" v="5364"/>
        <pc:sldMkLst>
          <pc:docMk/>
          <pc:sldMk cId="3897366445" sldId="313"/>
        </pc:sldMkLst>
        <pc:spChg chg="mod">
          <ac:chgData name="Xu Ning" userId="4b16d4e24b5f2f9c" providerId="LiveId" clId="{C87EF62A-8827-D143-A61C-AE15F37B059C}" dt="2019-10-22T19:44:52.030" v="5364"/>
          <ac:spMkLst>
            <pc:docMk/>
            <pc:sldMk cId="3897366445" sldId="313"/>
            <ac:spMk id="2" creationId="{CBF2F2DD-B5BF-8947-8114-B85E64557D85}"/>
          </ac:spMkLst>
        </pc:spChg>
        <pc:spChg chg="del mod">
          <ac:chgData name="Xu Ning" userId="4b16d4e24b5f2f9c" providerId="LiveId" clId="{C87EF62A-8827-D143-A61C-AE15F37B059C}" dt="2019-10-22T19:43:17.769" v="5301" actId="478"/>
          <ac:spMkLst>
            <pc:docMk/>
            <pc:sldMk cId="3897366445" sldId="313"/>
            <ac:spMk id="3" creationId="{3B53B87A-9CF0-8540-B329-20FD102B1150}"/>
          </ac:spMkLst>
        </pc:spChg>
        <pc:spChg chg="add mod">
          <ac:chgData name="Xu Ning" userId="4b16d4e24b5f2f9c" providerId="LiveId" clId="{C87EF62A-8827-D143-A61C-AE15F37B059C}" dt="2019-10-22T19:44:32.540" v="5346" actId="20577"/>
          <ac:spMkLst>
            <pc:docMk/>
            <pc:sldMk cId="3897366445" sldId="313"/>
            <ac:spMk id="6" creationId="{6CB61669-AAC6-854C-B332-A5EDE3D431BB}"/>
          </ac:spMkLst>
        </pc:spChg>
        <pc:spChg chg="add mod">
          <ac:chgData name="Xu Ning" userId="4b16d4e24b5f2f9c" providerId="LiveId" clId="{C87EF62A-8827-D143-A61C-AE15F37B059C}" dt="2019-10-22T19:44:37.744" v="5354" actId="20577"/>
          <ac:spMkLst>
            <pc:docMk/>
            <pc:sldMk cId="3897366445" sldId="313"/>
            <ac:spMk id="7" creationId="{6CA670DD-84C7-CC42-8C15-E2756EB2B7D3}"/>
          </ac:spMkLst>
        </pc:spChg>
        <pc:spChg chg="add mod">
          <ac:chgData name="Xu Ning" userId="4b16d4e24b5f2f9c" providerId="LiveId" clId="{C87EF62A-8827-D143-A61C-AE15F37B059C}" dt="2019-10-22T19:44:41.959" v="5363" actId="20577"/>
          <ac:spMkLst>
            <pc:docMk/>
            <pc:sldMk cId="3897366445" sldId="313"/>
            <ac:spMk id="8" creationId="{40A614A0-B91B-D145-8E5D-A3FDFEE296FD}"/>
          </ac:spMkLst>
        </pc:spChg>
        <pc:picChg chg="add mod">
          <ac:chgData name="Xu Ning" userId="4b16d4e24b5f2f9c" providerId="LiveId" clId="{C87EF62A-8827-D143-A61C-AE15F37B059C}" dt="2019-10-22T19:43:51.832" v="5306" actId="1076"/>
          <ac:picMkLst>
            <pc:docMk/>
            <pc:sldMk cId="3897366445" sldId="313"/>
            <ac:picMk id="5" creationId="{0236A96C-6CEB-4E4E-A181-C03F02D76F80}"/>
          </ac:picMkLst>
        </pc:picChg>
      </pc:sldChg>
      <pc:sldChg chg="add">
        <pc:chgData name="Xu Ning" userId="4b16d4e24b5f2f9c" providerId="LiveId" clId="{C87EF62A-8827-D143-A61C-AE15F37B059C}" dt="2019-10-22T19:51:48.611" v="5807"/>
        <pc:sldMkLst>
          <pc:docMk/>
          <pc:sldMk cId="166779430" sldId="314"/>
        </pc:sldMkLst>
      </pc:sldChg>
    </pc:docChg>
  </pc:docChgLst>
  <pc:docChgLst>
    <pc:chgData name="Xu Ning" userId="4b16d4e24b5f2f9c" providerId="LiveId" clId="{92564EFE-80FB-6740-8AF6-409FCB1F9244}"/>
    <pc:docChg chg="addSld modSld">
      <pc:chgData name="Xu Ning" userId="4b16d4e24b5f2f9c" providerId="LiveId" clId="{92564EFE-80FB-6740-8AF6-409FCB1F9244}" dt="2019-08-29T14:43:08.607" v="27" actId="14100"/>
      <pc:docMkLst>
        <pc:docMk/>
      </pc:docMkLst>
    </pc:docChg>
  </pc:docChgLst>
  <pc:docChgLst>
    <pc:chgData name="Xu Ning" userId="4b16d4e24b5f2f9c" providerId="LiveId" clId="{CCA12937-6072-684A-B5FB-2414859E2419}"/>
    <pc:docChg chg="undo custSel addSld modSld">
      <pc:chgData name="Xu Ning" userId="4b16d4e24b5f2f9c" providerId="LiveId" clId="{CCA12937-6072-684A-B5FB-2414859E2419}" dt="2019-10-22T08:56:56.772" v="71" actId="20577"/>
      <pc:docMkLst>
        <pc:docMk/>
      </pc:docMkLst>
      <pc:sldChg chg="addSp modSp">
        <pc:chgData name="Xu Ning" userId="4b16d4e24b5f2f9c" providerId="LiveId" clId="{CCA12937-6072-684A-B5FB-2414859E2419}" dt="2019-10-22T08:56:56.772" v="71" actId="20577"/>
        <pc:sldMkLst>
          <pc:docMk/>
          <pc:sldMk cId="0" sldId="256"/>
        </pc:sldMkLst>
        <pc:spChg chg="mod">
          <ac:chgData name="Xu Ning" userId="4b16d4e24b5f2f9c" providerId="LiveId" clId="{CCA12937-6072-684A-B5FB-2414859E2419}" dt="2019-10-22T08:56:56.772" v="71" actId="20577"/>
          <ac:spMkLst>
            <pc:docMk/>
            <pc:sldMk cId="0" sldId="256"/>
            <ac:spMk id="155" creationId="{00000000-0000-0000-0000-000000000000}"/>
          </ac:spMkLst>
        </pc:spChg>
        <pc:picChg chg="add">
          <ac:chgData name="Xu Ning" userId="4b16d4e24b5f2f9c" providerId="LiveId" clId="{CCA12937-6072-684A-B5FB-2414859E2419}" dt="2019-10-22T08:53:09.760" v="0"/>
          <ac:picMkLst>
            <pc:docMk/>
            <pc:sldMk cId="0" sldId="256"/>
            <ac:picMk id="3" creationId="{A7243ED1-A230-D649-A974-FBEE95FC8267}"/>
          </ac:picMkLst>
        </pc:picChg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1594414168" sldId="272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10203007" sldId="273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2233989587" sldId="279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2630118457" sldId="280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3383000492" sldId="281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148791203" sldId="290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3273817577" sldId="291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2216208274" sldId="294"/>
        </pc:sldMkLst>
      </pc:sldChg>
    </pc:docChg>
  </pc:docChgLst>
  <pc:docChgLst>
    <pc:chgData name="Xu Ning" userId="4b16d4e24b5f2f9c" providerId="LiveId" clId="{109F44BE-EC53-864D-9D08-C3052B9AC02D}"/>
    <pc:docChg chg="custSel addSld delSld modSld sldOrd">
      <pc:chgData name="Xu Ning" userId="4b16d4e24b5f2f9c" providerId="LiveId" clId="{109F44BE-EC53-864D-9D08-C3052B9AC02D}" dt="2020-10-15T09:56:25.052" v="109" actId="20577"/>
      <pc:docMkLst>
        <pc:docMk/>
      </pc:docMkLst>
      <pc:sldChg chg="del">
        <pc:chgData name="Xu Ning" userId="4b16d4e24b5f2f9c" providerId="LiveId" clId="{109F44BE-EC53-864D-9D08-C3052B9AC02D}" dt="2020-10-15T09:45:49.321" v="20" actId="2696"/>
        <pc:sldMkLst>
          <pc:docMk/>
          <pc:sldMk cId="0" sldId="256"/>
        </pc:sldMkLst>
      </pc:sldChg>
      <pc:sldChg chg="modSp mod">
        <pc:chgData name="Xu Ning" userId="4b16d4e24b5f2f9c" providerId="LiveId" clId="{109F44BE-EC53-864D-9D08-C3052B9AC02D}" dt="2020-10-15T09:47:20.559" v="74" actId="20577"/>
        <pc:sldMkLst>
          <pc:docMk/>
          <pc:sldMk cId="2155177829" sldId="272"/>
        </pc:sldMkLst>
        <pc:spChg chg="mod">
          <ac:chgData name="Xu Ning" userId="4b16d4e24b5f2f9c" providerId="LiveId" clId="{109F44BE-EC53-864D-9D08-C3052B9AC02D}" dt="2020-10-15T09:47:20.559" v="74" actId="20577"/>
          <ac:spMkLst>
            <pc:docMk/>
            <pc:sldMk cId="2155177829" sldId="272"/>
            <ac:spMk id="2" creationId="{00000000-0000-0000-0000-000000000000}"/>
          </ac:spMkLst>
        </pc:spChg>
      </pc:sldChg>
      <pc:sldChg chg="del">
        <pc:chgData name="Xu Ning" userId="4b16d4e24b5f2f9c" providerId="LiveId" clId="{109F44BE-EC53-864D-9D08-C3052B9AC02D}" dt="2020-10-15T09:43:17.125" v="17" actId="2696"/>
        <pc:sldMkLst>
          <pc:docMk/>
          <pc:sldMk cId="10203007" sldId="273"/>
        </pc:sldMkLst>
      </pc:sldChg>
      <pc:sldChg chg="add del">
        <pc:chgData name="Xu Ning" userId="4b16d4e24b5f2f9c" providerId="LiveId" clId="{109F44BE-EC53-864D-9D08-C3052B9AC02D}" dt="2020-10-15T09:52:56.737" v="80" actId="2696"/>
        <pc:sldMkLst>
          <pc:docMk/>
          <pc:sldMk cId="2170278995" sldId="273"/>
        </pc:sldMkLst>
      </pc:sldChg>
      <pc:sldChg chg="add del">
        <pc:chgData name="Xu Ning" userId="4b16d4e24b5f2f9c" providerId="LiveId" clId="{109F44BE-EC53-864D-9D08-C3052B9AC02D}" dt="2020-10-15T09:54:46.725" v="83" actId="2696"/>
        <pc:sldMkLst>
          <pc:docMk/>
          <pc:sldMk cId="638881403" sldId="279"/>
        </pc:sldMkLst>
      </pc:sldChg>
      <pc:sldChg chg="add del">
        <pc:chgData name="Xu Ning" userId="4b16d4e24b5f2f9c" providerId="LiveId" clId="{109F44BE-EC53-864D-9D08-C3052B9AC02D}" dt="2020-10-15T09:54:57.817" v="85" actId="2696"/>
        <pc:sldMkLst>
          <pc:docMk/>
          <pc:sldMk cId="1355838729" sldId="280"/>
        </pc:sldMkLst>
      </pc:sldChg>
      <pc:sldChg chg="add del">
        <pc:chgData name="Xu Ning" userId="4b16d4e24b5f2f9c" providerId="LiveId" clId="{109F44BE-EC53-864D-9D08-C3052B9AC02D}" dt="2020-10-15T09:55:20.405" v="87" actId="2696"/>
        <pc:sldMkLst>
          <pc:docMk/>
          <pc:sldMk cId="1753320758" sldId="281"/>
        </pc:sldMkLst>
      </pc:sldChg>
      <pc:sldChg chg="addSp delSp modSp add mod">
        <pc:chgData name="Xu Ning" userId="4b16d4e24b5f2f9c" providerId="LiveId" clId="{109F44BE-EC53-864D-9D08-C3052B9AC02D}" dt="2020-10-15T09:48:34.905" v="77" actId="20577"/>
        <pc:sldMkLst>
          <pc:docMk/>
          <pc:sldMk cId="1018983474" sldId="282"/>
        </pc:sldMkLst>
        <pc:spChg chg="mod">
          <ac:chgData name="Xu Ning" userId="4b16d4e24b5f2f9c" providerId="LiveId" clId="{109F44BE-EC53-864D-9D08-C3052B9AC02D}" dt="2020-10-15T09:48:34.905" v="77" actId="20577"/>
          <ac:spMkLst>
            <pc:docMk/>
            <pc:sldMk cId="1018983474" sldId="282"/>
            <ac:spMk id="4" creationId="{00000000-0000-0000-0000-000000000000}"/>
          </ac:spMkLst>
        </pc:spChg>
        <pc:spChg chg="del">
          <ac:chgData name="Xu Ning" userId="4b16d4e24b5f2f9c" providerId="LiveId" clId="{109F44BE-EC53-864D-9D08-C3052B9AC02D}" dt="2020-10-15T09:46:39.646" v="71" actId="478"/>
          <ac:spMkLst>
            <pc:docMk/>
            <pc:sldMk cId="1018983474" sldId="282"/>
            <ac:spMk id="7" creationId="{00000000-0000-0000-0000-000000000000}"/>
          </ac:spMkLst>
        </pc:spChg>
        <pc:spChg chg="add del mod">
          <ac:chgData name="Xu Ning" userId="4b16d4e24b5f2f9c" providerId="LiveId" clId="{109F44BE-EC53-864D-9D08-C3052B9AC02D}" dt="2020-10-15T09:46:44.224" v="72" actId="478"/>
          <ac:spMkLst>
            <pc:docMk/>
            <pc:sldMk cId="1018983474" sldId="282"/>
            <ac:spMk id="13" creationId="{E099BBB9-21C4-8B43-9EA8-75156C406371}"/>
          </ac:spMkLst>
        </pc:spChg>
      </pc:sldChg>
      <pc:sldChg chg="del">
        <pc:chgData name="Xu Ning" userId="4b16d4e24b5f2f9c" providerId="LiveId" clId="{109F44BE-EC53-864D-9D08-C3052B9AC02D}" dt="2020-10-15T09:44:32.026" v="18" actId="2696"/>
        <pc:sldMkLst>
          <pc:docMk/>
          <pc:sldMk cId="148791203" sldId="290"/>
        </pc:sldMkLst>
      </pc:sldChg>
      <pc:sldChg chg="del">
        <pc:chgData name="Xu Ning" userId="4b16d4e24b5f2f9c" providerId="LiveId" clId="{109F44BE-EC53-864D-9D08-C3052B9AC02D}" dt="2020-10-15T09:39:47.010" v="9" actId="2696"/>
        <pc:sldMkLst>
          <pc:docMk/>
          <pc:sldMk cId="2498549743" sldId="295"/>
        </pc:sldMkLst>
      </pc:sldChg>
      <pc:sldChg chg="del">
        <pc:chgData name="Xu Ning" userId="4b16d4e24b5f2f9c" providerId="LiveId" clId="{109F44BE-EC53-864D-9D08-C3052B9AC02D}" dt="2020-10-15T09:38:16.859" v="0" actId="2696"/>
        <pc:sldMkLst>
          <pc:docMk/>
          <pc:sldMk cId="2916006460" sldId="296"/>
        </pc:sldMkLst>
      </pc:sldChg>
      <pc:sldChg chg="del">
        <pc:chgData name="Xu Ning" userId="4b16d4e24b5f2f9c" providerId="LiveId" clId="{109F44BE-EC53-864D-9D08-C3052B9AC02D}" dt="2020-10-15T09:38:16.895" v="4" actId="2696"/>
        <pc:sldMkLst>
          <pc:docMk/>
          <pc:sldMk cId="3469632268" sldId="297"/>
        </pc:sldMkLst>
      </pc:sldChg>
      <pc:sldChg chg="del">
        <pc:chgData name="Xu Ning" userId="4b16d4e24b5f2f9c" providerId="LiveId" clId="{109F44BE-EC53-864D-9D08-C3052B9AC02D}" dt="2020-10-15T09:38:16.875" v="3" actId="2696"/>
        <pc:sldMkLst>
          <pc:docMk/>
          <pc:sldMk cId="1751958618" sldId="299"/>
        </pc:sldMkLst>
      </pc:sldChg>
      <pc:sldChg chg="del">
        <pc:chgData name="Xu Ning" userId="4b16d4e24b5f2f9c" providerId="LiveId" clId="{109F44BE-EC53-864D-9D08-C3052B9AC02D}" dt="2020-10-15T09:38:16.866" v="1" actId="2696"/>
        <pc:sldMkLst>
          <pc:docMk/>
          <pc:sldMk cId="173700164" sldId="302"/>
        </pc:sldMkLst>
      </pc:sldChg>
      <pc:sldChg chg="del">
        <pc:chgData name="Xu Ning" userId="4b16d4e24b5f2f9c" providerId="LiveId" clId="{109F44BE-EC53-864D-9D08-C3052B9AC02D}" dt="2020-10-15T09:38:16.912" v="5" actId="2696"/>
        <pc:sldMkLst>
          <pc:docMk/>
          <pc:sldMk cId="2603036833" sldId="303"/>
        </pc:sldMkLst>
      </pc:sldChg>
      <pc:sldChg chg="del">
        <pc:chgData name="Xu Ning" userId="4b16d4e24b5f2f9c" providerId="LiveId" clId="{109F44BE-EC53-864D-9D08-C3052B9AC02D}" dt="2020-10-15T09:39:47.019" v="11" actId="2696"/>
        <pc:sldMkLst>
          <pc:docMk/>
          <pc:sldMk cId="2526730829" sldId="304"/>
        </pc:sldMkLst>
      </pc:sldChg>
      <pc:sldChg chg="add">
        <pc:chgData name="Xu Ning" userId="4b16d4e24b5f2f9c" providerId="LiveId" clId="{109F44BE-EC53-864D-9D08-C3052B9AC02D}" dt="2020-10-15T09:45:32.909" v="19"/>
        <pc:sldMkLst>
          <pc:docMk/>
          <pc:sldMk cId="3762502349" sldId="304"/>
        </pc:sldMkLst>
      </pc:sldChg>
      <pc:sldChg chg="add">
        <pc:chgData name="Xu Ning" userId="4b16d4e24b5f2f9c" providerId="LiveId" clId="{109F44BE-EC53-864D-9D08-C3052B9AC02D}" dt="2020-10-15T09:45:32.909" v="19"/>
        <pc:sldMkLst>
          <pc:docMk/>
          <pc:sldMk cId="1564468038" sldId="305"/>
        </pc:sldMkLst>
      </pc:sldChg>
      <pc:sldChg chg="del">
        <pc:chgData name="Xu Ning" userId="4b16d4e24b5f2f9c" providerId="LiveId" clId="{109F44BE-EC53-864D-9D08-C3052B9AC02D}" dt="2020-10-15T09:39:47.039" v="15" actId="2696"/>
        <pc:sldMkLst>
          <pc:docMk/>
          <pc:sldMk cId="4132672215" sldId="305"/>
        </pc:sldMkLst>
      </pc:sldChg>
      <pc:sldChg chg="del">
        <pc:chgData name="Xu Ning" userId="4b16d4e24b5f2f9c" providerId="LiveId" clId="{109F44BE-EC53-864D-9D08-C3052B9AC02D}" dt="2020-10-15T09:39:47.044" v="16" actId="2696"/>
        <pc:sldMkLst>
          <pc:docMk/>
          <pc:sldMk cId="707706758" sldId="306"/>
        </pc:sldMkLst>
      </pc:sldChg>
      <pc:sldChg chg="add">
        <pc:chgData name="Xu Ning" userId="4b16d4e24b5f2f9c" providerId="LiveId" clId="{109F44BE-EC53-864D-9D08-C3052B9AC02D}" dt="2020-10-15T09:45:32.909" v="19"/>
        <pc:sldMkLst>
          <pc:docMk/>
          <pc:sldMk cId="3464317645" sldId="306"/>
        </pc:sldMkLst>
      </pc:sldChg>
      <pc:sldChg chg="del">
        <pc:chgData name="Xu Ning" userId="4b16d4e24b5f2f9c" providerId="LiveId" clId="{109F44BE-EC53-864D-9D08-C3052B9AC02D}" dt="2020-10-15T09:39:47.034" v="14" actId="2696"/>
        <pc:sldMkLst>
          <pc:docMk/>
          <pc:sldMk cId="591780601" sldId="307"/>
        </pc:sldMkLst>
      </pc:sldChg>
      <pc:sldChg chg="add">
        <pc:chgData name="Xu Ning" userId="4b16d4e24b5f2f9c" providerId="LiveId" clId="{109F44BE-EC53-864D-9D08-C3052B9AC02D}" dt="2020-10-15T09:45:32.909" v="19"/>
        <pc:sldMkLst>
          <pc:docMk/>
          <pc:sldMk cId="2319480920" sldId="307"/>
        </pc:sldMkLst>
      </pc:sldChg>
      <pc:sldChg chg="del">
        <pc:chgData name="Xu Ning" userId="4b16d4e24b5f2f9c" providerId="LiveId" clId="{109F44BE-EC53-864D-9D08-C3052B9AC02D}" dt="2020-10-15T09:39:47.005" v="8" actId="2696"/>
        <pc:sldMkLst>
          <pc:docMk/>
          <pc:sldMk cId="2028636139" sldId="308"/>
        </pc:sldMkLst>
      </pc:sldChg>
      <pc:sldChg chg="del">
        <pc:chgData name="Xu Ning" userId="4b16d4e24b5f2f9c" providerId="LiveId" clId="{109F44BE-EC53-864D-9D08-C3052B9AC02D}" dt="2020-10-15T09:39:47.015" v="10" actId="2696"/>
        <pc:sldMkLst>
          <pc:docMk/>
          <pc:sldMk cId="2613041193" sldId="309"/>
        </pc:sldMkLst>
      </pc:sldChg>
      <pc:sldChg chg="del">
        <pc:chgData name="Xu Ning" userId="4b16d4e24b5f2f9c" providerId="LiveId" clId="{109F44BE-EC53-864D-9D08-C3052B9AC02D}" dt="2020-10-15T09:39:47.029" v="13" actId="2696"/>
        <pc:sldMkLst>
          <pc:docMk/>
          <pc:sldMk cId="85629184" sldId="310"/>
        </pc:sldMkLst>
      </pc:sldChg>
      <pc:sldChg chg="del">
        <pc:chgData name="Xu Ning" userId="4b16d4e24b5f2f9c" providerId="LiveId" clId="{109F44BE-EC53-864D-9D08-C3052B9AC02D}" dt="2020-10-15T09:39:47.024" v="12" actId="2696"/>
        <pc:sldMkLst>
          <pc:docMk/>
          <pc:sldMk cId="2437487918" sldId="311"/>
        </pc:sldMkLst>
      </pc:sldChg>
      <pc:sldChg chg="del">
        <pc:chgData name="Xu Ning" userId="4b16d4e24b5f2f9c" providerId="LiveId" clId="{109F44BE-EC53-864D-9D08-C3052B9AC02D}" dt="2020-10-15T09:39:47" v="7" actId="2696"/>
        <pc:sldMkLst>
          <pc:docMk/>
          <pc:sldMk cId="3430469643" sldId="312"/>
        </pc:sldMkLst>
      </pc:sldChg>
      <pc:sldChg chg="modSp add mod">
        <pc:chgData name="Xu Ning" userId="4b16d4e24b5f2f9c" providerId="LiveId" clId="{109F44BE-EC53-864D-9D08-C3052B9AC02D}" dt="2020-10-15T09:46:16.592" v="48" actId="20577"/>
        <pc:sldMkLst>
          <pc:docMk/>
          <pc:sldMk cId="3355156765" sldId="313"/>
        </pc:sldMkLst>
        <pc:spChg chg="mod">
          <ac:chgData name="Xu Ning" userId="4b16d4e24b5f2f9c" providerId="LiveId" clId="{109F44BE-EC53-864D-9D08-C3052B9AC02D}" dt="2020-10-15T09:46:16.592" v="48" actId="20577"/>
          <ac:spMkLst>
            <pc:docMk/>
            <pc:sldMk cId="3355156765" sldId="313"/>
            <ac:spMk id="148" creationId="{00000000-0000-0000-0000-000000000000}"/>
          </ac:spMkLst>
        </pc:spChg>
      </pc:sldChg>
      <pc:sldChg chg="del">
        <pc:chgData name="Xu Ning" userId="4b16d4e24b5f2f9c" providerId="LiveId" clId="{109F44BE-EC53-864D-9D08-C3052B9AC02D}" dt="2020-10-15T09:39:46.995" v="6" actId="2696"/>
        <pc:sldMkLst>
          <pc:docMk/>
          <pc:sldMk cId="3897366445" sldId="313"/>
        </pc:sldMkLst>
      </pc:sldChg>
      <pc:sldChg chg="modSp add">
        <pc:chgData name="Xu Ning" userId="4b16d4e24b5f2f9c" providerId="LiveId" clId="{109F44BE-EC53-864D-9D08-C3052B9AC02D}" dt="2020-10-15T09:48:43.037" v="78"/>
        <pc:sldMkLst>
          <pc:docMk/>
          <pc:sldMk cId="2688350632" sldId="318"/>
        </pc:sldMkLst>
        <pc:spChg chg="mod">
          <ac:chgData name="Xu Ning" userId="4b16d4e24b5f2f9c" providerId="LiveId" clId="{109F44BE-EC53-864D-9D08-C3052B9AC02D}" dt="2020-10-15T09:48:43.037" v="78"/>
          <ac:spMkLst>
            <pc:docMk/>
            <pc:sldMk cId="2688350632" sldId="318"/>
            <ac:spMk id="3" creationId="{94E1D646-F9F8-224C-B25D-DFEDAB03369F}"/>
          </ac:spMkLst>
        </pc:spChg>
      </pc:sldChg>
      <pc:sldChg chg="add">
        <pc:chgData name="Xu Ning" userId="4b16d4e24b5f2f9c" providerId="LiveId" clId="{109F44BE-EC53-864D-9D08-C3052B9AC02D}" dt="2020-10-15T09:48:15.237" v="75"/>
        <pc:sldMkLst>
          <pc:docMk/>
          <pc:sldMk cId="2424835735" sldId="319"/>
        </pc:sldMkLst>
      </pc:sldChg>
      <pc:sldChg chg="add">
        <pc:chgData name="Xu Ning" userId="4b16d4e24b5f2f9c" providerId="LiveId" clId="{109F44BE-EC53-864D-9D08-C3052B9AC02D}" dt="2020-10-15T09:48:15.237" v="75"/>
        <pc:sldMkLst>
          <pc:docMk/>
          <pc:sldMk cId="1589955100" sldId="320"/>
        </pc:sldMkLst>
      </pc:sldChg>
      <pc:sldChg chg="add">
        <pc:chgData name="Xu Ning" userId="4b16d4e24b5f2f9c" providerId="LiveId" clId="{109F44BE-EC53-864D-9D08-C3052B9AC02D}" dt="2020-10-15T09:48:15.237" v="75"/>
        <pc:sldMkLst>
          <pc:docMk/>
          <pc:sldMk cId="3919647324" sldId="321"/>
        </pc:sldMkLst>
      </pc:sldChg>
      <pc:sldChg chg="add">
        <pc:chgData name="Xu Ning" userId="4b16d4e24b5f2f9c" providerId="LiveId" clId="{109F44BE-EC53-864D-9D08-C3052B9AC02D}" dt="2020-10-15T09:48:15.237" v="75"/>
        <pc:sldMkLst>
          <pc:docMk/>
          <pc:sldMk cId="2889682442" sldId="322"/>
        </pc:sldMkLst>
      </pc:sldChg>
      <pc:sldChg chg="add">
        <pc:chgData name="Xu Ning" userId="4b16d4e24b5f2f9c" providerId="LiveId" clId="{109F44BE-EC53-864D-9D08-C3052B9AC02D}" dt="2020-10-15T09:45:32.909" v="19"/>
        <pc:sldMkLst>
          <pc:docMk/>
          <pc:sldMk cId="2673149685" sldId="323"/>
        </pc:sldMkLst>
      </pc:sldChg>
      <pc:sldChg chg="add del">
        <pc:chgData name="Xu Ning" userId="4b16d4e24b5f2f9c" providerId="LiveId" clId="{109F44BE-EC53-864D-9D08-C3052B9AC02D}" dt="2020-10-15T09:54:44.009" v="82" actId="2696"/>
        <pc:sldMkLst>
          <pc:docMk/>
          <pc:sldMk cId="1508154435" sldId="324"/>
        </pc:sldMkLst>
      </pc:sldChg>
      <pc:sldChg chg="add">
        <pc:chgData name="Xu Ning" userId="4b16d4e24b5f2f9c" providerId="LiveId" clId="{109F44BE-EC53-864D-9D08-C3052B9AC02D}" dt="2020-10-15T09:45:32.909" v="19"/>
        <pc:sldMkLst>
          <pc:docMk/>
          <pc:sldMk cId="3183846752" sldId="325"/>
        </pc:sldMkLst>
      </pc:sldChg>
      <pc:sldChg chg="add ord">
        <pc:chgData name="Xu Ning" userId="4b16d4e24b5f2f9c" providerId="LiveId" clId="{109F44BE-EC53-864D-9D08-C3052B9AC02D}" dt="2020-10-15T09:55:49.285" v="89" actId="20578"/>
        <pc:sldMkLst>
          <pc:docMk/>
          <pc:sldMk cId="3141545696" sldId="326"/>
        </pc:sldMkLst>
      </pc:sldChg>
      <pc:sldChg chg="add">
        <pc:chgData name="Xu Ning" userId="4b16d4e24b5f2f9c" providerId="LiveId" clId="{109F44BE-EC53-864D-9D08-C3052B9AC02D}" dt="2020-10-15T09:45:32.909" v="19"/>
        <pc:sldMkLst>
          <pc:docMk/>
          <pc:sldMk cId="3929968710" sldId="327"/>
        </pc:sldMkLst>
      </pc:sldChg>
      <pc:sldChg chg="add">
        <pc:chgData name="Xu Ning" userId="4b16d4e24b5f2f9c" providerId="LiveId" clId="{109F44BE-EC53-864D-9D08-C3052B9AC02D}" dt="2020-10-15T09:45:32.909" v="19"/>
        <pc:sldMkLst>
          <pc:docMk/>
          <pc:sldMk cId="226312038" sldId="328"/>
        </pc:sldMkLst>
      </pc:sldChg>
      <pc:sldChg chg="add">
        <pc:chgData name="Xu Ning" userId="4b16d4e24b5f2f9c" providerId="LiveId" clId="{109F44BE-EC53-864D-9D08-C3052B9AC02D}" dt="2020-10-15T09:45:32.909" v="19"/>
        <pc:sldMkLst>
          <pc:docMk/>
          <pc:sldMk cId="1170337471" sldId="329"/>
        </pc:sldMkLst>
      </pc:sldChg>
      <pc:sldChg chg="add">
        <pc:chgData name="Xu Ning" userId="4b16d4e24b5f2f9c" providerId="LiveId" clId="{109F44BE-EC53-864D-9D08-C3052B9AC02D}" dt="2020-10-15T09:45:32.909" v="19"/>
        <pc:sldMkLst>
          <pc:docMk/>
          <pc:sldMk cId="670592474" sldId="330"/>
        </pc:sldMkLst>
      </pc:sldChg>
      <pc:sldChg chg="add">
        <pc:chgData name="Xu Ning" userId="4b16d4e24b5f2f9c" providerId="LiveId" clId="{109F44BE-EC53-864D-9D08-C3052B9AC02D}" dt="2020-10-15T09:52:51.575" v="79"/>
        <pc:sldMkLst>
          <pc:docMk/>
          <pc:sldMk cId="2386505071" sldId="331"/>
        </pc:sldMkLst>
      </pc:sldChg>
      <pc:sldChg chg="add">
        <pc:chgData name="Xu Ning" userId="4b16d4e24b5f2f9c" providerId="LiveId" clId="{109F44BE-EC53-864D-9D08-C3052B9AC02D}" dt="2020-10-15T09:54:40.648" v="81"/>
        <pc:sldMkLst>
          <pc:docMk/>
          <pc:sldMk cId="509354841" sldId="332"/>
        </pc:sldMkLst>
      </pc:sldChg>
      <pc:sldChg chg="modSp add mod">
        <pc:chgData name="Xu Ning" userId="4b16d4e24b5f2f9c" providerId="LiveId" clId="{109F44BE-EC53-864D-9D08-C3052B9AC02D}" dt="2020-10-15T09:56:25.052" v="109" actId="20577"/>
        <pc:sldMkLst>
          <pc:docMk/>
          <pc:sldMk cId="220265801" sldId="333"/>
        </pc:sldMkLst>
        <pc:spChg chg="mod">
          <ac:chgData name="Xu Ning" userId="4b16d4e24b5f2f9c" providerId="LiveId" clId="{109F44BE-EC53-864D-9D08-C3052B9AC02D}" dt="2020-10-15T09:56:25.052" v="109" actId="20577"/>
          <ac:spMkLst>
            <pc:docMk/>
            <pc:sldMk cId="220265801" sldId="333"/>
            <ac:spMk id="188" creationId="{00000000-0000-0000-0000-000000000000}"/>
          </ac:spMkLst>
        </pc:spChg>
      </pc:sldChg>
      <pc:sldChg chg="modSp add mod">
        <pc:chgData name="Xu Ning" userId="4b16d4e24b5f2f9c" providerId="LiveId" clId="{109F44BE-EC53-864D-9D08-C3052B9AC02D}" dt="2020-10-15T09:56:11.694" v="103" actId="20577"/>
        <pc:sldMkLst>
          <pc:docMk/>
          <pc:sldMk cId="116650001" sldId="334"/>
        </pc:sldMkLst>
        <pc:spChg chg="mod">
          <ac:chgData name="Xu Ning" userId="4b16d4e24b5f2f9c" providerId="LiveId" clId="{109F44BE-EC53-864D-9D08-C3052B9AC02D}" dt="2020-10-15T09:56:11.694" v="103" actId="20577"/>
          <ac:spMkLst>
            <pc:docMk/>
            <pc:sldMk cId="116650001" sldId="334"/>
            <ac:spMk id="193" creationId="{00000000-0000-0000-0000-000000000000}"/>
          </ac:spMkLst>
        </pc:spChg>
      </pc:sldChg>
      <pc:sldChg chg="modSp add mod">
        <pc:chgData name="Xu Ning" userId="4b16d4e24b5f2f9c" providerId="LiveId" clId="{109F44BE-EC53-864D-9D08-C3052B9AC02D}" dt="2020-10-15T09:55:59.226" v="97" actId="20577"/>
        <pc:sldMkLst>
          <pc:docMk/>
          <pc:sldMk cId="211500251" sldId="335"/>
        </pc:sldMkLst>
        <pc:spChg chg="mod">
          <ac:chgData name="Xu Ning" userId="4b16d4e24b5f2f9c" providerId="LiveId" clId="{109F44BE-EC53-864D-9D08-C3052B9AC02D}" dt="2020-10-15T09:55:59.226" v="97" actId="20577"/>
          <ac:spMkLst>
            <pc:docMk/>
            <pc:sldMk cId="211500251" sldId="335"/>
            <ac:spMk id="200" creationId="{00000000-0000-0000-0000-000000000000}"/>
          </ac:spMkLst>
        </pc:spChg>
      </pc:sldChg>
      <pc:sldMasterChg chg="delSldLayout">
        <pc:chgData name="Xu Ning" userId="4b16d4e24b5f2f9c" providerId="LiveId" clId="{109F44BE-EC53-864D-9D08-C3052B9AC02D}" dt="2020-10-15T09:45:49.321" v="20" actId="2696"/>
        <pc:sldMasterMkLst>
          <pc:docMk/>
          <pc:sldMasterMk cId="0" sldId="2147483648"/>
        </pc:sldMasterMkLst>
        <pc:sldLayoutChg chg="del">
          <pc:chgData name="Xu Ning" userId="4b16d4e24b5f2f9c" providerId="LiveId" clId="{109F44BE-EC53-864D-9D08-C3052B9AC02D}" dt="2020-10-15T09:45:49.321" v="20" actId="2696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Xu Ning" userId="4b16d4e24b5f2f9c" providerId="LiveId" clId="{109F44BE-EC53-864D-9D08-C3052B9AC02D}" dt="2020-10-15T09:38:16.870" v="2" actId="2696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379959238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8239597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684818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00182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182862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497676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43718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594486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4499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8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8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8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84" name="线条"/>
          <p:cNvSpPr/>
          <p:nvPr/>
        </p:nvSpPr>
        <p:spPr>
          <a:xfrm flipV="1">
            <a:off x="50292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247477614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2D61D-8EE1-47DB-ABE0-67652E29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2A577D-3DE3-4CDE-A2B9-8EB08F283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6445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174232497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54746044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4900486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674832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6546960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228126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0784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空白展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61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2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6395245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270248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218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7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7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74" name="线条"/>
          <p:cNvSpPr/>
          <p:nvPr/>
        </p:nvSpPr>
        <p:spPr>
          <a:xfrm flipV="1">
            <a:off x="53467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133662474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2D61D-8EE1-47DB-ABE0-67652E29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2A577D-3DE3-4CDE-A2B9-8EB08F283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194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8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8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84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4291448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230227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  <a:r>
              <a:rPr lang="en-US" altLang="zh-CN" dirty="0"/>
              <a:t>——4 </a:t>
            </a:r>
            <a:r>
              <a:rPr lang="zh-CN" altLang="en-US" dirty="0"/>
              <a:t>数据框变量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9130" y="7609092"/>
            <a:ext cx="11558400" cy="564251"/>
          </a:xfrm>
        </p:spPr>
        <p:txBody>
          <a:bodyPr/>
          <a:lstStyle/>
          <a:p>
            <a:r>
              <a:rPr lang="zh-CN" altLang="en-US" sz="2800" b="1" dirty="0"/>
              <a:t>商学院 徐宁</a:t>
            </a:r>
            <a:endParaRPr lang="en-US" altLang="zh-CN" sz="28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20" b="0" i="0" u="none" strike="noStrike" kern="0" cap="none" spc="10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cs typeface="Arial" panose="020B0604020202020204" pitchFamily="34" charset="0"/>
                <a:sym typeface="Monaco"/>
              </a:rPr>
              <a:t>2020</a:t>
            </a:r>
            <a:endParaRPr kumimoji="0" lang="zh-CN" altLang="en-US" sz="1920" b="0" i="0" u="none" strike="noStrike" kern="0" cap="none" spc="107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cs typeface="Arial" panose="020B0604020202020204" pitchFamily="34" charset="0"/>
              <a:sym typeface="Monac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940322-2AB0-F245-B6D1-695A702507F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DCD811-02E3-4A40-8FD1-CC82342B840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968023-AE67-D149-8494-45D680CB04E1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8BD307-802D-644D-A046-79E0ED074CEB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73D9B6-96EC-DA4B-9A76-9C5C57704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83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85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加载dplyr工具包</a:t>
            </a:r>
          </a:p>
          <a:p>
            <a:r>
              <a:t>filter() 筛选记录</a:t>
            </a:r>
          </a:p>
        </p:txBody>
      </p:sp>
      <p:sp>
        <p:nvSpPr>
          <p:cNvPr id="186" name="&gt; install.packages(“dplyr&quot;) #首次使用需要安装工具包…"/>
          <p:cNvSpPr txBox="1">
            <a:spLocks noGrp="1"/>
          </p:cNvSpPr>
          <p:nvPr>
            <p:ph type="body" idx="13"/>
          </p:nvPr>
        </p:nvSpPr>
        <p:spPr>
          <a:xfrm>
            <a:off x="5595739" y="1920477"/>
            <a:ext cx="6003628" cy="2692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t>&gt; install.packages(“dplyr") #首次使用需要安装工具包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t>&gt; library(dplyr) #加载工具包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t>&gt; filter(persons,Age&gt;20)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t>  Name Gender Age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t>1 张萌 Female  21 Economics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数据框工具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数据框工具</a:t>
            </a:r>
          </a:p>
        </p:txBody>
      </p:sp>
    </p:spTree>
    <p:extLst>
      <p:ext uri="{BB962C8B-B14F-4D97-AF65-F5344CB8AC3E}">
        <p14:creationId xmlns:p14="http://schemas.microsoft.com/office/powerpoint/2010/main" val="50935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ircl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filter() </a:t>
            </a:r>
            <a:r>
              <a:rPr dirty="0" err="1"/>
              <a:t>筛选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问题：筛选年龄大于</a:t>
            </a:r>
            <a:r>
              <a:rPr lang="en-US" altLang="zh-CN" dirty="0"/>
              <a:t>20</a:t>
            </a:r>
            <a:r>
              <a:rPr lang="zh-CN" altLang="en-US" dirty="0"/>
              <a:t>岁的人员信息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使用规律：</a:t>
            </a:r>
            <a:br>
              <a:rPr lang="en-US" altLang="zh-CN" dirty="0"/>
            </a:br>
            <a:r>
              <a:rPr lang="zh-CN" altLang="en-US" dirty="0"/>
              <a:t>功能</a:t>
            </a:r>
            <a:r>
              <a:rPr lang="en-US" altLang="zh-CN" dirty="0"/>
              <a:t>(</a:t>
            </a:r>
            <a:r>
              <a:rPr lang="zh-CN" altLang="en-US" dirty="0"/>
              <a:t>数据集</a:t>
            </a:r>
            <a:r>
              <a:rPr lang="en-US" altLang="zh-CN" dirty="0"/>
              <a:t>,</a:t>
            </a:r>
            <a:r>
              <a:rPr lang="zh-CN" altLang="en-US" dirty="0"/>
              <a:t>条件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186" name="&gt; install.packages(“dplyr&quot;) #首次使用需要安装工具包…"/>
          <p:cNvSpPr txBox="1">
            <a:spLocks noGrp="1"/>
          </p:cNvSpPr>
          <p:nvPr>
            <p:ph type="body" idx="13"/>
          </p:nvPr>
        </p:nvSpPr>
        <p:spPr>
          <a:xfrm>
            <a:off x="5666078" y="4505416"/>
            <a:ext cx="6003628" cy="126188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rPr dirty="0"/>
              <a:t>&gt; filter(</a:t>
            </a:r>
            <a:r>
              <a:rPr dirty="0" err="1"/>
              <a:t>persons,Age</a:t>
            </a:r>
            <a:r>
              <a:rPr dirty="0"/>
              <a:t>&gt;20)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Name Gender Age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1 </a:t>
            </a:r>
            <a:r>
              <a:rPr dirty="0" err="1"/>
              <a:t>张萌</a:t>
            </a:r>
            <a:r>
              <a:rPr dirty="0"/>
              <a:t> Female  21 Economics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数据框工具"/>
          <p:cNvSpPr txBox="1">
            <a:spLocks noGrp="1"/>
          </p:cNvSpPr>
          <p:nvPr>
            <p:ph type="body" idx="14"/>
          </p:nvPr>
        </p:nvSpPr>
        <p:spPr>
          <a:xfrm>
            <a:off x="2778369" y="565501"/>
            <a:ext cx="5697416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en-US" altLang="zh-CN" dirty="0"/>
              <a:t>filter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5677783" y="4558849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onaco"/>
                <a:sym typeface="Monaco"/>
              </a:rPr>
              <a:t>|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9FE879-3007-614F-BE37-13183F4E61C7}"/>
              </a:ext>
            </a:extLst>
          </p:cNvPr>
          <p:cNvSpPr/>
          <p:nvPr/>
        </p:nvSpPr>
        <p:spPr>
          <a:xfrm>
            <a:off x="5642539" y="2114162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persons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       Name Gender Age      Major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1      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李雷   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Male  20    Finance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2    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韩梅梅 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Female  19  Statistics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3      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张萌 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Female  21  Economics</a:t>
            </a:r>
          </a:p>
        </p:txBody>
      </p:sp>
    </p:spTree>
    <p:extLst>
      <p:ext uri="{BB962C8B-B14F-4D97-AF65-F5344CB8AC3E}">
        <p14:creationId xmlns:p14="http://schemas.microsoft.com/office/powerpoint/2010/main" val="2202658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CEE16-4595-1349-B5F3-F9512A12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filter</a:t>
            </a:r>
            <a:endParaRPr kumimoji="1" lang="zh-CN" altLang="en-US" dirty="0"/>
          </a:p>
        </p:txBody>
      </p:sp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4C2A3FBA-9869-F844-A94A-427BC5ADA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93" y="3520342"/>
            <a:ext cx="6756400" cy="3873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1E312EB-1B29-AD40-A08C-D82B80EF65F7}"/>
              </a:ext>
            </a:extLst>
          </p:cNvPr>
          <p:cNvSpPr txBox="1"/>
          <p:nvPr/>
        </p:nvSpPr>
        <p:spPr>
          <a:xfrm>
            <a:off x="2285999" y="7757654"/>
            <a:ext cx="963441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注意：</a:t>
            </a:r>
            <a:r>
              <a:rPr lang="en-US" altLang="zh-CN" sz="2400" dirty="0"/>
              <a:t>filter</a:t>
            </a:r>
            <a:r>
              <a:rPr lang="zh-CN" altLang="en-US" sz="2400" dirty="0"/>
              <a:t>中的条件默认靠“与”运算连接，如果要求“或”运算则需要按照</a:t>
            </a:r>
            <a:r>
              <a:rPr lang="en-US" altLang="zh-CN" sz="2400" dirty="0"/>
              <a:t>R</a:t>
            </a:r>
            <a:r>
              <a:rPr lang="zh-CN" altLang="en-US" sz="2400" dirty="0"/>
              <a:t>的逻辑运算符连接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73F36C-1D6D-564A-BF92-B0C9818B95F3}"/>
              </a:ext>
            </a:extLst>
          </p:cNvPr>
          <p:cNvSpPr txBox="1"/>
          <p:nvPr/>
        </p:nvSpPr>
        <p:spPr>
          <a:xfrm>
            <a:off x="661057" y="2062240"/>
            <a:ext cx="1168268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filter</a:t>
            </a:r>
            <a:r>
              <a:rPr lang="zh-CN" altLang="en-US" dirty="0"/>
              <a:t>函数用于按条件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筛选对象，类似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subset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函数，用法如下</a:t>
            </a:r>
          </a:p>
        </p:txBody>
      </p:sp>
    </p:spTree>
    <p:extLst>
      <p:ext uri="{BB962C8B-B14F-4D97-AF65-F5344CB8AC3E}">
        <p14:creationId xmlns:p14="http://schemas.microsoft.com/office/powerpoint/2010/main" val="15644680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select() </a:t>
            </a:r>
            <a:r>
              <a:rPr dirty="0" err="1"/>
              <a:t>选择变量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如右侧示例数据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en-US" altLang="zh-CN" dirty="0"/>
              <a:t>1:</a:t>
            </a:r>
            <a:r>
              <a:rPr lang="zh-CN" altLang="en-US" dirty="0"/>
              <a:t>取</a:t>
            </a:r>
            <a:r>
              <a:rPr lang="en-US" altLang="zh-CN" dirty="0"/>
              <a:t>Gender</a:t>
            </a:r>
            <a:r>
              <a:rPr lang="zh-CN" altLang="en-US" dirty="0"/>
              <a:t>到</a:t>
            </a:r>
            <a:r>
              <a:rPr lang="en-US" altLang="zh-CN" dirty="0"/>
              <a:t>Major</a:t>
            </a:r>
            <a:r>
              <a:rPr lang="zh-CN" altLang="en-US" dirty="0"/>
              <a:t>之间的所有属性数据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en-US" altLang="zh-CN" dirty="0"/>
              <a:t>2:</a:t>
            </a:r>
            <a:r>
              <a:rPr lang="zh-CN" altLang="en-US" dirty="0"/>
              <a:t>除了姓名属性</a:t>
            </a:r>
            <a:r>
              <a:rPr lang="en-US" altLang="zh-CN" dirty="0"/>
              <a:t>Name</a:t>
            </a:r>
            <a:r>
              <a:rPr lang="zh-CN" altLang="en-US" dirty="0"/>
              <a:t>以外，其他属性提取出来</a:t>
            </a:r>
            <a:endParaRPr dirty="0"/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数据框工具"/>
          <p:cNvSpPr txBox="1">
            <a:spLocks noGrp="1"/>
          </p:cNvSpPr>
          <p:nvPr>
            <p:ph type="body" idx="14"/>
          </p:nvPr>
        </p:nvSpPr>
        <p:spPr>
          <a:xfrm>
            <a:off x="2672862" y="565501"/>
            <a:ext cx="5697415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en-US" altLang="zh-CN" dirty="0"/>
              <a:t>select</a:t>
            </a:r>
            <a:endParaRPr dirty="0"/>
          </a:p>
        </p:txBody>
      </p:sp>
      <p:sp>
        <p:nvSpPr>
          <p:cNvPr id="194" name="&gt; select(persons,Gender:Major)…"/>
          <p:cNvSpPr txBox="1"/>
          <p:nvPr/>
        </p:nvSpPr>
        <p:spPr>
          <a:xfrm>
            <a:off x="5701431" y="3902174"/>
            <a:ext cx="471924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select(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persons,Gender:Major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Gender Age      Major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1   Male  20    Finance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2 Female  19 Statistics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3 Female  21  Economics</a:t>
            </a:r>
          </a:p>
        </p:txBody>
      </p:sp>
      <p:sp>
        <p:nvSpPr>
          <p:cNvPr id="195" name="&gt; select(persons,-Name)…"/>
          <p:cNvSpPr txBox="1"/>
          <p:nvPr/>
        </p:nvSpPr>
        <p:spPr>
          <a:xfrm>
            <a:off x="5701431" y="5952680"/>
            <a:ext cx="3642023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select(persons,-Name)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Gender Age      Major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1   Male  20    Finance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2 Female  19 Statistics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3 Female  21  Economics</a:t>
            </a:r>
          </a:p>
        </p:txBody>
      </p:sp>
      <p:sp>
        <p:nvSpPr>
          <p:cNvPr id="8" name="R Console"/>
          <p:cNvSpPr txBox="1"/>
          <p:nvPr/>
        </p:nvSpPr>
        <p:spPr>
          <a:xfrm>
            <a:off x="5642539" y="3904593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onaco"/>
                <a:sym typeface="Monaco"/>
              </a:rPr>
              <a:t>|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9" name="R Console"/>
          <p:cNvSpPr txBox="1"/>
          <p:nvPr/>
        </p:nvSpPr>
        <p:spPr>
          <a:xfrm>
            <a:off x="5651189" y="595268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onaco"/>
                <a:sym typeface="Monaco"/>
              </a:rPr>
              <a:t>|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51BA06-E735-3940-9411-310F3B6FB12D}"/>
              </a:ext>
            </a:extLst>
          </p:cNvPr>
          <p:cNvSpPr/>
          <p:nvPr/>
        </p:nvSpPr>
        <p:spPr>
          <a:xfrm>
            <a:off x="5642539" y="2114162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persons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      Name  Gender  Age          Major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1     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李雷    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Male   20        Finance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2   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韩梅梅  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Female   19     Statistics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3     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张萌  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Female   21      Economics</a:t>
            </a:r>
          </a:p>
        </p:txBody>
      </p:sp>
    </p:spTree>
    <p:extLst>
      <p:ext uri="{BB962C8B-B14F-4D97-AF65-F5344CB8AC3E}">
        <p14:creationId xmlns:p14="http://schemas.microsoft.com/office/powerpoint/2010/main" val="1166500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0E9FE-6083-774E-8937-EF11CB63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select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E3EF4B-94C9-0E49-AEFF-0DDAC66E5E92}"/>
              </a:ext>
            </a:extLst>
          </p:cNvPr>
          <p:cNvSpPr txBox="1"/>
          <p:nvPr/>
        </p:nvSpPr>
        <p:spPr>
          <a:xfrm>
            <a:off x="759135" y="1830093"/>
            <a:ext cx="1086194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功能类似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subset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函数的列参数，但更加灵活使用。</a:t>
            </a:r>
          </a:p>
        </p:txBody>
      </p:sp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6449DAA8-A23A-C849-B893-6E1FE8DAE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64" y="2740052"/>
            <a:ext cx="6760915" cy="1223553"/>
          </a:xfrm>
          <a:prstGeom prst="rect">
            <a:avLst/>
          </a:prstGeom>
        </p:spPr>
      </p:pic>
      <p:pic>
        <p:nvPicPr>
          <p:cNvPr id="10" name="图片 9" descr="图片包含 游戏机, 桌子, 刀&#10;&#10;描述已自动生成">
            <a:extLst>
              <a:ext uri="{FF2B5EF4-FFF2-40B4-BE49-F238E27FC236}">
                <a16:creationId xmlns:a16="http://schemas.microsoft.com/office/drawing/2014/main" id="{C75543FE-F6B1-3148-95C6-82EEB8F01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64" y="3945248"/>
            <a:ext cx="6760915" cy="1223553"/>
          </a:xfrm>
          <a:prstGeom prst="rect">
            <a:avLst/>
          </a:prstGeom>
        </p:spPr>
      </p:pic>
      <p:pic>
        <p:nvPicPr>
          <p:cNvPr id="12" name="图片 11" descr="手机屏幕截图&#10;&#10;描述已自动生成">
            <a:extLst>
              <a:ext uri="{FF2B5EF4-FFF2-40B4-BE49-F238E27FC236}">
                <a16:creationId xmlns:a16="http://schemas.microsoft.com/office/drawing/2014/main" id="{081C55EC-C2E0-5B4E-A0FD-72FAF0A1F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64" y="5122165"/>
            <a:ext cx="6760915" cy="1223553"/>
          </a:xfrm>
          <a:prstGeom prst="rect">
            <a:avLst/>
          </a:prstGeom>
        </p:spPr>
      </p:pic>
      <p:pic>
        <p:nvPicPr>
          <p:cNvPr id="14" name="图片 13" descr="手机屏幕截图&#10;&#10;描述已自动生成">
            <a:extLst>
              <a:ext uri="{FF2B5EF4-FFF2-40B4-BE49-F238E27FC236}">
                <a16:creationId xmlns:a16="http://schemas.microsoft.com/office/drawing/2014/main" id="{12326D5D-6B92-104E-8C0D-749FE9C56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64" y="6355413"/>
            <a:ext cx="6760915" cy="122355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D9A337F-BF2E-E948-B400-9545D73AA309}"/>
              </a:ext>
            </a:extLst>
          </p:cNvPr>
          <p:cNvSpPr txBox="1"/>
          <p:nvPr/>
        </p:nvSpPr>
        <p:spPr>
          <a:xfrm>
            <a:off x="759135" y="2756499"/>
            <a:ext cx="415241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选择</a:t>
            </a:r>
            <a:r>
              <a:rPr lang="en-US" altLang="zh-CN" sz="2800" dirty="0"/>
              <a:t>Age</a:t>
            </a:r>
            <a:r>
              <a:rPr lang="zh-CN" altLang="en-US" sz="2800" dirty="0"/>
              <a:t>到</a:t>
            </a:r>
            <a:r>
              <a:rPr lang="en-US" altLang="zh-CN" sz="2800" dirty="0"/>
              <a:t>Computer</a:t>
            </a:r>
            <a:r>
              <a:rPr lang="zh-CN" altLang="en-US" sz="2800" dirty="0"/>
              <a:t>四列变量，右侧四种方式都是可行并且等效的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643176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05FDB-380F-DF49-A938-71FF0503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select</a:t>
            </a:r>
            <a:endParaRPr kumimoji="1" lang="zh-CN" altLang="en-US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5736537E-833E-E647-BFAF-0A342354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8" y="5036374"/>
            <a:ext cx="7653129" cy="14062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12701E-A772-514C-A250-5444629675B1}"/>
              </a:ext>
            </a:extLst>
          </p:cNvPr>
          <p:cNvSpPr txBox="1"/>
          <p:nvPr/>
        </p:nvSpPr>
        <p:spPr>
          <a:xfrm>
            <a:off x="702473" y="2222134"/>
            <a:ext cx="7052342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当数据集变量特别多时，挑选变量称为一件困难事情，</a:t>
            </a:r>
            <a:r>
              <a:rPr lang="en-US" altLang="zh-CN" dirty="0"/>
              <a:t>select</a:t>
            </a:r>
            <a:r>
              <a:rPr lang="zh-CN" altLang="en-US" dirty="0"/>
              <a:t>支持变量名的字符匹配方式挑选变量，如下常用的</a:t>
            </a:r>
            <a:r>
              <a:rPr lang="en-US" altLang="zh-CN" dirty="0"/>
              <a:t>3</a:t>
            </a:r>
            <a:r>
              <a:rPr lang="zh-CN" altLang="en-US" dirty="0"/>
              <a:t>个辅助函数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ACE87F95-65AA-7744-B12E-BC5B9E2D5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443" y="2401874"/>
            <a:ext cx="4761588" cy="55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4675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B5B65-5D63-6044-B3AF-35865C2C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arrange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B27445-FA9D-8C48-915D-2E307BCE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1650" y="3075923"/>
            <a:ext cx="7914542" cy="47820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1869A0-BC0A-5543-ACBF-8AC9A9C4DDCA}"/>
              </a:ext>
            </a:extLst>
          </p:cNvPr>
          <p:cNvSpPr txBox="1"/>
          <p:nvPr/>
        </p:nvSpPr>
        <p:spPr>
          <a:xfrm>
            <a:off x="778607" y="1988446"/>
            <a:ext cx="114475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arrange</a:t>
            </a:r>
            <a:r>
              <a:rPr lang="en-US" altLang="zh-CN" dirty="0"/>
              <a:t>()</a:t>
            </a:r>
            <a:r>
              <a:rPr lang="zh-CN" altLang="en-US" dirty="0"/>
              <a:t>函数用来给对象排序，类似于</a:t>
            </a:r>
            <a:r>
              <a:rPr lang="en-US" altLang="zh-CN" dirty="0"/>
              <a:t>sort</a:t>
            </a:r>
            <a:r>
              <a:rPr lang="zh-CN" altLang="en-US" dirty="0"/>
              <a:t>函数。但它的排序条件组合方式是主次指标方式。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5F97C1-8B19-5E48-AD31-A5BB4727CE33}"/>
              </a:ext>
            </a:extLst>
          </p:cNvPr>
          <p:cNvSpPr txBox="1"/>
          <p:nvPr/>
        </p:nvSpPr>
        <p:spPr>
          <a:xfrm>
            <a:off x="778607" y="7998031"/>
            <a:ext cx="821378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如令排序变量逆序，则对变量使用</a:t>
            </a:r>
            <a:r>
              <a:rPr lang="en-US" altLang="zh-CN" sz="2800" dirty="0"/>
              <a:t>desc()</a:t>
            </a:r>
            <a:r>
              <a:rPr lang="zh-CN" altLang="en-US" sz="2800" dirty="0"/>
              <a:t>辅助函数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4154569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arrange() </a:t>
            </a:r>
            <a:r>
              <a:rPr dirty="0" err="1"/>
              <a:t>对象排序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问题</a:t>
            </a:r>
            <a:r>
              <a:rPr lang="zh-CN" altLang="en-US" dirty="0"/>
              <a:t>：对学生数据集按照年龄</a:t>
            </a:r>
            <a:r>
              <a:rPr lang="en-US" altLang="zh-CN" dirty="0"/>
              <a:t>Age</a:t>
            </a:r>
            <a:r>
              <a:rPr lang="zh-CN" altLang="en-US" dirty="0"/>
              <a:t>属性排序</a:t>
            </a:r>
            <a:endParaRPr lang="en-US" altLang="zh-C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数据框工具"/>
          <p:cNvSpPr txBox="1">
            <a:spLocks noGrp="1"/>
          </p:cNvSpPr>
          <p:nvPr>
            <p:ph type="body" idx="14"/>
          </p:nvPr>
        </p:nvSpPr>
        <p:spPr>
          <a:xfrm>
            <a:off x="2672862" y="565501"/>
            <a:ext cx="5750169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en-US" altLang="zh-CN" dirty="0"/>
              <a:t>arrange</a:t>
            </a:r>
            <a:endParaRPr dirty="0"/>
          </a:p>
        </p:txBody>
      </p:sp>
      <p:sp>
        <p:nvSpPr>
          <p:cNvPr id="201" name="&gt; arrange(persons,Age)…"/>
          <p:cNvSpPr txBox="1"/>
          <p:nvPr/>
        </p:nvSpPr>
        <p:spPr>
          <a:xfrm>
            <a:off x="5665563" y="1929917"/>
            <a:ext cx="5966143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arrange(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persons,Age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  <a:lumOff val="5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   Name Gender Age   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  <a:lumOff val="5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  <a:lumOff val="5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Major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1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韩梅梅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Female  19 Statistics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2  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李雷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 Male  20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Finance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3  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张萌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Female  21  Economics</a:t>
            </a:r>
          </a:p>
        </p:txBody>
      </p:sp>
      <p:sp>
        <p:nvSpPr>
          <p:cNvPr id="202" name="# 加入小函数desc()逆序…"/>
          <p:cNvSpPr txBox="1"/>
          <p:nvPr/>
        </p:nvSpPr>
        <p:spPr>
          <a:xfrm>
            <a:off x="5625222" y="4163866"/>
            <a:ext cx="5488682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arrange(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persons,desc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(Age))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  Name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Gender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Age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   Major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1  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张萌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Female  21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Economics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2  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李雷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Male  20 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Finance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3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韩梅梅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Female  19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Statistics</a:t>
            </a:r>
          </a:p>
        </p:txBody>
      </p:sp>
      <p:sp>
        <p:nvSpPr>
          <p:cNvPr id="8" name="R Console"/>
          <p:cNvSpPr txBox="1"/>
          <p:nvPr/>
        </p:nvSpPr>
        <p:spPr>
          <a:xfrm>
            <a:off x="5607444" y="197391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onaco"/>
                <a:sym typeface="Monaco"/>
              </a:rPr>
              <a:t>|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9" name="R Console"/>
          <p:cNvSpPr txBox="1"/>
          <p:nvPr/>
        </p:nvSpPr>
        <p:spPr>
          <a:xfrm>
            <a:off x="5547946" y="4178591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onaco"/>
                <a:sym typeface="Monaco"/>
              </a:rPr>
              <a:t>|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F6A93FA-6CE8-F74F-A7CA-17B6C5A09D46}"/>
              </a:ext>
            </a:extLst>
          </p:cNvPr>
          <p:cNvSpPr/>
          <p:nvPr/>
        </p:nvSpPr>
        <p:spPr>
          <a:xfrm>
            <a:off x="8147742" y="3952306"/>
            <a:ext cx="1951892" cy="92449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Ligh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500251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23AB1-BDAA-A549-A80B-23307AE9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rename</a:t>
            </a:r>
            <a:endParaRPr kumimoji="1"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7769A231-F5FF-314F-BBE8-FA29ADDF0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964" y="1962150"/>
            <a:ext cx="7266099" cy="5829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7C369DE-3294-5E4B-998B-2235E3FE498F}"/>
              </a:ext>
            </a:extLst>
          </p:cNvPr>
          <p:cNvSpPr txBox="1"/>
          <p:nvPr/>
        </p:nvSpPr>
        <p:spPr>
          <a:xfrm>
            <a:off x="422518" y="2208262"/>
            <a:ext cx="497644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rename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用于重新命名变量名，使用格式如右侧图示：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D88E4A-866D-0F4A-BC4A-1CD36CAB75C4}"/>
              </a:ext>
            </a:extLst>
          </p:cNvPr>
          <p:cNvSpPr txBox="1"/>
          <p:nvPr/>
        </p:nvSpPr>
        <p:spPr>
          <a:xfrm>
            <a:off x="422518" y="3569798"/>
            <a:ext cx="471219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导入变量时第一列由于无列名称，被默认命名为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X1,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修改列名称为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name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A2029F-BF13-A142-B061-C7D6F371AD23}"/>
              </a:ext>
            </a:extLst>
          </p:cNvPr>
          <p:cNvSpPr txBox="1"/>
          <p:nvPr/>
        </p:nvSpPr>
        <p:spPr>
          <a:xfrm>
            <a:off x="759135" y="8059472"/>
            <a:ext cx="1106072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tips: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由于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rename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的结果被赋值回变量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persons</a:t>
            </a:r>
            <a:r>
              <a:rPr lang="zh-CN" altLang="en-US" sz="2400" dirty="0"/>
              <a:t>而无法在显示中出现结果，为达到显示效果可在首尾加括弧。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6250234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72EEB-05B4-2B4E-BC08-D0BB4D05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mutate/transmute</a:t>
            </a:r>
            <a:endParaRPr kumimoji="1"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769AF8BA-B8D3-934D-A506-EDBEB7FE2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798" y="2684585"/>
            <a:ext cx="7899400" cy="304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7249767-73D1-144C-9EAF-A77B541F47B9}"/>
              </a:ext>
            </a:extLst>
          </p:cNvPr>
          <p:cNvSpPr txBox="1"/>
          <p:nvPr/>
        </p:nvSpPr>
        <p:spPr>
          <a:xfrm>
            <a:off x="759135" y="1784903"/>
            <a:ext cx="1061187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mutate</a:t>
            </a:r>
            <a:r>
              <a:rPr lang="zh-CN" altLang="en-US" dirty="0"/>
              <a:t>将变量按照计算公式生成新变量，并将之置于最后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C34E3A-5E40-2646-B479-5DB47B63F466}"/>
              </a:ext>
            </a:extLst>
          </p:cNvPr>
          <p:cNvSpPr txBox="1"/>
          <p:nvPr/>
        </p:nvSpPr>
        <p:spPr>
          <a:xfrm>
            <a:off x="759135" y="6173622"/>
            <a:ext cx="1012136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若不希望加入原数据表，则用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transmute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函数作为替代</a:t>
            </a:r>
          </a:p>
        </p:txBody>
      </p:sp>
      <p:pic>
        <p:nvPicPr>
          <p:cNvPr id="11" name="图片 10" descr="图片包含 游戏机, 鸟&#10;&#10;描述已自动生成">
            <a:extLst>
              <a:ext uri="{FF2B5EF4-FFF2-40B4-BE49-F238E27FC236}">
                <a16:creationId xmlns:a16="http://schemas.microsoft.com/office/drawing/2014/main" id="{968BE89D-E183-1A42-AF59-8FAAB10AD1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"/>
          <a:stretch/>
        </p:blipFill>
        <p:spPr>
          <a:xfrm>
            <a:off x="4536830" y="6936914"/>
            <a:ext cx="7234871" cy="13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809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1B5FB-01B6-1A4F-8DE9-821F5187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导入与浏览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E1D646-F9F8-224C-B25D-DFEDAB033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数据框变量</a:t>
            </a:r>
            <a:endParaRPr kumimoji="1" lang="zh-CN" altLang="en-US" dirty="0"/>
          </a:p>
        </p:txBody>
      </p:sp>
      <p:sp>
        <p:nvSpPr>
          <p:cNvPr id="4" name="data.frame">
            <a:extLst>
              <a:ext uri="{FF2B5EF4-FFF2-40B4-BE49-F238E27FC236}">
                <a16:creationId xmlns:a16="http://schemas.microsoft.com/office/drawing/2014/main" id="{79C95959-7D9C-1842-A700-4A4C80794A8B}"/>
              </a:ext>
            </a:extLst>
          </p:cNvPr>
          <p:cNvSpPr txBox="1"/>
          <p:nvPr/>
        </p:nvSpPr>
        <p:spPr>
          <a:xfrm>
            <a:off x="7352515" y="3421647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数据文件格式</a:t>
            </a:r>
            <a:endParaRPr dirty="0"/>
          </a:p>
        </p:txBody>
      </p:sp>
      <p:sp>
        <p:nvSpPr>
          <p:cNvPr id="6" name="变量操作">
            <a:extLst>
              <a:ext uri="{FF2B5EF4-FFF2-40B4-BE49-F238E27FC236}">
                <a16:creationId xmlns:a16="http://schemas.microsoft.com/office/drawing/2014/main" id="{3E008EC9-D784-874C-A055-54F1F0BC73AF}"/>
              </a:ext>
            </a:extLst>
          </p:cNvPr>
          <p:cNvSpPr txBox="1"/>
          <p:nvPr/>
        </p:nvSpPr>
        <p:spPr>
          <a:xfrm>
            <a:off x="7352515" y="500961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数据简报</a:t>
            </a:r>
            <a:endParaRPr dirty="0"/>
          </a:p>
        </p:txBody>
      </p:sp>
      <p:sp>
        <p:nvSpPr>
          <p:cNvPr id="7" name="data.frame">
            <a:extLst>
              <a:ext uri="{FF2B5EF4-FFF2-40B4-BE49-F238E27FC236}">
                <a16:creationId xmlns:a16="http://schemas.microsoft.com/office/drawing/2014/main" id="{5A9B3E8B-1A43-254E-B176-EE1892CBDCB5}"/>
              </a:ext>
            </a:extLst>
          </p:cNvPr>
          <p:cNvSpPr txBox="1"/>
          <p:nvPr/>
        </p:nvSpPr>
        <p:spPr>
          <a:xfrm>
            <a:off x="7352514" y="4148947"/>
            <a:ext cx="29783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altLang="zh-CN" dirty="0" err="1"/>
              <a:t>readr</a:t>
            </a:r>
            <a:r>
              <a:rPr lang="zh-CN" altLang="en-US" dirty="0"/>
              <a:t>导入数据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350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6" grpId="0" animBg="1" advAuto="0"/>
      <p:bldP spid="7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D20C5-2468-D945-83DC-6B878B55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group_by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summarise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CFC6B9-3127-024A-A85C-BFFA32EF36F5}"/>
              </a:ext>
            </a:extLst>
          </p:cNvPr>
          <p:cNvSpPr txBox="1"/>
          <p:nvPr/>
        </p:nvSpPr>
        <p:spPr>
          <a:xfrm>
            <a:off x="658526" y="1707093"/>
            <a:ext cx="1130690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summarise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用于生成数据集中变量的汇总统计，类似于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transmute,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但将向量运算改为了统计运算</a:t>
            </a:r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DA65A021-7556-0540-9BBB-EF0936440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186" y="3021407"/>
            <a:ext cx="7384502" cy="28369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341768-8AE5-4A4B-810D-AF4B821E8F72}"/>
              </a:ext>
            </a:extLst>
          </p:cNvPr>
          <p:cNvSpPr txBox="1"/>
          <p:nvPr/>
        </p:nvSpPr>
        <p:spPr>
          <a:xfrm>
            <a:off x="658526" y="6165832"/>
            <a:ext cx="494686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辅助函数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n()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返回对象个数</a:t>
            </a:r>
          </a:p>
        </p:txBody>
      </p:sp>
    </p:spTree>
    <p:extLst>
      <p:ext uri="{BB962C8B-B14F-4D97-AF65-F5344CB8AC3E}">
        <p14:creationId xmlns:p14="http://schemas.microsoft.com/office/powerpoint/2010/main" val="392996871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16A47-CECE-8346-90F3-ECCDD307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group_by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summarise</a:t>
            </a:r>
            <a:endParaRPr kumimoji="1" lang="zh-CN" altLang="en-US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BEA579A8-A9AF-2F4A-931B-D34DAABC0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87" y="3192993"/>
            <a:ext cx="6743700" cy="3695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E499C0-7154-274E-A169-CE000FA7C891}"/>
              </a:ext>
            </a:extLst>
          </p:cNvPr>
          <p:cNvSpPr txBox="1"/>
          <p:nvPr/>
        </p:nvSpPr>
        <p:spPr>
          <a:xfrm>
            <a:off x="884130" y="1777431"/>
            <a:ext cx="11236540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group_by</a:t>
            </a:r>
            <a:r>
              <a:rPr lang="zh-CN" altLang="en-US" dirty="0"/>
              <a:t>用于对数据集插入分组观测变量，之后再汇总时将根据分组标志变量进行统计。如下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63120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4D507-7377-B242-8C02-63C621F8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管道连接</a:t>
            </a:r>
            <a:r>
              <a:rPr kumimoji="1" lang="en-US" altLang="zh-CN" dirty="0"/>
              <a:t> %&gt;%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1C3C8D-3514-BB4E-823C-3C7B561ABBF1}"/>
              </a:ext>
            </a:extLst>
          </p:cNvPr>
          <p:cNvSpPr txBox="1"/>
          <p:nvPr/>
        </p:nvSpPr>
        <p:spPr>
          <a:xfrm>
            <a:off x="967154" y="1584000"/>
            <a:ext cx="1093763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tidyverse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集合包含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dplyr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等工具包，所有函数均有高度一致的格式，即： 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6E4010-F3A2-0A41-8442-F65E34CD32E5}"/>
              </a:ext>
            </a:extLst>
          </p:cNvPr>
          <p:cNvSpPr/>
          <p:nvPr/>
        </p:nvSpPr>
        <p:spPr>
          <a:xfrm>
            <a:off x="1756506" y="2775221"/>
            <a:ext cx="75809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数据集，条件</a:t>
            </a:r>
            <a:r>
              <a:rPr lang="en-US" altLang="zh-CN" dirty="0"/>
              <a:t>1</a:t>
            </a:r>
            <a:r>
              <a:rPr lang="zh-CN" altLang="en-US" dirty="0"/>
              <a:t>，条件</a:t>
            </a:r>
            <a:r>
              <a:rPr lang="en-US" altLang="zh-CN" dirty="0"/>
              <a:t>2……)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DD9A27-2FF1-6244-98D7-989D424DB3B0}"/>
              </a:ext>
            </a:extLst>
          </p:cNvPr>
          <p:cNvSpPr txBox="1"/>
          <p:nvPr/>
        </p:nvSpPr>
        <p:spPr>
          <a:xfrm>
            <a:off x="945661" y="3463740"/>
            <a:ext cx="11113477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标准化使得代码组合变得更加方便，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magrittr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或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dplyr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提供了管道连接符号：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%&gt;%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7033747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2F2DD-B5BF-8947-8114-B85E6455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管道连接</a:t>
            </a:r>
            <a:r>
              <a:rPr kumimoji="1" lang="en-US" altLang="zh-CN" dirty="0"/>
              <a:t> %&gt;%</a:t>
            </a:r>
            <a:endParaRPr kumimoji="1"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0236A96C-6CEB-4E4E-A181-C03F02D76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382" y="2178538"/>
            <a:ext cx="8330098" cy="53965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61669-AAC6-854C-B332-A5EDE3D431BB}"/>
              </a:ext>
            </a:extLst>
          </p:cNvPr>
          <p:cNvSpPr txBox="1"/>
          <p:nvPr/>
        </p:nvSpPr>
        <p:spPr>
          <a:xfrm>
            <a:off x="984738" y="2480852"/>
            <a:ext cx="240450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筛选</a:t>
            </a:r>
            <a:r>
              <a:rPr lang="en-US" altLang="zh-CN" dirty="0"/>
              <a:t>filter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A670DD-84C7-CC42-8C15-E2756EB2B7D3}"/>
              </a:ext>
            </a:extLst>
          </p:cNvPr>
          <p:cNvSpPr txBox="1"/>
          <p:nvPr/>
        </p:nvSpPr>
        <p:spPr>
          <a:xfrm>
            <a:off x="984738" y="3481448"/>
            <a:ext cx="289822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分组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group_by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A614A0-B91B-D145-8E5D-A3FDFEE296FD}"/>
              </a:ext>
            </a:extLst>
          </p:cNvPr>
          <p:cNvSpPr txBox="1"/>
          <p:nvPr/>
        </p:nvSpPr>
        <p:spPr>
          <a:xfrm>
            <a:off x="984738" y="4579281"/>
            <a:ext cx="314509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汇总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summarise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7059247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空缺处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空缺处理</a:t>
            </a:r>
            <a:endParaRPr dirty="0"/>
          </a:p>
        </p:txBody>
      </p:sp>
      <p:sp>
        <p:nvSpPr>
          <p:cNvPr id="159" name="数据清洗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探索性分析</a:t>
            </a:r>
            <a:endParaRPr dirty="0"/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61" name="空缺检验"/>
          <p:cNvSpPr txBox="1"/>
          <p:nvPr/>
        </p:nvSpPr>
        <p:spPr>
          <a:xfrm>
            <a:off x="7352515" y="3382615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空缺检验</a:t>
            </a:r>
          </a:p>
        </p:txBody>
      </p:sp>
      <p:sp>
        <p:nvSpPr>
          <p:cNvPr id="162" name="空缺处理"/>
          <p:cNvSpPr txBox="1"/>
          <p:nvPr/>
        </p:nvSpPr>
        <p:spPr>
          <a:xfrm>
            <a:off x="7352515" y="4203700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空缺处理</a:t>
            </a:r>
          </a:p>
        </p:txBody>
      </p:sp>
      <p:sp>
        <p:nvSpPr>
          <p:cNvPr id="163" name="数据清洗工具"/>
          <p:cNvSpPr txBox="1"/>
          <p:nvPr/>
        </p:nvSpPr>
        <p:spPr>
          <a:xfrm>
            <a:off x="7352515" y="5024784"/>
            <a:ext cx="25527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数据清洗工具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163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空缺值检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空缺值检测</a:t>
            </a:r>
          </a:p>
        </p:txBody>
      </p:sp>
      <p:sp>
        <p:nvSpPr>
          <p:cNvPr id="1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67" name="数据进行计算和分析之前需要检查是否存在空缺值"/>
          <p:cNvSpPr txBox="1"/>
          <p:nvPr/>
        </p:nvSpPr>
        <p:spPr>
          <a:xfrm>
            <a:off x="666750" y="1745427"/>
            <a:ext cx="90551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数据进行计算和分析之前需要检查是否存在空缺值</a:t>
            </a:r>
          </a:p>
        </p:txBody>
      </p:sp>
      <p:graphicFrame>
        <p:nvGraphicFramePr>
          <p:cNvPr id="168" name="Titanic"/>
          <p:cNvGraphicFramePr/>
          <p:nvPr/>
        </p:nvGraphicFramePr>
        <p:xfrm>
          <a:off x="724688" y="2489140"/>
          <a:ext cx="11809418" cy="5423347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942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3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4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9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63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39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1332">
                <a:tc gridSpan="12">
                  <a:txBody>
                    <a:bodyPr/>
                    <a:lstStyle/>
                    <a:p>
                      <a:pPr algn="ctr" defTabSz="457200"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Titanic</a:t>
                      </a:r>
                    </a:p>
                  </a:txBody>
                  <a:tcPr marL="50800" marR="50800" marT="50800" marB="50800" anchor="ctr" horzOverflow="overflow">
                    <a:lnL/>
                    <a:lnR/>
                    <a:lnT/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9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PassengerId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Survived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Pclass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Name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Sex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SibSp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Parch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Ticket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Fare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Cabin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Embarked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062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Braund, Mr. Owen Harris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A/5 21171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7.25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Cumings, Mrs. John Bradley (Florence Briggs Thayer)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PC 17599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71.2833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C85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Heikkinen, Miss. Laina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STON/O2. 3101282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7.925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Futrelle, Mrs. Jacques Heath (Lily May Peel)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113803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53.1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C123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Allen, Mr. William Henry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373450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8.05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Moran, Mr. James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330877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8.4583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Q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McCarthy, Mr. Timothy J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54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17463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51.8625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E46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Palsson, Master. Gosta Leonard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349909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21.075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Johnson, Mrs. Oscar W (Elisabeth Vilhelmina Berg)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347742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11.1333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Nasser, Mrs. Nicholas (Adele Achem)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237736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30.0708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Sandstrom, Miss. Marguerite Rut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PP 9549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16.7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G6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Bonnell, Miss. Elizabeth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58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113783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26.55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C103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Saundercock, Mr. William Henry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A/5. 2151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8.05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Andersson, Mr. Anders Johan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347082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31.275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69" name="1912年Titanic号邮轮事件中登船者记录，数据来源Kaggle"/>
          <p:cNvSpPr txBox="1"/>
          <p:nvPr/>
        </p:nvSpPr>
        <p:spPr>
          <a:xfrm>
            <a:off x="2081255" y="8027137"/>
            <a:ext cx="909629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1912年Titanic号邮轮事件中登船者记录，数据来源Kaggle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空缺值检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空缺值检测</a:t>
            </a:r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73" name="数据进行计算和分析之前需要检查是否存在空缺值"/>
          <p:cNvSpPr txBox="1"/>
          <p:nvPr/>
        </p:nvSpPr>
        <p:spPr>
          <a:xfrm>
            <a:off x="666750" y="1745427"/>
            <a:ext cx="90551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数据进行计算和分析之前需要检查是否存在空缺值</a:t>
            </a:r>
          </a:p>
        </p:txBody>
      </p:sp>
      <p:sp>
        <p:nvSpPr>
          <p:cNvPr id="174" name="1912年Titanic号邮轮事件中登船者记录，数据来源Kaggle"/>
          <p:cNvSpPr txBox="1"/>
          <p:nvPr/>
        </p:nvSpPr>
        <p:spPr>
          <a:xfrm>
            <a:off x="2081255" y="8027137"/>
            <a:ext cx="909629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1912年Titanic号邮轮事件中登船者记录，数据来源Kaggle</a:t>
            </a:r>
          </a:p>
        </p:txBody>
      </p:sp>
      <p:pic>
        <p:nvPicPr>
          <p:cNvPr id="175" name="屏幕快照 2019-04-10 下午6.11.55.png" descr="屏幕快照 2019-04-10 下午6.11.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3698"/>
            <a:ext cx="13004800" cy="4393515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椭圆形"/>
          <p:cNvSpPr/>
          <p:nvPr/>
        </p:nvSpPr>
        <p:spPr>
          <a:xfrm>
            <a:off x="6908800" y="4388063"/>
            <a:ext cx="991394" cy="436322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77" name="椭圆形"/>
          <p:cNvSpPr/>
          <p:nvPr/>
        </p:nvSpPr>
        <p:spPr>
          <a:xfrm>
            <a:off x="10779571" y="3143463"/>
            <a:ext cx="1197323" cy="389280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 advAuto="0"/>
      <p:bldP spid="177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空缺值检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空缺值检测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81" name="NA的影响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NA的影响</a:t>
            </a:r>
          </a:p>
        </p:txBody>
      </p:sp>
      <p:sp>
        <p:nvSpPr>
          <p:cNvPr id="182" name="&gt; y=c(1,2,4,6,NA,10)…"/>
          <p:cNvSpPr txBox="1"/>
          <p:nvPr/>
        </p:nvSpPr>
        <p:spPr>
          <a:xfrm>
            <a:off x="6086673" y="1920477"/>
            <a:ext cx="6653325" cy="318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y=c(1,2,4,6,NA,10)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y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 1  2  4  6 NA 10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mean(y)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NA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log(y)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0.00 0.69 1.39 1.79   NA 2.30</a:t>
            </a:r>
          </a:p>
        </p:txBody>
      </p:sp>
      <p:sp>
        <p:nvSpPr>
          <p:cNvPr id="183" name="空缺值符号：NA"/>
          <p:cNvSpPr txBox="1"/>
          <p:nvPr/>
        </p:nvSpPr>
        <p:spPr>
          <a:xfrm>
            <a:off x="806450" y="1920477"/>
            <a:ext cx="304046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空缺值符号：NA</a:t>
            </a:r>
          </a:p>
        </p:txBody>
      </p:sp>
      <p:sp>
        <p:nvSpPr>
          <p:cNvPr id="184" name="计算结果受到影响"/>
          <p:cNvSpPr txBox="1"/>
          <p:nvPr/>
        </p:nvSpPr>
        <p:spPr>
          <a:xfrm>
            <a:off x="806450" y="2677850"/>
            <a:ext cx="33655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计算结果受到影响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空缺值检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空缺值检测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88" name="检验空缺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检验空缺</a:t>
            </a:r>
          </a:p>
        </p:txBody>
      </p:sp>
      <p:sp>
        <p:nvSpPr>
          <p:cNvPr id="189" name="is.na()函数"/>
          <p:cNvSpPr txBox="1"/>
          <p:nvPr/>
        </p:nvSpPr>
        <p:spPr>
          <a:xfrm>
            <a:off x="806450" y="1920477"/>
            <a:ext cx="263425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is.na()函数</a:t>
            </a:r>
          </a:p>
        </p:txBody>
      </p:sp>
      <p:sp>
        <p:nvSpPr>
          <p:cNvPr id="190" name="&gt; is.na(y)…"/>
          <p:cNvSpPr txBox="1"/>
          <p:nvPr/>
        </p:nvSpPr>
        <p:spPr>
          <a:xfrm>
            <a:off x="6261596" y="1896162"/>
            <a:ext cx="6145548" cy="3735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is.na(y)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FALSE FALSE FALSE FALSE  TRUE FALSE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any(is.na(y)) #利用判断函数检验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TRUE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endParaRPr/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sum(is.na(y)) #逻辑值的整数性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1</a:t>
            </a:r>
          </a:p>
        </p:txBody>
      </p:sp>
      <p:sp>
        <p:nvSpPr>
          <p:cNvPr id="191" name="汇总空缺数量"/>
          <p:cNvSpPr txBox="1"/>
          <p:nvPr/>
        </p:nvSpPr>
        <p:spPr>
          <a:xfrm>
            <a:off x="758328" y="2736850"/>
            <a:ext cx="25527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汇总空缺数量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空缺值处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空缺值处理</a:t>
            </a:r>
          </a:p>
        </p:txBody>
      </p:sp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95" name="替换处理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替换处理</a:t>
            </a:r>
          </a:p>
        </p:txBody>
      </p:sp>
      <p:sp>
        <p:nvSpPr>
          <p:cNvPr id="196" name="用索引访问和替换空值"/>
          <p:cNvSpPr txBox="1"/>
          <p:nvPr/>
        </p:nvSpPr>
        <p:spPr>
          <a:xfrm>
            <a:off x="831850" y="2766750"/>
            <a:ext cx="41783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用索引访问和替换空值</a:t>
            </a:r>
          </a:p>
        </p:txBody>
      </p:sp>
      <p:sp>
        <p:nvSpPr>
          <p:cNvPr id="197" name="&gt; which(is.na(y))…"/>
          <p:cNvSpPr txBox="1"/>
          <p:nvPr/>
        </p:nvSpPr>
        <p:spPr>
          <a:xfrm>
            <a:off x="6259413" y="1920477"/>
            <a:ext cx="5463605" cy="4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which(is.na(y))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5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y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 1  2  4  6 NA 10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y[is.na(y)]=0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y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 1  2  4  6  0 10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#通过索引的逻辑调用访问非空数据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y[!is.na(y)]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 1  2  4  6 10</a:t>
            </a:r>
          </a:p>
        </p:txBody>
      </p:sp>
      <p:sp>
        <p:nvSpPr>
          <p:cNvPr id="198" name="用which()定位替空值"/>
          <p:cNvSpPr txBox="1"/>
          <p:nvPr/>
        </p:nvSpPr>
        <p:spPr>
          <a:xfrm>
            <a:off x="857250" y="1920477"/>
            <a:ext cx="425985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用which()定位替空值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AED1E63-FBFB-6F47-9D4E-D512E7D7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数据文件格式与</a:t>
            </a:r>
            <a:r>
              <a:rPr kumimoji="1" lang="en-US" altLang="zh-CN" dirty="0" err="1"/>
              <a:t>readr</a:t>
            </a:r>
            <a:r>
              <a:rPr kumimoji="1" lang="zh-CN" altLang="en-US" dirty="0"/>
              <a:t>导入数据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97828D4-525B-7349-B7E0-38A9C2BA1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csv</a:t>
            </a:r>
            <a:r>
              <a:rPr kumimoji="1" lang="zh-CN" altLang="en-US" dirty="0"/>
              <a:t>：标准文本数据文件，出现最早也是应用最为广泛的数据文件格式，因无冗余内容通常文件相对较小，大型数据库导出文件常使用</a:t>
            </a:r>
            <a:r>
              <a:rPr kumimoji="1" lang="en-US" altLang="zh-CN" dirty="0"/>
              <a:t>csv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r>
              <a:rPr kumimoji="1" lang="en-US" altLang="zh-CN" dirty="0" err="1"/>
              <a:t>dta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stata</a:t>
            </a:r>
            <a:r>
              <a:rPr kumimoji="1" lang="zh-CN" altLang="en-US" dirty="0"/>
              <a:t>数据文件，</a:t>
            </a:r>
            <a:r>
              <a:rPr kumimoji="1" lang="en-US" altLang="zh-CN" dirty="0" err="1"/>
              <a:t>read.dta</a:t>
            </a:r>
            <a:r>
              <a:rPr kumimoji="1" lang="en-US" altLang="zh-CN" dirty="0"/>
              <a:t>()</a:t>
            </a:r>
            <a:r>
              <a:rPr kumimoji="1" lang="zh-CN" altLang="en-US" dirty="0"/>
              <a:t>函数导入</a:t>
            </a:r>
            <a:endParaRPr kumimoji="1" lang="en-US" altLang="zh-CN" dirty="0"/>
          </a:p>
          <a:p>
            <a:r>
              <a:rPr kumimoji="1" lang="en-US" altLang="zh-CN" dirty="0" err="1"/>
              <a:t>rda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语言数据文件，仅包含单个变量，</a:t>
            </a:r>
            <a:r>
              <a:rPr kumimoji="1" lang="en-US" altLang="zh-CN" dirty="0"/>
              <a:t>save</a:t>
            </a:r>
            <a:r>
              <a:rPr kumimoji="1" lang="zh-CN" altLang="en-US" dirty="0"/>
              <a:t>函数保存，在</a:t>
            </a:r>
            <a:r>
              <a:rPr kumimoji="1" lang="en-US" altLang="zh-CN" dirty="0" err="1"/>
              <a:t>Rstudio</a:t>
            </a:r>
            <a:r>
              <a:rPr kumimoji="1" lang="zh-CN" altLang="en-US" dirty="0"/>
              <a:t>的文件窗口中点击加载</a:t>
            </a:r>
            <a:endParaRPr kumimoji="1" lang="en-US" altLang="zh-CN" dirty="0"/>
          </a:p>
          <a:p>
            <a:r>
              <a:rPr kumimoji="1" lang="en-US" altLang="zh-CN" dirty="0" err="1"/>
              <a:t>xls</a:t>
            </a:r>
            <a:r>
              <a:rPr kumimoji="1" lang="en-US" altLang="zh-CN" dirty="0"/>
              <a:t>/xlsx</a:t>
            </a:r>
            <a:r>
              <a:rPr kumimoji="1" lang="zh-CN" altLang="en-US" dirty="0"/>
              <a:t>：</a:t>
            </a:r>
            <a:r>
              <a:rPr kumimoji="1" lang="en-US" altLang="zh-CN" dirty="0"/>
              <a:t>excel</a:t>
            </a:r>
            <a:r>
              <a:rPr kumimoji="1" lang="zh-CN" altLang="en-US" dirty="0"/>
              <a:t>文件，通过</a:t>
            </a:r>
            <a:r>
              <a:rPr kumimoji="1" lang="en-US" altLang="zh-CN" dirty="0" err="1"/>
              <a:t>readr</a:t>
            </a:r>
            <a:r>
              <a:rPr kumimoji="1" lang="zh-CN" altLang="en-US" dirty="0"/>
              <a:t>导入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83573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空缺值处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空缺值处理</a:t>
            </a:r>
          </a:p>
        </p:txBody>
      </p:sp>
      <p:sp>
        <p:nvSpPr>
          <p:cNvPr id="2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02" name="替换处理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替换处理</a:t>
            </a:r>
          </a:p>
        </p:txBody>
      </p:sp>
      <p:sp>
        <p:nvSpPr>
          <p:cNvPr id="203" name="常用函数有对应参数"/>
          <p:cNvSpPr txBox="1"/>
          <p:nvPr/>
        </p:nvSpPr>
        <p:spPr>
          <a:xfrm>
            <a:off x="1085850" y="2033606"/>
            <a:ext cx="37719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常用函数有对应参数</a:t>
            </a:r>
          </a:p>
        </p:txBody>
      </p:sp>
      <p:sp>
        <p:nvSpPr>
          <p:cNvPr id="204" name="&gt; mean(y,na.rm = T)…"/>
          <p:cNvSpPr txBox="1"/>
          <p:nvPr/>
        </p:nvSpPr>
        <p:spPr>
          <a:xfrm>
            <a:off x="6234013" y="1920477"/>
            <a:ext cx="4473650" cy="2741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mean(y,na.rm = T)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4.6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sum(y,na.rm = T)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23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sort(y,na.last = T)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 1  2  4  6 10 NA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数据清洗工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数据清洗工具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pic>
        <p:nvPicPr>
          <p:cNvPr id="208" name="屏幕快照 2019-04-10 下午6.46.22.png" descr="屏幕快照 2019-04-10 下午6.46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316" y="1748879"/>
            <a:ext cx="5200005" cy="3794898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&gt; complete.cases(Titanic)"/>
          <p:cNvSpPr txBox="1"/>
          <p:nvPr/>
        </p:nvSpPr>
        <p:spPr>
          <a:xfrm>
            <a:off x="932953" y="3037280"/>
            <a:ext cx="5068108" cy="518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433FF"/>
                </a:solidFill>
              </a:defRPr>
            </a:lvl1pPr>
          </a:lstStyle>
          <a:p>
            <a:r>
              <a:t>&gt; complete.cases(Titanic)</a:t>
            </a:r>
          </a:p>
        </p:txBody>
      </p:sp>
      <p:sp>
        <p:nvSpPr>
          <p:cNvPr id="210" name="检验整个数据集是否存在空缺"/>
          <p:cNvSpPr txBox="1"/>
          <p:nvPr/>
        </p:nvSpPr>
        <p:spPr>
          <a:xfrm>
            <a:off x="767853" y="2004479"/>
            <a:ext cx="4406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433FF"/>
                </a:solidFill>
              </a:defRPr>
            </a:lvl1pPr>
          </a:lstStyle>
          <a:p>
            <a:r>
              <a:t>检验整个数据集是否存在空缺</a:t>
            </a:r>
          </a:p>
        </p:txBody>
      </p:sp>
      <p:sp>
        <p:nvSpPr>
          <p:cNvPr id="211" name="&gt; sum(complete.cases(Titanic))…"/>
          <p:cNvSpPr txBox="1"/>
          <p:nvPr/>
        </p:nvSpPr>
        <p:spPr>
          <a:xfrm>
            <a:off x="899814" y="3671385"/>
            <a:ext cx="6257021" cy="96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sum(complete.cases(Titanic))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183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数据清洗工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3150"/>
            </a:lvl1pPr>
          </a:lstStyle>
          <a:p>
            <a:r>
              <a:t>数据清洗工具</a:t>
            </a:r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15" name="Amelia工具包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3066"/>
            </a:lvl1pPr>
          </a:lstStyle>
          <a:p>
            <a:r>
              <a:t>Amelia工具包</a:t>
            </a:r>
          </a:p>
        </p:txBody>
      </p:sp>
      <p:sp>
        <p:nvSpPr>
          <p:cNvPr id="216" name="图形化标示空缺数据位置"/>
          <p:cNvSpPr txBox="1"/>
          <p:nvPr/>
        </p:nvSpPr>
        <p:spPr>
          <a:xfrm>
            <a:off x="666750" y="2033606"/>
            <a:ext cx="45847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图形化标示空缺数据位置</a:t>
            </a:r>
          </a:p>
        </p:txBody>
      </p:sp>
      <p:sp>
        <p:nvSpPr>
          <p:cNvPr id="217" name="&gt; library(Amelia)…"/>
          <p:cNvSpPr txBox="1"/>
          <p:nvPr/>
        </p:nvSpPr>
        <p:spPr>
          <a:xfrm>
            <a:off x="6305053" y="2193441"/>
            <a:ext cx="5728346" cy="151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library(Amelia)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dev.new()  #新建图形画板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missmap(Titanic) #检测数据集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pic>
        <p:nvPicPr>
          <p:cNvPr id="220" name="屏幕快照 2019-04-10 下午6.59.20.png" descr="屏幕快照 2019-04-10 下午6.59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379" y="1120700"/>
            <a:ext cx="13004801" cy="8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E4DA8-FCF0-2C41-B1B1-3E06C8EE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动手清洗数据</a:t>
            </a:r>
          </a:p>
        </p:txBody>
      </p:sp>
      <p:sp>
        <p:nvSpPr>
          <p:cNvPr id="2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40A5CD-A877-8341-8025-9766CD080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3" name="图片 2" descr="图片包含 文字&#10;&#10;描述已自动生成">
            <a:extLst>
              <a:ext uri="{FF2B5EF4-FFF2-40B4-BE49-F238E27FC236}">
                <a16:creationId xmlns:a16="http://schemas.microsoft.com/office/drawing/2014/main" id="{0A605E2B-FBB7-E545-BDE4-A8583D74B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4" y="1755648"/>
            <a:ext cx="12291691" cy="528574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8FFD14B-5C74-487E-97C0-4A6CA39D2786}"/>
              </a:ext>
            </a:extLst>
          </p:cNvPr>
          <p:cNvSpPr/>
          <p:nvPr/>
        </p:nvSpPr>
        <p:spPr>
          <a:xfrm>
            <a:off x="1669143" y="1480256"/>
            <a:ext cx="1407886" cy="769458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BF44D44-7DFF-4A5A-97FB-5C30211BA954}"/>
              </a:ext>
            </a:extLst>
          </p:cNvPr>
          <p:cNvSpPr/>
          <p:nvPr/>
        </p:nvSpPr>
        <p:spPr>
          <a:xfrm>
            <a:off x="356554" y="1864985"/>
            <a:ext cx="1407886" cy="769458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7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pic>
        <p:nvPicPr>
          <p:cNvPr id="223" name="屏幕快照 2019-04-10 下午6.56.34.png" descr="屏幕快照 2019-04-10 下午6.56.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51" y="1766143"/>
            <a:ext cx="10566401" cy="459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403623" cy="6031634"/>
          </a:xfrm>
        </p:spPr>
        <p:txBody>
          <a:bodyPr>
            <a:normAutofit/>
          </a:bodyPr>
          <a:lstStyle/>
          <a:p>
            <a:r>
              <a:rPr lang="zh-CN" altLang="en-US" dirty="0"/>
              <a:t>练习：分析数据集</a:t>
            </a:r>
            <a:r>
              <a:rPr lang="en-US" altLang="zh-CN" dirty="0"/>
              <a:t>Baseball,322</a:t>
            </a:r>
            <a:r>
              <a:rPr lang="zh-CN" altLang="en-US" dirty="0"/>
              <a:t>名球员的数据，哪类球员对比赛最重要？数据放在</a:t>
            </a:r>
            <a:r>
              <a:rPr lang="en-US" altLang="zh-CN" dirty="0" err="1"/>
              <a:t>package:vcd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阅读指导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重点阅读</a:t>
            </a:r>
            <a:r>
              <a:rPr lang="zh-CN" altLang="en-US" dirty="0"/>
              <a:t>：</a:t>
            </a:r>
            <a:r>
              <a:rPr lang="en-US" altLang="zh-CN" dirty="0"/>
              <a:t>Wickham</a:t>
            </a:r>
            <a:r>
              <a:rPr lang="zh-CN" altLang="en-US" dirty="0"/>
              <a:t>的</a:t>
            </a:r>
            <a:r>
              <a:rPr lang="en-US" altLang="zh-CN" dirty="0"/>
              <a:t>《R</a:t>
            </a:r>
            <a:r>
              <a:rPr lang="zh-CN" altLang="en-US" dirty="0"/>
              <a:t>数据科学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en-US" altLang="zh-CN" dirty="0" err="1"/>
              <a:t>dplyr</a:t>
            </a:r>
            <a:r>
              <a:rPr lang="zh-CN" altLang="en-US" dirty="0"/>
              <a:t> 第</a:t>
            </a:r>
            <a:r>
              <a:rPr lang="en-US" altLang="zh-CN" dirty="0"/>
              <a:t>7</a:t>
            </a:r>
            <a:r>
              <a:rPr lang="zh-CN" altLang="en-US" dirty="0"/>
              <a:t>章 </a:t>
            </a:r>
            <a:r>
              <a:rPr lang="en-US" altLang="zh-CN" dirty="0" err="1"/>
              <a:t>tibble</a:t>
            </a:r>
            <a:r>
              <a:rPr lang="en-US" altLang="zh-CN" dirty="0"/>
              <a:t> </a:t>
            </a:r>
            <a:r>
              <a:rPr lang="zh-CN" altLang="en-US" dirty="0"/>
              <a:t>和第</a:t>
            </a:r>
            <a:r>
              <a:rPr lang="en-US" altLang="zh-CN" dirty="0"/>
              <a:t>8</a:t>
            </a:r>
            <a:r>
              <a:rPr lang="zh-CN" altLang="en-US" dirty="0"/>
              <a:t>章 </a:t>
            </a:r>
            <a:r>
              <a:rPr lang="en-US" altLang="zh-CN" dirty="0" err="1"/>
              <a:t>readr</a:t>
            </a:r>
            <a:r>
              <a:rPr lang="zh-CN" altLang="en-US" dirty="0"/>
              <a:t>导入数据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自学部分：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基础参考</a:t>
            </a:r>
            <a:r>
              <a:rPr lang="zh-CN" altLang="en-US" dirty="0"/>
              <a:t>：</a:t>
            </a:r>
            <a:r>
              <a:rPr lang="en-US" altLang="zh-CN" dirty="0"/>
              <a:t>《R</a:t>
            </a:r>
            <a:r>
              <a:rPr lang="zh-CN" altLang="en-US" dirty="0"/>
              <a:t>语言实战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创建数据集 第</a:t>
            </a:r>
            <a:r>
              <a:rPr lang="en-US" altLang="zh-CN" dirty="0"/>
              <a:t>4</a:t>
            </a:r>
            <a:r>
              <a:rPr lang="zh-CN" altLang="en-US" dirty="0"/>
              <a:t>章 基本数据管理（</a:t>
            </a:r>
            <a:r>
              <a:rPr lang="en-US" altLang="zh-CN" dirty="0"/>
              <a:t>4.11</a:t>
            </a:r>
            <a:r>
              <a:rPr lang="zh-CN" altLang="en-US" dirty="0"/>
              <a:t>讲解如何在</a:t>
            </a:r>
            <a:r>
              <a:rPr lang="en-US" altLang="zh-CN" dirty="0"/>
              <a:t>R</a:t>
            </a:r>
            <a:r>
              <a:rPr lang="zh-CN" altLang="en-US" dirty="0"/>
              <a:t>中使用</a:t>
            </a:r>
            <a:r>
              <a:rPr lang="en-US" altLang="zh-CN" dirty="0"/>
              <a:t>SQL</a:t>
            </a:r>
            <a:r>
              <a:rPr lang="zh-CN" altLang="en-US" dirty="0"/>
              <a:t>语言操作数据库）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1778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电脑屏幕的截图&#10;&#10;描述已自动生成">
            <a:extLst>
              <a:ext uri="{FF2B5EF4-FFF2-40B4-BE49-F238E27FC236}">
                <a16:creationId xmlns:a16="http://schemas.microsoft.com/office/drawing/2014/main" id="{6A3F5A18-000E-8042-99AC-EF2E5D2DF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54" y="1443559"/>
            <a:ext cx="10984568" cy="68664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BFA3466-1F00-A44F-B1A9-3D137BEA5B91}"/>
              </a:ext>
            </a:extLst>
          </p:cNvPr>
          <p:cNvSpPr txBox="1"/>
          <p:nvPr/>
        </p:nvSpPr>
        <p:spPr>
          <a:xfrm>
            <a:off x="351692" y="432253"/>
            <a:ext cx="25648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数据文件所在路径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9B3BF08-DB5C-CC42-9CBB-8234F7ED78E7}"/>
              </a:ext>
            </a:extLst>
          </p:cNvPr>
          <p:cNvCxnSpPr>
            <a:stCxn id="5" idx="2"/>
          </p:cNvCxnSpPr>
          <p:nvPr/>
        </p:nvCxnSpPr>
        <p:spPr>
          <a:xfrm>
            <a:off x="1634095" y="904177"/>
            <a:ext cx="704659" cy="1047715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3B828E41-5069-FE47-BC2F-129AA3127F54}"/>
              </a:ext>
            </a:extLst>
          </p:cNvPr>
          <p:cNvSpPr/>
          <p:nvPr/>
        </p:nvSpPr>
        <p:spPr>
          <a:xfrm>
            <a:off x="1271268" y="2620108"/>
            <a:ext cx="8242010" cy="703385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94EFCD-52F0-6044-99F6-2D51E19A8245}"/>
              </a:ext>
            </a:extLst>
          </p:cNvPr>
          <p:cNvSpPr txBox="1"/>
          <p:nvPr/>
        </p:nvSpPr>
        <p:spPr>
          <a:xfrm>
            <a:off x="9513278" y="2735838"/>
            <a:ext cx="25648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调整导入数据类型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5DB147-DB67-974A-B124-7D4960F310F8}"/>
              </a:ext>
            </a:extLst>
          </p:cNvPr>
          <p:cNvSpPr txBox="1"/>
          <p:nvPr/>
        </p:nvSpPr>
        <p:spPr>
          <a:xfrm>
            <a:off x="9821054" y="5690053"/>
            <a:ext cx="19492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自动代码预览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87E5A2B-C0E6-2547-83D6-99F951D957A3}"/>
              </a:ext>
            </a:extLst>
          </p:cNvPr>
          <p:cNvSpPr/>
          <p:nvPr/>
        </p:nvSpPr>
        <p:spPr>
          <a:xfrm>
            <a:off x="9513278" y="6161977"/>
            <a:ext cx="2815444" cy="1751100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0322E86A-83AA-5E46-B00C-52418F809866}"/>
              </a:ext>
            </a:extLst>
          </p:cNvPr>
          <p:cNvSpPr/>
          <p:nvPr/>
        </p:nvSpPr>
        <p:spPr>
          <a:xfrm>
            <a:off x="3867105" y="6156116"/>
            <a:ext cx="5523079" cy="1751100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B42092-AA31-5C47-8253-440679520FA3}"/>
              </a:ext>
            </a:extLst>
          </p:cNvPr>
          <p:cNvSpPr txBox="1"/>
          <p:nvPr/>
        </p:nvSpPr>
        <p:spPr>
          <a:xfrm>
            <a:off x="5392273" y="5650463"/>
            <a:ext cx="19492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重要参数设置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1D34C5-CBD4-EA49-91BB-FB081C105F26}"/>
              </a:ext>
            </a:extLst>
          </p:cNvPr>
          <p:cNvSpPr txBox="1"/>
          <p:nvPr/>
        </p:nvSpPr>
        <p:spPr>
          <a:xfrm>
            <a:off x="505581" y="5920154"/>
            <a:ext cx="22570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导入后的变量名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EF48686-2113-0D47-A851-E7462F36086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634095" y="6392078"/>
            <a:ext cx="546397" cy="272491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899551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4831F10-FAB3-9140-8E2F-F365DDE7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数据简报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1D4171-DDC4-5C4E-BA23-02555166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5528032" cy="6667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了解数据是入手分析的第一步，</a:t>
            </a:r>
            <a:r>
              <a:rPr kumimoji="1" lang="en-US" altLang="zh-CN" dirty="0"/>
              <a:t>summary</a:t>
            </a:r>
            <a:r>
              <a:rPr kumimoji="1" lang="zh-CN" altLang="en-US" dirty="0"/>
              <a:t>用于呈现各变量统计情况，</a:t>
            </a:r>
            <a:r>
              <a:rPr kumimoji="1" lang="en-US" altLang="zh-CN" dirty="0"/>
              <a:t>str</a:t>
            </a:r>
            <a:r>
              <a:rPr kumimoji="1" lang="zh-CN" altLang="en-US" dirty="0"/>
              <a:t>则继承自列表变量的观察变量结构</a:t>
            </a:r>
          </a:p>
        </p:txBody>
      </p:sp>
      <p:pic>
        <p:nvPicPr>
          <p:cNvPr id="16" name="图片 15" descr="图片包含 游戏机, 桌子&#10;&#10;描述已自动生成">
            <a:extLst>
              <a:ext uri="{FF2B5EF4-FFF2-40B4-BE49-F238E27FC236}">
                <a16:creationId xmlns:a16="http://schemas.microsoft.com/office/drawing/2014/main" id="{E4710BCA-DEE4-ED41-8EA4-4C9AEE87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412" y="5340700"/>
            <a:ext cx="5528032" cy="1278470"/>
          </a:xfrm>
          <a:prstGeom prst="rect">
            <a:avLst/>
          </a:prstGeom>
        </p:spPr>
      </p:pic>
      <p:pic>
        <p:nvPicPr>
          <p:cNvPr id="18" name="图片 17" descr="图片包含 游戏机, 刀, 桌子&#10;&#10;描述已自动生成">
            <a:extLst>
              <a:ext uri="{FF2B5EF4-FFF2-40B4-BE49-F238E27FC236}">
                <a16:creationId xmlns:a16="http://schemas.microsoft.com/office/drawing/2014/main" id="{ABEFBB8E-A599-E849-ADB2-64C47129F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412" y="2290719"/>
            <a:ext cx="5528032" cy="127847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93CB88A-FE5D-764A-B3EA-8F3F7875FFC9}"/>
              </a:ext>
            </a:extLst>
          </p:cNvPr>
          <p:cNvSpPr txBox="1"/>
          <p:nvPr/>
        </p:nvSpPr>
        <p:spPr>
          <a:xfrm>
            <a:off x="6311412" y="3586773"/>
            <a:ext cx="502701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呈现各元素变量基本统计量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EEDA19-5DF4-9748-BDAC-49FB260A5356}"/>
              </a:ext>
            </a:extLst>
          </p:cNvPr>
          <p:cNvSpPr txBox="1"/>
          <p:nvPr/>
        </p:nvSpPr>
        <p:spPr>
          <a:xfrm>
            <a:off x="6311412" y="6619170"/>
            <a:ext cx="338554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呈现列表变量结构</a:t>
            </a:r>
          </a:p>
        </p:txBody>
      </p:sp>
    </p:spTree>
    <p:extLst>
      <p:ext uri="{BB962C8B-B14F-4D97-AF65-F5344CB8AC3E}">
        <p14:creationId xmlns:p14="http://schemas.microsoft.com/office/powerpoint/2010/main" val="39196473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ECD26-B809-084A-98D3-73B308F6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数据简报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56FF25-6F6A-0A42-B060-52EDF3E8C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4528038" cy="666750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通常直接观察数据状况是了解数据最直观的方法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head()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tail()</a:t>
            </a:r>
            <a:r>
              <a:rPr kumimoji="1" lang="zh-CN" altLang="en-US" dirty="0"/>
              <a:t>分别取数据前</a:t>
            </a:r>
            <a:r>
              <a:rPr kumimoji="1" lang="en-US" altLang="zh-CN" dirty="0"/>
              <a:t>6</a:t>
            </a:r>
            <a:r>
              <a:rPr kumimoji="1" lang="zh-CN" altLang="en-US" dirty="0"/>
              <a:t>行和后</a:t>
            </a:r>
            <a:r>
              <a:rPr kumimoji="1" lang="en-US" altLang="zh-CN" dirty="0"/>
              <a:t>6</a:t>
            </a:r>
            <a:r>
              <a:rPr kumimoji="1" lang="zh-CN" altLang="en-US" dirty="0"/>
              <a:t>行数据</a:t>
            </a: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309318C1-B82A-DD47-A8DE-5E4ABADC7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340" y="1862494"/>
            <a:ext cx="7194960" cy="553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824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dplyr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1576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altLang="zh-CN" dirty="0" err="1"/>
              <a:t>dplyr</a:t>
            </a:r>
            <a:r>
              <a:rPr lang="zh-CN" altLang="en-US" dirty="0"/>
              <a:t>用途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常用工具函数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515676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9068C63-E7AF-9647-9D18-6A20AD16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数据框工具</a:t>
            </a:r>
            <a:r>
              <a:rPr kumimoji="1" lang="en-US" altLang="zh-CN" dirty="0" err="1"/>
              <a:t>dplyr</a:t>
            </a:r>
            <a:endParaRPr kumimoji="1"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5C3DDA0-030B-294D-BE16-4F22A1CB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746" y="2198077"/>
            <a:ext cx="4656992" cy="3323489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dplyr</a:t>
            </a:r>
            <a:r>
              <a:rPr kumimoji="1" lang="zh-CN" altLang="en-US" dirty="0"/>
              <a:t>是目前少数能够快速处理十万行以上数据量的工具之一。</a:t>
            </a:r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语言中加载方式：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</a:t>
            </a:r>
            <a:endParaRPr kumimoji="1" lang="zh-CN" altLang="en-US" dirty="0"/>
          </a:p>
        </p:txBody>
      </p:sp>
      <p:pic>
        <p:nvPicPr>
          <p:cNvPr id="9" name="图片 8" descr="图片包含 名片, 文字&#10;&#10;描述已自动生成">
            <a:extLst>
              <a:ext uri="{FF2B5EF4-FFF2-40B4-BE49-F238E27FC236}">
                <a16:creationId xmlns:a16="http://schemas.microsoft.com/office/drawing/2014/main" id="{1CFCF8E5-3493-D74F-B677-7C43F34E0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49" y="4594307"/>
            <a:ext cx="1374124" cy="1593984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49FE0657-66CB-6D46-999A-16141DD2572D}"/>
              </a:ext>
            </a:extLst>
          </p:cNvPr>
          <p:cNvGrpSpPr/>
          <p:nvPr/>
        </p:nvGrpSpPr>
        <p:grpSpPr>
          <a:xfrm>
            <a:off x="6096573" y="1875949"/>
            <a:ext cx="4559300" cy="3515350"/>
            <a:chOff x="6096975" y="2390448"/>
            <a:chExt cx="4559300" cy="3515350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E1AD784F-4DDE-CD4F-8EFA-0004A6C54ED0}"/>
                </a:ext>
              </a:extLst>
            </p:cNvPr>
            <p:cNvSpPr/>
            <p:nvPr/>
          </p:nvSpPr>
          <p:spPr>
            <a:xfrm>
              <a:off x="8282352" y="2390448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Helvetica Neue Light"/>
                  <a:sym typeface="Helvetica Neue Light"/>
                </a:rPr>
                <a:t>对象筛选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Helvetica Neue Ligh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74B7C35-BA6B-964E-9017-566ACAC4FB46}"/>
                </a:ext>
              </a:extLst>
            </p:cNvPr>
            <p:cNvGrpSpPr/>
            <p:nvPr/>
          </p:nvGrpSpPr>
          <p:grpSpPr>
            <a:xfrm>
              <a:off x="6096975" y="2685564"/>
              <a:ext cx="2185377" cy="3220234"/>
              <a:chOff x="6096975" y="2685564"/>
              <a:chExt cx="2185377" cy="3220234"/>
            </a:xfrm>
          </p:grpSpPr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CA57BC5D-1254-B74D-9ED8-1B03166121FF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6096975" y="2685565"/>
                <a:ext cx="936871" cy="3220233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D53F008A-B287-6F4F-AA1C-8FB544F16B49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7033846" y="2685564"/>
                <a:ext cx="1248506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7F53559-8671-EA43-9B6A-F2DE62949D32}"/>
              </a:ext>
            </a:extLst>
          </p:cNvPr>
          <p:cNvGrpSpPr/>
          <p:nvPr/>
        </p:nvGrpSpPr>
        <p:grpSpPr>
          <a:xfrm>
            <a:off x="6096573" y="2665511"/>
            <a:ext cx="4570965" cy="2725788"/>
            <a:chOff x="6096573" y="2665511"/>
            <a:chExt cx="4570965" cy="272578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8DF6AB-7EEB-F841-A0B2-E3B442918A63}"/>
                </a:ext>
              </a:extLst>
            </p:cNvPr>
            <p:cNvSpPr/>
            <p:nvPr/>
          </p:nvSpPr>
          <p:spPr>
            <a:xfrm>
              <a:off x="8293615" y="2665511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Helvetica Neue Light"/>
                  <a:sym typeface="Helvetica Neue Light"/>
                </a:rPr>
                <a:t>属性筛选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Helvetica Neue Ligh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6942623-8C94-2546-B09F-9A3731B3AC37}"/>
                </a:ext>
              </a:extLst>
            </p:cNvPr>
            <p:cNvGrpSpPr/>
            <p:nvPr/>
          </p:nvGrpSpPr>
          <p:grpSpPr>
            <a:xfrm>
              <a:off x="6096573" y="2960627"/>
              <a:ext cx="2197042" cy="2430672"/>
              <a:chOff x="6096573" y="2960627"/>
              <a:chExt cx="2197042" cy="2430672"/>
            </a:xfrm>
          </p:grpSpPr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5F8B8602-36D6-DF4C-BBC8-AAED25424A34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6096573" y="2968057"/>
                <a:ext cx="948536" cy="2423242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4FC32FD0-46D8-434D-B821-688218C4FCBD}"/>
                  </a:ext>
                </a:extLst>
              </p:cNvPr>
              <p:cNvCxnSpPr>
                <a:endCxn id="12" idx="1"/>
              </p:cNvCxnSpPr>
              <p:nvPr/>
            </p:nvCxnSpPr>
            <p:spPr>
              <a:xfrm>
                <a:off x="7045109" y="2960627"/>
                <a:ext cx="1248506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0F25002-E098-4C49-A44B-9935F007E70E}"/>
              </a:ext>
            </a:extLst>
          </p:cNvPr>
          <p:cNvGrpSpPr/>
          <p:nvPr/>
        </p:nvGrpSpPr>
        <p:grpSpPr>
          <a:xfrm>
            <a:off x="6118527" y="3440288"/>
            <a:ext cx="4584181" cy="1922634"/>
            <a:chOff x="6072094" y="4801066"/>
            <a:chExt cx="4584181" cy="1922634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8D53161E-9DEC-424B-95A9-C53DBF1EE229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Helvetica Neue Light"/>
                  <a:sym typeface="Helvetica Neue Light"/>
                </a:rPr>
                <a:t>表格排序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Helvetica Neue Ligh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450EE8A-CD6D-574E-AE51-463E66720D18}"/>
                </a:ext>
              </a:extLst>
            </p:cNvPr>
            <p:cNvGrpSpPr/>
            <p:nvPr/>
          </p:nvGrpSpPr>
          <p:grpSpPr>
            <a:xfrm>
              <a:off x="6072094" y="5096182"/>
              <a:ext cx="2210258" cy="1627518"/>
              <a:chOff x="6072094" y="5096182"/>
              <a:chExt cx="2210258" cy="1627518"/>
            </a:xfrm>
          </p:grpSpPr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8173F957-FA35-9C45-9861-AE2E029E31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72094" y="5096183"/>
                <a:ext cx="838660" cy="1627517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600D1827-A1AD-9D4D-A06C-0F3788B22C2D}"/>
                  </a:ext>
                </a:extLst>
              </p:cNvPr>
              <p:cNvCxnSpPr>
                <a:endCxn id="13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147FA03-3714-D945-BA83-56DE0DDCDD92}"/>
              </a:ext>
            </a:extLst>
          </p:cNvPr>
          <p:cNvGrpSpPr/>
          <p:nvPr/>
        </p:nvGrpSpPr>
        <p:grpSpPr>
          <a:xfrm>
            <a:off x="6096573" y="5391299"/>
            <a:ext cx="4653372" cy="2867037"/>
            <a:chOff x="6002903" y="2524262"/>
            <a:chExt cx="4653372" cy="2867037"/>
          </a:xfrm>
        </p:grpSpPr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3F7AF615-55A8-B749-BA9A-DE5833E63FB5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Helvetica Neue Light"/>
                  <a:ea typeface="+mn-ea"/>
                  <a:cs typeface="+mn-cs"/>
                  <a:sym typeface="Helvetica Neue Light"/>
                </a:rPr>
                <a:t>管道组合</a:t>
              </a: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B1A8E9C-6F2E-084A-9856-4E5B461A0D79}"/>
                </a:ext>
              </a:extLst>
            </p:cNvPr>
            <p:cNvGrpSpPr/>
            <p:nvPr/>
          </p:nvGrpSpPr>
          <p:grpSpPr>
            <a:xfrm>
              <a:off x="6002903" y="2524262"/>
              <a:ext cx="2279449" cy="2571921"/>
              <a:chOff x="6002903" y="2524262"/>
              <a:chExt cx="2279449" cy="2571921"/>
            </a:xfrm>
          </p:grpSpPr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BEA4716C-5803-1144-A13F-46255FCB9DD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6002903" y="2524262"/>
                <a:ext cx="907851" cy="2571921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5" name="直线箭头连接符 44">
                <a:extLst>
                  <a:ext uri="{FF2B5EF4-FFF2-40B4-BE49-F238E27FC236}">
                    <a16:creationId xmlns:a16="http://schemas.microsoft.com/office/drawing/2014/main" id="{94DD1650-9B3A-344A-A006-0167E27E8603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B16B733E-52CE-684F-AFEF-E7D0CDED750F}"/>
              </a:ext>
            </a:extLst>
          </p:cNvPr>
          <p:cNvSpPr txBox="1"/>
          <p:nvPr/>
        </p:nvSpPr>
        <p:spPr>
          <a:xfrm>
            <a:off x="922988" y="4829443"/>
            <a:ext cx="200375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library(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dplyr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)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23C3757-FA5B-024D-8AD3-327DBC9011A2}"/>
              </a:ext>
            </a:extLst>
          </p:cNvPr>
          <p:cNvGrpSpPr/>
          <p:nvPr/>
        </p:nvGrpSpPr>
        <p:grpSpPr>
          <a:xfrm>
            <a:off x="2097037" y="6188291"/>
            <a:ext cx="4173930" cy="2697643"/>
            <a:chOff x="2097037" y="6188291"/>
            <a:chExt cx="4173930" cy="2697643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1228D4F-5CD9-2A49-B5BD-31B59605E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03" t="17653" r="30302" b="33120"/>
            <a:stretch/>
          </p:blipFill>
          <p:spPr>
            <a:xfrm>
              <a:off x="4548055" y="7385509"/>
              <a:ext cx="1722912" cy="1500425"/>
            </a:xfrm>
            <a:prstGeom prst="rect">
              <a:avLst/>
            </a:prstGeom>
          </p:spPr>
        </p:pic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ACB77328-21B6-CE44-BE8F-DDA14187A685}"/>
                </a:ext>
              </a:extLst>
            </p:cNvPr>
            <p:cNvCxnSpPr>
              <a:stCxn id="9" idx="2"/>
              <a:endCxn id="49" idx="0"/>
            </p:cNvCxnSpPr>
            <p:nvPr/>
          </p:nvCxnSpPr>
          <p:spPr>
            <a:xfrm>
              <a:off x="5409511" y="6188291"/>
              <a:ext cx="0" cy="1197218"/>
            </a:xfrm>
            <a:prstGeom prst="line">
              <a:avLst/>
            </a:prstGeom>
            <a:noFill/>
            <a:ln w="28575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2402A8E-03A9-1946-8D50-31EABE9E534C}"/>
                </a:ext>
              </a:extLst>
            </p:cNvPr>
            <p:cNvSpPr txBox="1"/>
            <p:nvPr/>
          </p:nvSpPr>
          <p:spPr>
            <a:xfrm>
              <a:off x="2097037" y="7910071"/>
              <a:ext cx="750205" cy="425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/>
                  <a:ea typeface="Monaco"/>
                  <a:cs typeface="Monaco"/>
                  <a:sym typeface="Monaco"/>
                </a:rPr>
                <a:t>CRAN</a:t>
              </a:r>
              <a:endPara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D613E74F-5759-A04B-B794-F9B6C65C16DF}"/>
                </a:ext>
              </a:extLst>
            </p:cNvPr>
            <p:cNvCxnSpPr>
              <a:cxnSpLocks/>
              <a:stCxn id="49" idx="1"/>
              <a:endCxn id="52" idx="3"/>
            </p:cNvCxnSpPr>
            <p:nvPr/>
          </p:nvCxnSpPr>
          <p:spPr>
            <a:xfrm flipH="1" flipV="1">
              <a:off x="2847242" y="8122950"/>
              <a:ext cx="1700813" cy="12772"/>
            </a:xfrm>
            <a:prstGeom prst="line">
              <a:avLst/>
            </a:prstGeom>
            <a:noFill/>
            <a:ln w="28575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altLang="zh-CN" sz="23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cs typeface="Helvetica Neue"/>
              <a:sym typeface="Helvetica Neue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BF3FB5F-B1B3-8C4B-80CB-55B189553BEC}"/>
              </a:ext>
            </a:extLst>
          </p:cNvPr>
          <p:cNvGrpSpPr/>
          <p:nvPr/>
        </p:nvGrpSpPr>
        <p:grpSpPr>
          <a:xfrm>
            <a:off x="6096573" y="5391299"/>
            <a:ext cx="4653372" cy="1981688"/>
            <a:chOff x="6002903" y="3409611"/>
            <a:chExt cx="4653372" cy="1981688"/>
          </a:xfrm>
        </p:grpSpPr>
        <p:sp>
          <p:nvSpPr>
            <p:cNvPr id="35" name="圆角矩形 34">
              <a:extLst>
                <a:ext uri="{FF2B5EF4-FFF2-40B4-BE49-F238E27FC236}">
                  <a16:creationId xmlns:a16="http://schemas.microsoft.com/office/drawing/2014/main" id="{79DF8631-1CF9-4441-B5DD-352BE224F311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+mn-cs"/>
                  <a:sym typeface="Helvetica Neue Light"/>
                </a:rPr>
                <a:t>……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Helvetica Neue Ligh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074A65E5-3AB5-094E-AFCF-D0CF4738287D}"/>
                </a:ext>
              </a:extLst>
            </p:cNvPr>
            <p:cNvGrpSpPr/>
            <p:nvPr/>
          </p:nvGrpSpPr>
          <p:grpSpPr>
            <a:xfrm>
              <a:off x="6002903" y="3409611"/>
              <a:ext cx="2279449" cy="1686572"/>
              <a:chOff x="6002903" y="3409611"/>
              <a:chExt cx="2279449" cy="1686572"/>
            </a:xfrm>
          </p:grpSpPr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7DC248A5-9CAE-3745-973B-34FD413E9790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6002903" y="3409611"/>
                <a:ext cx="907851" cy="1686572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51AD9466-E5E2-784F-B6BB-57671CD490B2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D66DCFE-858D-9240-AA4B-7C41B535AB84}"/>
              </a:ext>
            </a:extLst>
          </p:cNvPr>
          <p:cNvGrpSpPr/>
          <p:nvPr/>
        </p:nvGrpSpPr>
        <p:grpSpPr>
          <a:xfrm>
            <a:off x="6096573" y="5391299"/>
            <a:ext cx="4606135" cy="1184696"/>
            <a:chOff x="6050140" y="4206603"/>
            <a:chExt cx="4606135" cy="1184696"/>
          </a:xfrm>
        </p:grpSpPr>
        <p:sp>
          <p:nvSpPr>
            <p:cNvPr id="55" name="圆角矩形 54">
              <a:extLst>
                <a:ext uri="{FF2B5EF4-FFF2-40B4-BE49-F238E27FC236}">
                  <a16:creationId xmlns:a16="http://schemas.microsoft.com/office/drawing/2014/main" id="{3BACDA93-0583-2946-AABD-2A0397B5F5A1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Helvetica Neue Light"/>
                  <a:sym typeface="Helvetica Neue Light"/>
                </a:rPr>
                <a:t>数据连接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Helvetica Neue Ligh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5021259C-7539-E242-86EA-C074B21AD033}"/>
                </a:ext>
              </a:extLst>
            </p:cNvPr>
            <p:cNvGrpSpPr/>
            <p:nvPr/>
          </p:nvGrpSpPr>
          <p:grpSpPr>
            <a:xfrm>
              <a:off x="6050140" y="4206603"/>
              <a:ext cx="2232212" cy="889580"/>
              <a:chOff x="6050140" y="4206603"/>
              <a:chExt cx="2232212" cy="889580"/>
            </a:xfrm>
          </p:grpSpPr>
          <p:cxnSp>
            <p:nvCxnSpPr>
              <p:cNvPr id="58" name="直线连接符 57">
                <a:extLst>
                  <a:ext uri="{FF2B5EF4-FFF2-40B4-BE49-F238E27FC236}">
                    <a16:creationId xmlns:a16="http://schemas.microsoft.com/office/drawing/2014/main" id="{1B149491-1A23-7043-A17E-5F7103E04E9C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6050140" y="4206603"/>
                <a:ext cx="860614" cy="889580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9" name="直线箭头连接符 58">
                <a:extLst>
                  <a:ext uri="{FF2B5EF4-FFF2-40B4-BE49-F238E27FC236}">
                    <a16:creationId xmlns:a16="http://schemas.microsoft.com/office/drawing/2014/main" id="{89CD64DE-7CB5-F24E-A19D-A2BDA3359C8B}"/>
                  </a:ext>
                </a:extLst>
              </p:cNvPr>
              <p:cNvCxnSpPr>
                <a:cxnSpLocks/>
                <a:endCxn id="55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026C9E7-C86F-DD41-B16A-8DF47240FC1E}"/>
              </a:ext>
            </a:extLst>
          </p:cNvPr>
          <p:cNvGrpSpPr/>
          <p:nvPr/>
        </p:nvGrpSpPr>
        <p:grpSpPr>
          <a:xfrm>
            <a:off x="6063938" y="4275470"/>
            <a:ext cx="4615151" cy="1041158"/>
            <a:chOff x="6041124" y="4801066"/>
            <a:chExt cx="4615151" cy="1041158"/>
          </a:xfrm>
        </p:grpSpPr>
        <p:sp>
          <p:nvSpPr>
            <p:cNvPr id="61" name="圆角矩形 60">
              <a:extLst>
                <a:ext uri="{FF2B5EF4-FFF2-40B4-BE49-F238E27FC236}">
                  <a16:creationId xmlns:a16="http://schemas.microsoft.com/office/drawing/2014/main" id="{7F57ADD1-59F4-744F-B9D8-921FA6E205BC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Helvetica Neue Light"/>
                  <a:ea typeface="+mn-ea"/>
                  <a:cs typeface="+mn-cs"/>
                  <a:sym typeface="Helvetica Neue Light"/>
                </a:rPr>
                <a:t>分组汇总</a:t>
              </a: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F97894B9-34B8-844C-94BB-4F9C35265617}"/>
                </a:ext>
              </a:extLst>
            </p:cNvPr>
            <p:cNvGrpSpPr/>
            <p:nvPr/>
          </p:nvGrpSpPr>
          <p:grpSpPr>
            <a:xfrm>
              <a:off x="6041124" y="5096182"/>
              <a:ext cx="2241228" cy="746042"/>
              <a:chOff x="6041124" y="5096182"/>
              <a:chExt cx="2241228" cy="746042"/>
            </a:xfrm>
          </p:grpSpPr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F9421C0F-D4E9-EB4D-8D45-72133B98E3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1124" y="5096183"/>
                <a:ext cx="869630" cy="746041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4" name="直线箭头连接符 63">
                <a:extLst>
                  <a:ext uri="{FF2B5EF4-FFF2-40B4-BE49-F238E27FC236}">
                    <a16:creationId xmlns:a16="http://schemas.microsoft.com/office/drawing/2014/main" id="{E7EF62FD-CBE1-9D4E-8977-AF2E3E6561E5}"/>
                  </a:ext>
                </a:extLst>
              </p:cNvPr>
              <p:cNvCxnSpPr>
                <a:cxnSpLocks/>
                <a:endCxn id="61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</p:spTree>
    <p:extLst>
      <p:ext uri="{BB962C8B-B14F-4D97-AF65-F5344CB8AC3E}">
        <p14:creationId xmlns:p14="http://schemas.microsoft.com/office/powerpoint/2010/main" val="23865050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8606A-0201-9149-B2F8-BADC4D57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data.frame</a:t>
            </a:r>
            <a:r>
              <a:rPr kumimoji="1" lang="zh-CN" altLang="en-US" dirty="0"/>
              <a:t>的扩展类</a:t>
            </a:r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3C84D505-F0F7-654D-811F-F5910121F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45" y="1874156"/>
            <a:ext cx="7791673" cy="28806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2C315C4-12A8-D849-B305-00EAF488A3D9}"/>
              </a:ext>
            </a:extLst>
          </p:cNvPr>
          <p:cNvSpPr txBox="1"/>
          <p:nvPr/>
        </p:nvSpPr>
        <p:spPr>
          <a:xfrm>
            <a:off x="643081" y="2089600"/>
            <a:ext cx="392696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tibble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类型数据创建：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B87149-DB27-8942-8622-C373C64FD080}"/>
              </a:ext>
            </a:extLst>
          </p:cNvPr>
          <p:cNvSpPr txBox="1"/>
          <p:nvPr/>
        </p:nvSpPr>
        <p:spPr>
          <a:xfrm>
            <a:off x="643081" y="4837305"/>
            <a:ext cx="1025938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tibble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类型对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data.frame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类增加了显示上的优化，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persons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变量同时是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tibble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类和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data.frame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</a:t>
            </a:r>
          </a:p>
        </p:txBody>
      </p:sp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82C71C24-3523-7349-9D84-07C897FEB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43" y="6092028"/>
            <a:ext cx="7902697" cy="223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49685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FFFFFF"/>
      </a:dk1>
      <a:lt1>
        <a:srgbClr val="2C64A7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_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1659</Words>
  <Application>Microsoft Macintosh PowerPoint</Application>
  <PresentationFormat>自定义</PresentationFormat>
  <Paragraphs>399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宋体</vt:lpstr>
      <vt:lpstr>Arial</vt:lpstr>
      <vt:lpstr>Helvetica</vt:lpstr>
      <vt:lpstr>Helvetica Neue</vt:lpstr>
      <vt:lpstr>Helvetica Neue Light</vt:lpstr>
      <vt:lpstr>Helvetica Neue Medium</vt:lpstr>
      <vt:lpstr>Impact</vt:lpstr>
      <vt:lpstr>Monaco</vt:lpstr>
      <vt:lpstr>ModernPortfolio</vt:lpstr>
      <vt:lpstr>1_ModernPortfolio</vt:lpstr>
      <vt:lpstr>2_ModernPortfolio</vt:lpstr>
      <vt:lpstr>数据分析与处理技术——4 数据框变量</vt:lpstr>
      <vt:lpstr>导入与浏览</vt:lpstr>
      <vt:lpstr>数据文件格式与readr导入数据</vt:lpstr>
      <vt:lpstr>PowerPoint 演示文稿</vt:lpstr>
      <vt:lpstr>数据简报</vt:lpstr>
      <vt:lpstr>数据简报</vt:lpstr>
      <vt:lpstr>dplyr</vt:lpstr>
      <vt:lpstr>数据框工具dplyr</vt:lpstr>
      <vt:lpstr>data.frame的扩展类</vt:lpstr>
      <vt:lpstr>data.frame</vt:lpstr>
      <vt:lpstr>PowerPoint 演示文稿</vt:lpstr>
      <vt:lpstr>filter</vt:lpstr>
      <vt:lpstr>PowerPoint 演示文稿</vt:lpstr>
      <vt:lpstr>select</vt:lpstr>
      <vt:lpstr>select</vt:lpstr>
      <vt:lpstr>arrange</vt:lpstr>
      <vt:lpstr>PowerPoint 演示文稿</vt:lpstr>
      <vt:lpstr>rename</vt:lpstr>
      <vt:lpstr>mutate/transmute</vt:lpstr>
      <vt:lpstr>group_by与summarise</vt:lpstr>
      <vt:lpstr>group_by与summarise</vt:lpstr>
      <vt:lpstr>管道连接 %&gt;%</vt:lpstr>
      <vt:lpstr>管道连接 %&gt;%</vt:lpstr>
      <vt:lpstr>空缺处理</vt:lpstr>
      <vt:lpstr>空缺值检测</vt:lpstr>
      <vt:lpstr>空缺值检测</vt:lpstr>
      <vt:lpstr>空缺值检测</vt:lpstr>
      <vt:lpstr>空缺值检测</vt:lpstr>
      <vt:lpstr>空缺值处理</vt:lpstr>
      <vt:lpstr>空缺值处理</vt:lpstr>
      <vt:lpstr>数据清洗工具</vt:lpstr>
      <vt:lpstr>数据清洗工具</vt:lpstr>
      <vt:lpstr>PowerPoint 演示文稿</vt:lpstr>
      <vt:lpstr>动手清洗数据</vt:lpstr>
      <vt:lpstr>PowerPoint 演示文稿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探索性分析-空缺处理</dc:title>
  <cp:lastModifiedBy>Xu Ning</cp:lastModifiedBy>
  <cp:revision>3</cp:revision>
  <dcterms:modified xsi:type="dcterms:W3CDTF">2020-10-15T09:56:42Z</dcterms:modified>
</cp:coreProperties>
</file>