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6" r:id="rId2"/>
  </p:sldMasterIdLst>
  <p:notesMasterIdLst>
    <p:notesMasterId r:id="rId51"/>
  </p:notesMasterIdLst>
  <p:sldIdLst>
    <p:sldId id="300" r:id="rId3"/>
    <p:sldId id="318" r:id="rId4"/>
    <p:sldId id="257" r:id="rId5"/>
    <p:sldId id="258" r:id="rId6"/>
    <p:sldId id="297" r:id="rId7"/>
    <p:sldId id="29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302" r:id="rId19"/>
    <p:sldId id="281" r:id="rId20"/>
    <p:sldId id="280" r:id="rId21"/>
    <p:sldId id="301" r:id="rId22"/>
    <p:sldId id="299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303" r:id="rId31"/>
    <p:sldId id="269" r:id="rId32"/>
    <p:sldId id="270" r:id="rId33"/>
    <p:sldId id="305" r:id="rId34"/>
    <p:sldId id="310" r:id="rId35"/>
    <p:sldId id="311" r:id="rId36"/>
    <p:sldId id="312" r:id="rId37"/>
    <p:sldId id="309" r:id="rId38"/>
    <p:sldId id="313" r:id="rId39"/>
    <p:sldId id="308" r:id="rId40"/>
    <p:sldId id="260" r:id="rId41"/>
    <p:sldId id="314" r:id="rId42"/>
    <p:sldId id="315" r:id="rId43"/>
    <p:sldId id="316" r:id="rId44"/>
    <p:sldId id="317" r:id="rId45"/>
    <p:sldId id="322" r:id="rId46"/>
    <p:sldId id="321" r:id="rId47"/>
    <p:sldId id="319" r:id="rId48"/>
    <p:sldId id="320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F41D-4679-3F48-BB63-038E6C6FCFFB}" v="212" dt="2020-10-01T00:31:14.4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  <pc:docChgLst>
    <pc:chgData name="Xu Ning" userId="4b16d4e24b5f2f9c" providerId="LiveId" clId="{BCBCF41D-4679-3F48-BB63-038E6C6FCFFB}"/>
    <pc:docChg chg="undo custSel mod addSld delSld modSld sldOrd">
      <pc:chgData name="Xu Ning" userId="4b16d4e24b5f2f9c" providerId="LiveId" clId="{BCBCF41D-4679-3F48-BB63-038E6C6FCFFB}" dt="2020-10-01T00:31:35.716" v="1610" actId="20577"/>
      <pc:docMkLst>
        <pc:docMk/>
      </pc:docMkLst>
      <pc:sldChg chg="addSp delSp modSp mod">
        <pc:chgData name="Xu Ning" userId="4b16d4e24b5f2f9c" providerId="LiveId" clId="{BCBCF41D-4679-3F48-BB63-038E6C6FCFFB}" dt="2020-09-23T07:15:09.981" v="35"/>
        <pc:sldMkLst>
          <pc:docMk/>
          <pc:sldMk cId="0" sldId="258"/>
        </pc:sldMkLst>
        <pc:spChg chg="add del mod">
          <ac:chgData name="Xu Ning" userId="4b16d4e24b5f2f9c" providerId="LiveId" clId="{BCBCF41D-4679-3F48-BB63-038E6C6FCFFB}" dt="2020-09-23T07:15:09.981" v="35"/>
          <ac:spMkLst>
            <pc:docMk/>
            <pc:sldMk cId="0" sldId="258"/>
            <ac:spMk id="3" creationId="{5F642405-9660-EF45-AC56-1A16FD8852B9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587981645" sldId="260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3202068628" sldId="260"/>
        </pc:sldMkLst>
        <pc:spChg chg="mod">
          <ac:chgData name="Xu Ning" userId="4b16d4e24b5f2f9c" providerId="LiveId" clId="{BCBCF41D-4679-3F48-BB63-038E6C6FCFFB}" dt="2020-09-21T05:50:50.885" v="12" actId="1076"/>
          <ac:spMkLst>
            <pc:docMk/>
            <pc:sldMk cId="3202068628" sldId="260"/>
            <ac:spMk id="193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13384319" sldId="27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427768379" sldId="270"/>
        </pc:sldMkLst>
      </pc:sldChg>
      <pc:sldChg chg="addSp delSp modSp mod">
        <pc:chgData name="Xu Ning" userId="4b16d4e24b5f2f9c" providerId="LiveId" clId="{BCBCF41D-4679-3F48-BB63-038E6C6FCFFB}" dt="2020-10-01T00:31:35.716" v="1610" actId="20577"/>
        <pc:sldMkLst>
          <pc:docMk/>
          <pc:sldMk cId="464980212" sldId="300"/>
        </pc:sldMkLst>
        <pc:spChg chg="mod">
          <ac:chgData name="Xu Ning" userId="4b16d4e24b5f2f9c" providerId="LiveId" clId="{BCBCF41D-4679-3F48-BB63-038E6C6FCFFB}" dt="2020-10-01T00:31:16.448" v="1591" actId="27636"/>
          <ac:spMkLst>
            <pc:docMk/>
            <pc:sldMk cId="464980212" sldId="300"/>
            <ac:spMk id="4" creationId="{BEB19F2F-8AFE-4C8E-BB64-007DBE4FF30E}"/>
          </ac:spMkLst>
        </pc:spChg>
        <pc:spChg chg="del mod">
          <ac:chgData name="Xu Ning" userId="4b16d4e24b5f2f9c" providerId="LiveId" clId="{BCBCF41D-4679-3F48-BB63-038E6C6FCFFB}" dt="2020-10-01T00:31:20.387" v="1592" actId="478"/>
          <ac:spMkLst>
            <pc:docMk/>
            <pc:sldMk cId="464980212" sldId="300"/>
            <ac:spMk id="5" creationId="{78F7B328-8FE6-4F5F-B499-FC97FF99047C}"/>
          </ac:spMkLst>
        </pc:spChg>
        <pc:spChg chg="mod">
          <ac:chgData name="Xu Ning" userId="4b16d4e24b5f2f9c" providerId="LiveId" clId="{BCBCF41D-4679-3F48-BB63-038E6C6FCFFB}" dt="2020-10-01T00:31:35.716" v="1610" actId="20577"/>
          <ac:spMkLst>
            <pc:docMk/>
            <pc:sldMk cId="464980212" sldId="300"/>
            <ac:spMk id="6" creationId="{002BC7D6-1CE3-4FF8-A9A7-1C57FF7D8C89}"/>
          </ac:spMkLst>
        </pc:spChg>
        <pc:spChg chg="add del mod">
          <ac:chgData name="Xu Ning" userId="4b16d4e24b5f2f9c" providerId="LiveId" clId="{BCBCF41D-4679-3F48-BB63-038E6C6FCFFB}" dt="2020-10-01T00:31:22.560" v="1593" actId="478"/>
          <ac:spMkLst>
            <pc:docMk/>
            <pc:sldMk cId="464980212" sldId="300"/>
            <ac:spMk id="16" creationId="{D44BFC25-A36B-CA4C-A5B4-834670320096}"/>
          </ac:spMkLst>
        </pc:spChg>
        <pc:picChg chg="add">
          <ac:chgData name="Xu Ning" userId="4b16d4e24b5f2f9c" providerId="LiveId" clId="{BCBCF41D-4679-3F48-BB63-038E6C6FCFFB}" dt="2020-09-20T06:12:51.182" v="0"/>
          <ac:picMkLst>
            <pc:docMk/>
            <pc:sldMk cId="464980212" sldId="300"/>
            <ac:picMk id="12" creationId="{2B58EF71-A627-654B-8EA4-20788DC0DE6E}"/>
          </ac:picMkLst>
        </pc:picChg>
        <pc:picChg chg="add">
          <ac:chgData name="Xu Ning" userId="4b16d4e24b5f2f9c" providerId="LiveId" clId="{BCBCF41D-4679-3F48-BB63-038E6C6FCFFB}" dt="2020-09-23T07:13:41.849" v="24"/>
          <ac:picMkLst>
            <pc:docMk/>
            <pc:sldMk cId="464980212" sldId="300"/>
            <ac:picMk id="13" creationId="{029C4E30-99B6-D14A-9E19-FB70C9136156}"/>
          </ac:picMkLst>
        </pc:picChg>
        <pc:picChg chg="add del">
          <ac:chgData name="Xu Ning" userId="4b16d4e24b5f2f9c" providerId="LiveId" clId="{BCBCF41D-4679-3F48-BB63-038E6C6FCFFB}" dt="2020-09-21T05:50:54.625" v="22"/>
          <ac:picMkLst>
            <pc:docMk/>
            <pc:sldMk cId="464980212" sldId="300"/>
            <ac:picMk id="13" creationId="{6C64E0A5-36AF-F34F-948C-723B6E1A09E2}"/>
          </ac:picMkLst>
        </pc:picChg>
        <pc:picChg chg="add">
          <ac:chgData name="Xu Ning" userId="4b16d4e24b5f2f9c" providerId="LiveId" clId="{BCBCF41D-4679-3F48-BB63-038E6C6FCFFB}" dt="2020-09-25T03:06:47.533" v="1583"/>
          <ac:picMkLst>
            <pc:docMk/>
            <pc:sldMk cId="464980212" sldId="300"/>
            <ac:picMk id="15" creationId="{5685B8C8-A4A0-B744-A213-86B74AFE9F10}"/>
          </ac:picMkLst>
        </pc:picChg>
      </pc:sldChg>
      <pc:sldChg chg="modSp mod ord">
        <pc:chgData name="Xu Ning" userId="4b16d4e24b5f2f9c" providerId="LiveId" clId="{BCBCF41D-4679-3F48-BB63-038E6C6FCFFB}" dt="2020-09-23T08:09:52.872" v="757" actId="20578"/>
        <pc:sldMkLst>
          <pc:docMk/>
          <pc:sldMk cId="3701871106" sldId="304"/>
        </pc:sldMkLst>
        <pc:spChg chg="mod">
          <ac:chgData name="Xu Ning" userId="4b16d4e24b5f2f9c" providerId="LiveId" clId="{BCBCF41D-4679-3F48-BB63-038E6C6FCFFB}" dt="2020-09-23T07:41:07.009" v="279" actId="20577"/>
          <ac:spMkLst>
            <pc:docMk/>
            <pc:sldMk cId="3701871106" sldId="304"/>
            <ac:spMk id="3" creationId="{820D38FF-CC06-9F47-9458-A4D58532A32F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38815944" sldId="305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1939496323" sldId="305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11546126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806558765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523123347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222130712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48730817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857767505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98936984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884605873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48424271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624988538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101328512" sldId="313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367982565" sldId="313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1630337605" sldId="314"/>
        </pc:sldMkLst>
        <pc:spChg chg="mod">
          <ac:chgData name="Xu Ning" userId="4b16d4e24b5f2f9c" providerId="LiveId" clId="{BCBCF41D-4679-3F48-BB63-038E6C6FCFFB}" dt="2020-09-21T05:50:51.404" v="13" actId="1076"/>
          <ac:spMkLst>
            <pc:docMk/>
            <pc:sldMk cId="1630337605" sldId="314"/>
            <ac:spMk id="200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036488769" sldId="314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64825550" sldId="315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210887579" sldId="315"/>
        </pc:sldMkLst>
        <pc:spChg chg="mod">
          <ac:chgData name="Xu Ning" userId="4b16d4e24b5f2f9c" providerId="LiveId" clId="{BCBCF41D-4679-3F48-BB63-038E6C6FCFFB}" dt="2020-09-21T05:50:53.646" v="19" actId="1076"/>
          <ac:spMkLst>
            <pc:docMk/>
            <pc:sldMk cId="4210887579" sldId="315"/>
            <ac:spMk id="7" creationId="{B045550A-5F12-3041-82DE-5606789FFF9D}"/>
          </ac:spMkLst>
        </pc:spChg>
        <pc:spChg chg="mod">
          <ac:chgData name="Xu Ning" userId="4b16d4e24b5f2f9c" providerId="LiveId" clId="{BCBCF41D-4679-3F48-BB63-038E6C6FCFFB}" dt="2020-09-21T05:50:54.116" v="20" actId="1076"/>
          <ac:spMkLst>
            <pc:docMk/>
            <pc:sldMk cId="4210887579" sldId="315"/>
            <ac:spMk id="8" creationId="{17E21FF2-C378-6D4F-97ED-9038945C5153}"/>
          </ac:spMkLst>
        </pc:spChg>
        <pc:spChg chg="mod">
          <ac:chgData name="Xu Ning" userId="4b16d4e24b5f2f9c" providerId="LiveId" clId="{BCBCF41D-4679-3F48-BB63-038E6C6FCFFB}" dt="2020-09-21T05:50:53.397" v="18" actId="1076"/>
          <ac:spMkLst>
            <pc:docMk/>
            <pc:sldMk cId="4210887579" sldId="315"/>
            <ac:spMk id="10" creationId="{BB74C940-1ACB-834C-B588-6B9160076538}"/>
          </ac:spMkLst>
        </pc:spChg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049391618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928635334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198471902" sldId="317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010407881" sldId="317"/>
        </pc:sldMkLst>
        <pc:spChg chg="mod">
          <ac:chgData name="Xu Ning" userId="4b16d4e24b5f2f9c" providerId="LiveId" clId="{BCBCF41D-4679-3F48-BB63-038E6C6FCFFB}" dt="2020-09-21T05:50:52.561" v="15" actId="1076"/>
          <ac:spMkLst>
            <pc:docMk/>
            <pc:sldMk cId="4010407881" sldId="317"/>
            <ac:spMk id="6" creationId="{EB5548B7-DA16-5F40-BFE8-DBAFDE63014D}"/>
          </ac:spMkLst>
        </pc:spChg>
        <pc:spChg chg="mod">
          <ac:chgData name="Xu Ning" userId="4b16d4e24b5f2f9c" providerId="LiveId" clId="{BCBCF41D-4679-3F48-BB63-038E6C6FCFFB}" dt="2020-09-21T05:50:52.877" v="16" actId="1076"/>
          <ac:spMkLst>
            <pc:docMk/>
            <pc:sldMk cId="4010407881" sldId="317"/>
            <ac:spMk id="7" creationId="{9275F017-C242-614B-BBF7-FA3EC5F3312D}"/>
          </ac:spMkLst>
        </pc:spChg>
        <pc:spChg chg="mod">
          <ac:chgData name="Xu Ning" userId="4b16d4e24b5f2f9c" providerId="LiveId" clId="{BCBCF41D-4679-3F48-BB63-038E6C6FCFFB}" dt="2020-09-21T05:50:53.171" v="17" actId="1076"/>
          <ac:spMkLst>
            <pc:docMk/>
            <pc:sldMk cId="4010407881" sldId="317"/>
            <ac:spMk id="8" creationId="{01CE1EFE-BA7C-F844-8935-D16BD9614903}"/>
          </ac:spMkLst>
        </pc:spChg>
        <pc:spChg chg="mod">
          <ac:chgData name="Xu Ning" userId="4b16d4e24b5f2f9c" providerId="LiveId" clId="{BCBCF41D-4679-3F48-BB63-038E6C6FCFFB}" dt="2020-09-21T05:50:52.107" v="14" actId="1076"/>
          <ac:spMkLst>
            <pc:docMk/>
            <pc:sldMk cId="4010407881" sldId="317"/>
            <ac:spMk id="9" creationId="{8435E08F-AA1A-BD47-A681-A7357C396B5D}"/>
          </ac:spMkLst>
        </pc:spChg>
      </pc:sldChg>
      <pc:sldChg chg="addSp delSp modSp new mod modClrScheme chgLayout">
        <pc:chgData name="Xu Ning" userId="4b16d4e24b5f2f9c" providerId="LiveId" clId="{BCBCF41D-4679-3F48-BB63-038E6C6FCFFB}" dt="2020-09-23T07:33:36.107" v="268" actId="20577"/>
        <pc:sldMkLst>
          <pc:docMk/>
          <pc:sldMk cId="2712903267" sldId="318"/>
        </pc:sldMkLst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2" creationId="{CA5E9045-59EF-CB45-8187-20E9F97D4EE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3" creationId="{27BE0A62-EFDE-0543-9111-1BE7DAEA0A31}"/>
          </ac:spMkLst>
        </pc:spChg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4" creationId="{67655129-9FF4-CD4F-9431-FEF32D332DC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5" creationId="{20E77943-2A5B-0D40-88AC-6E94F6150E2C}"/>
          </ac:spMkLst>
        </pc:spChg>
        <pc:spChg chg="add mod ord">
          <ac:chgData name="Xu Ning" userId="4b16d4e24b5f2f9c" providerId="LiveId" clId="{BCBCF41D-4679-3F48-BB63-038E6C6FCFFB}" dt="2020-09-23T07:26:32.137" v="118" actId="26606"/>
          <ac:spMkLst>
            <pc:docMk/>
            <pc:sldMk cId="2712903267" sldId="318"/>
            <ac:spMk id="6" creationId="{24CC4A06-6FCB-034E-8CD9-264F43181D89}"/>
          </ac:spMkLst>
        </pc:spChg>
        <pc:spChg chg="add mod ord">
          <ac:chgData name="Xu Ning" userId="4b16d4e24b5f2f9c" providerId="LiveId" clId="{BCBCF41D-4679-3F48-BB63-038E6C6FCFFB}" dt="2020-09-23T07:33:36.107" v="268" actId="20577"/>
          <ac:spMkLst>
            <pc:docMk/>
            <pc:sldMk cId="2712903267" sldId="318"/>
            <ac:spMk id="7" creationId="{31DD4BF6-953C-DD42-AF48-9C3AE194F7AD}"/>
          </ac:spMkLst>
        </pc:spChg>
        <pc:picChg chg="add">
          <ac:chgData name="Xu Ning" userId="4b16d4e24b5f2f9c" providerId="LiveId" clId="{BCBCF41D-4679-3F48-BB63-038E6C6FCFFB}" dt="2020-09-23T07:26:32.137" v="118" actId="26606"/>
          <ac:picMkLst>
            <pc:docMk/>
            <pc:sldMk cId="2712903267" sldId="318"/>
            <ac:picMk id="9" creationId="{D74D2744-5016-43DA-9737-539C3821AEEC}"/>
          </ac:picMkLst>
        </pc:picChg>
      </pc:sldChg>
      <pc:sldChg chg="addSp delSp modSp new mod">
        <pc:chgData name="Xu Ning" userId="4b16d4e24b5f2f9c" providerId="LiveId" clId="{BCBCF41D-4679-3F48-BB63-038E6C6FCFFB}" dt="2020-09-23T07:50:10.762" v="461" actId="20577"/>
        <pc:sldMkLst>
          <pc:docMk/>
          <pc:sldMk cId="4138208111" sldId="319"/>
        </pc:sldMkLst>
        <pc:spChg chg="mod">
          <ac:chgData name="Xu Ning" userId="4b16d4e24b5f2f9c" providerId="LiveId" clId="{BCBCF41D-4679-3F48-BB63-038E6C6FCFFB}" dt="2020-09-23T07:43:51.870" v="300" actId="20577"/>
          <ac:spMkLst>
            <pc:docMk/>
            <pc:sldMk cId="4138208111" sldId="319"/>
            <ac:spMk id="2" creationId="{0CF7B20C-ED59-C04C-8502-B2D3C40553C0}"/>
          </ac:spMkLst>
        </pc:spChg>
        <pc:spChg chg="mod">
          <ac:chgData name="Xu Ning" userId="4b16d4e24b5f2f9c" providerId="LiveId" clId="{BCBCF41D-4679-3F48-BB63-038E6C6FCFFB}" dt="2020-09-23T07:50:10.762" v="461" actId="20577"/>
          <ac:spMkLst>
            <pc:docMk/>
            <pc:sldMk cId="4138208111" sldId="319"/>
            <ac:spMk id="3" creationId="{3B7ED804-591A-3A40-A19E-CBC53950F691}"/>
          </ac:spMkLst>
        </pc:spChg>
        <pc:graphicFrameChg chg="add del mod modGraphic">
          <ac:chgData name="Xu Ning" userId="4b16d4e24b5f2f9c" providerId="LiveId" clId="{BCBCF41D-4679-3F48-BB63-038E6C6FCFFB}" dt="2020-09-23T07:47:45.157" v="304"/>
          <ac:graphicFrameMkLst>
            <pc:docMk/>
            <pc:sldMk cId="4138208111" sldId="319"/>
            <ac:graphicFrameMk id="4" creationId="{37888D9D-CD38-D542-A895-5B450E2F46FD}"/>
          </ac:graphicFrameMkLst>
        </pc:graphicFrameChg>
        <pc:picChg chg="add del mod">
          <ac:chgData name="Xu Ning" userId="4b16d4e24b5f2f9c" providerId="LiveId" clId="{BCBCF41D-4679-3F48-BB63-038E6C6FCFFB}" dt="2020-09-23T07:49:05.099" v="307" actId="478"/>
          <ac:picMkLst>
            <pc:docMk/>
            <pc:sldMk cId="4138208111" sldId="319"/>
            <ac:picMk id="5" creationId="{6F9EB54E-0122-3441-ADDF-23471B537D0D}"/>
          </ac:picMkLst>
        </pc:picChg>
        <pc:picChg chg="add mod">
          <ac:chgData name="Xu Ning" userId="4b16d4e24b5f2f9c" providerId="LiveId" clId="{BCBCF41D-4679-3F48-BB63-038E6C6FCFFB}" dt="2020-09-23T07:49:08.518" v="309" actId="1076"/>
          <ac:picMkLst>
            <pc:docMk/>
            <pc:sldMk cId="4138208111" sldId="319"/>
            <ac:picMk id="6" creationId="{04BFFEC2-D387-2142-A418-679DADD405DF}"/>
          </ac:picMkLst>
        </pc:picChg>
      </pc:sldChg>
      <pc:sldChg chg="addSp modSp new mod">
        <pc:chgData name="Xu Ning" userId="4b16d4e24b5f2f9c" providerId="LiveId" clId="{BCBCF41D-4679-3F48-BB63-038E6C6FCFFB}" dt="2020-09-23T08:32:59.275" v="1582" actId="20577"/>
        <pc:sldMkLst>
          <pc:docMk/>
          <pc:sldMk cId="3995495397" sldId="320"/>
        </pc:sldMkLst>
        <pc:spChg chg="mod">
          <ac:chgData name="Xu Ning" userId="4b16d4e24b5f2f9c" providerId="LiveId" clId="{BCBCF41D-4679-3F48-BB63-038E6C6FCFFB}" dt="2020-09-23T07:51:21.342" v="485" actId="20577"/>
          <ac:spMkLst>
            <pc:docMk/>
            <pc:sldMk cId="3995495397" sldId="320"/>
            <ac:spMk id="2" creationId="{2FADE188-A6E8-AB40-87EB-44114F31FBBB}"/>
          </ac:spMkLst>
        </pc:spChg>
        <pc:spChg chg="mod">
          <ac:chgData name="Xu Ning" userId="4b16d4e24b5f2f9c" providerId="LiveId" clId="{BCBCF41D-4679-3F48-BB63-038E6C6FCFFB}" dt="2020-09-23T08:32:59.275" v="1582" actId="20577"/>
          <ac:spMkLst>
            <pc:docMk/>
            <pc:sldMk cId="3995495397" sldId="320"/>
            <ac:spMk id="3" creationId="{74E65BAE-759D-5F4A-B291-CA6D89DDD9E8}"/>
          </ac:spMkLst>
        </pc:spChg>
        <pc:picChg chg="add mod">
          <ac:chgData name="Xu Ning" userId="4b16d4e24b5f2f9c" providerId="LiveId" clId="{BCBCF41D-4679-3F48-BB63-038E6C6FCFFB}" dt="2020-09-23T07:51:15.771" v="468" actId="14100"/>
          <ac:picMkLst>
            <pc:docMk/>
            <pc:sldMk cId="3995495397" sldId="320"/>
            <ac:picMk id="4" creationId="{E8203319-6B42-584B-9253-2EAC2423CB10}"/>
          </ac:picMkLst>
        </pc:picChg>
      </pc:sldChg>
      <pc:sldChg chg="addSp delSp modSp new mod ord">
        <pc:chgData name="Xu Ning" userId="4b16d4e24b5f2f9c" providerId="LiveId" clId="{BCBCF41D-4679-3F48-BB63-038E6C6FCFFB}" dt="2020-09-23T08:20:39.902" v="1123" actId="478"/>
        <pc:sldMkLst>
          <pc:docMk/>
          <pc:sldMk cId="2577679908" sldId="321"/>
        </pc:sldMkLst>
        <pc:spChg chg="mod">
          <ac:chgData name="Xu Ning" userId="4b16d4e24b5f2f9c" providerId="LiveId" clId="{BCBCF41D-4679-3F48-BB63-038E6C6FCFFB}" dt="2020-09-23T08:04:38.456" v="745" actId="20577"/>
          <ac:spMkLst>
            <pc:docMk/>
            <pc:sldMk cId="2577679908" sldId="321"/>
            <ac:spMk id="2" creationId="{A57B310F-3380-C04C-9611-5825ED0B18C0}"/>
          </ac:spMkLst>
        </pc:spChg>
        <pc:spChg chg="mod">
          <ac:chgData name="Xu Ning" userId="4b16d4e24b5f2f9c" providerId="LiveId" clId="{BCBCF41D-4679-3F48-BB63-038E6C6FCFFB}" dt="2020-09-23T08:17:48.203" v="1057" actId="20577"/>
          <ac:spMkLst>
            <pc:docMk/>
            <pc:sldMk cId="2577679908" sldId="321"/>
            <ac:spMk id="3" creationId="{92E6BE08-CF4C-4348-8A48-C7A255376C25}"/>
          </ac:spMkLst>
        </pc:spChg>
        <pc:spChg chg="add mod">
          <ac:chgData name="Xu Ning" userId="4b16d4e24b5f2f9c" providerId="LiveId" clId="{BCBCF41D-4679-3F48-BB63-038E6C6FCFFB}" dt="2020-09-23T08:19:27.813" v="1091" actId="20577"/>
          <ac:spMkLst>
            <pc:docMk/>
            <pc:sldMk cId="2577679908" sldId="321"/>
            <ac:spMk id="6" creationId="{67CB6C94-CB86-074E-BFF2-8B97DA3F5A77}"/>
          </ac:spMkLst>
        </pc:spChg>
        <pc:spChg chg="add mod">
          <ac:chgData name="Xu Ning" userId="4b16d4e24b5f2f9c" providerId="LiveId" clId="{BCBCF41D-4679-3F48-BB63-038E6C6FCFFB}" dt="2020-09-23T08:20:07.290" v="1109" actId="20577"/>
          <ac:spMkLst>
            <pc:docMk/>
            <pc:sldMk cId="2577679908" sldId="321"/>
            <ac:spMk id="7" creationId="{0F5A81D5-370B-6540-B158-6FA82234065D}"/>
          </ac:spMkLst>
        </pc:spChg>
        <pc:spChg chg="add mod">
          <ac:chgData name="Xu Ning" userId="4b16d4e24b5f2f9c" providerId="LiveId" clId="{BCBCF41D-4679-3F48-BB63-038E6C6FCFFB}" dt="2020-09-23T08:20:35.226" v="1122" actId="20577"/>
          <ac:spMkLst>
            <pc:docMk/>
            <pc:sldMk cId="2577679908" sldId="321"/>
            <ac:spMk id="9" creationId="{49FAA103-7B6B-694F-A401-366406941F50}"/>
          </ac:spMkLst>
        </pc:spChg>
        <pc:graphicFrameChg chg="add del mod modGraphic">
          <ac:chgData name="Xu Ning" userId="4b16d4e24b5f2f9c" providerId="LiveId" clId="{BCBCF41D-4679-3F48-BB63-038E6C6FCFFB}" dt="2020-09-23T08:19:31.326" v="1092" actId="478"/>
          <ac:graphicFrameMkLst>
            <pc:docMk/>
            <pc:sldMk cId="2577679908" sldId="321"/>
            <ac:graphicFrameMk id="4" creationId="{8492292F-7686-0F45-A45C-731C7B3C2A9D}"/>
          </ac:graphicFrameMkLst>
        </pc:graphicFrameChg>
        <pc:graphicFrameChg chg="add del mod modGraphic">
          <ac:chgData name="Xu Ning" userId="4b16d4e24b5f2f9c" providerId="LiveId" clId="{BCBCF41D-4679-3F48-BB63-038E6C6FCFFB}" dt="2020-09-23T08:20:12.960" v="1110" actId="478"/>
          <ac:graphicFrameMkLst>
            <pc:docMk/>
            <pc:sldMk cId="2577679908" sldId="321"/>
            <ac:graphicFrameMk id="5" creationId="{16A8DBA9-E924-784F-B329-872F2AD22637}"/>
          </ac:graphicFrameMkLst>
        </pc:graphicFrameChg>
        <pc:graphicFrameChg chg="add del mod modGraphic">
          <ac:chgData name="Xu Ning" userId="4b16d4e24b5f2f9c" providerId="LiveId" clId="{BCBCF41D-4679-3F48-BB63-038E6C6FCFFB}" dt="2020-09-23T08:20:39.902" v="1123" actId="478"/>
          <ac:graphicFrameMkLst>
            <pc:docMk/>
            <pc:sldMk cId="2577679908" sldId="321"/>
            <ac:graphicFrameMk id="8" creationId="{537884FB-D7B4-5741-A0C5-EA0660F4CE41}"/>
          </ac:graphicFrameMkLst>
        </pc:graphicFrameChg>
      </pc:sldChg>
      <pc:sldChg chg="addSp delSp modSp new mod modClrScheme chgLayout">
        <pc:chgData name="Xu Ning" userId="4b16d4e24b5f2f9c" providerId="LiveId" clId="{BCBCF41D-4679-3F48-BB63-038E6C6FCFFB}" dt="2020-09-23T08:31:01.682" v="1397" actId="20577"/>
        <pc:sldMkLst>
          <pc:docMk/>
          <pc:sldMk cId="3154602775" sldId="322"/>
        </pc:sldMkLst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2" creationId="{A0A59AD5-C576-1049-92DF-3D998EF603F4}"/>
          </ac:spMkLst>
        </pc:spChg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3" creationId="{64758B2D-592C-2B4E-A9BA-DC7011D3A024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4" creationId="{962618DC-D631-BB44-8EDE-312FCE9D1208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5" creationId="{8308E767-D036-774D-AE59-F360E30352FC}"/>
          </ac:spMkLst>
        </pc:spChg>
        <pc:spChg chg="add mod ord">
          <ac:chgData name="Xu Ning" userId="4b16d4e24b5f2f9c" providerId="LiveId" clId="{BCBCF41D-4679-3F48-BB63-038E6C6FCFFB}" dt="2020-09-23T08:31:01.682" v="1397" actId="20577"/>
          <ac:spMkLst>
            <pc:docMk/>
            <pc:sldMk cId="3154602775" sldId="322"/>
            <ac:spMk id="6" creationId="{97B1EA07-49DB-2E4D-B3B5-1237A50D3636}"/>
          </ac:spMkLst>
        </pc:spChg>
        <pc:spChg chg="add mod ord">
          <ac:chgData name="Xu Ning" userId="4b16d4e24b5f2f9c" providerId="LiveId" clId="{BCBCF41D-4679-3F48-BB63-038E6C6FCFFB}" dt="2020-09-23T08:30:51.919" v="1390" actId="20577"/>
          <ac:spMkLst>
            <pc:docMk/>
            <pc:sldMk cId="3154602775" sldId="322"/>
            <ac:spMk id="7" creationId="{B3384FFB-F0D3-4C4F-9674-4786CC5C629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9272012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20281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61182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06374189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88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905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8137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605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16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1332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9930846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55631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12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——2 </a:t>
            </a:r>
            <a:r>
              <a:rPr lang="zh-CN" altLang="en-US" dirty="0"/>
              <a:t>基础数据结构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8EF71-A627-654B-8EA4-20788DC0DE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4E30-99B6-D14A-9E19-FB70C913615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71BA1-596A-214E-83F3-E052990ABF5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85B8C8-A4A0-B744-A213-86B74AFE9F1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4D2744-5016-43DA-9737-539C382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43" r="14057" b="-1"/>
          <a:stretch/>
        </p:blipFill>
        <p:spPr>
          <a:xfrm>
            <a:off x="6502400" y="10"/>
            <a:ext cx="6502400" cy="975359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CC4A06-6FCB-034E-8CD9-264F431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DD4BF6-953C-DD42-AF48-9C3AE194F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</p:spPr>
        <p:txBody>
          <a:bodyPr>
            <a:normAutofit/>
          </a:bodyPr>
          <a:lstStyle/>
          <a:p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第二章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第四章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语言教程</a:t>
            </a:r>
            <a:r>
              <a:rPr lang="en-US" altLang="zh-CN" dirty="0"/>
              <a:t>》(</a:t>
            </a:r>
            <a:r>
              <a:rPr lang="zh-CN" altLang="en-US" dirty="0"/>
              <a:t>在线版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3.-8. (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www.math.pku.edu.cn</a:t>
            </a:r>
            <a:r>
              <a:rPr lang="en-US" altLang="zh-CN" sz="2000" dirty="0"/>
              <a:t>/teachers/</a:t>
            </a:r>
            <a:r>
              <a:rPr lang="en-US" altLang="zh-CN" sz="2000" dirty="0" err="1"/>
              <a:t>lidf</a:t>
            </a:r>
            <a:r>
              <a:rPr lang="en-US" altLang="zh-CN" sz="2000" dirty="0"/>
              <a:t>/docs/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/html/_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/prog-type-</a:t>
            </a:r>
            <a:r>
              <a:rPr lang="en-US" altLang="zh-CN" sz="2000" dirty="0" err="1"/>
              <a:t>intro.html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属性函数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属性探索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强制转换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变量类型</a:t>
            </a: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维度属性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881594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 &lt;- matrix(1:9,nrow=3)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mode(m)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"numeric"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class(m)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is.matrix(m)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TRUE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as.numeric(m)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48730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向量长度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矩阵维度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2  3  4  9  8  7  7 -2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length(y)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m=matrix(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y,nrow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=2,byrow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[,1] [,2] [,3] [,4] [,5]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[1,]    1    2    3    4   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[2,]    8    7    7   -2  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ncol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dim(m)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28846058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向量元素名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names(euro)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y=1:5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names(y)=c('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a','b','c','d','e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a b c d e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names()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替代功能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元素名，也可以直接修改元素名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48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/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307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元素修改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取子集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元素定位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79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c(a,3)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c(a,4)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append(a,c(1,2),after=3)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a[-2]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26115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索引具有逻辑性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，根据判断运算返回的逻辑结果访问数据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同样原理，矩阵索引如何使用呢？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79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2739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which()函数条件定位</a:t>
            </a:r>
          </a:p>
        </p:txBody>
      </p:sp>
    </p:spTree>
    <p:extLst>
      <p:ext uri="{BB962C8B-B14F-4D97-AF65-F5344CB8AC3E}">
        <p14:creationId xmlns:p14="http://schemas.microsoft.com/office/powerpoint/2010/main" val="2036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-5  3  7  9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order(a)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练习：请用代码取出第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小的数据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sort(a,decreasing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4825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a=c(72,81,54,80,92,68,85,88,76,45)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ifelse(a&gt;=60,'yes','no')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ifelse(a&gt;=80,'&gt;80’,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ifelse(a&gt;=60&amp;a&lt;80,'60--80','&lt;60'))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"60--80" "&gt;80"    "&lt;60"    "&gt;80"    "&gt;80"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案例：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个学生的成绩进行判断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的分支判断可以嵌套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53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which(a&lt;2)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a[a&lt;2]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subset(a,a&lt;7 &amp; a&gt;2)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84719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1EA07-49DB-2E4D-B3B5-1237A50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(1,3,5)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(2,4,6)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的内积和外积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之和</a:t>
                </a:r>
              </a:p>
            </p:txBody>
          </p:sp>
        </mc:Choice>
        <mc:Fallback xmlns="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027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310F-3380-C04C-9611-5825ED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BE08-CF4C-4348-8A48-C7A2553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916111" cy="6667501"/>
          </a:xfrm>
        </p:spPr>
        <p:txBody>
          <a:bodyPr/>
          <a:lstStyle/>
          <a:p>
            <a:r>
              <a:rPr kumimoji="1" lang="zh-CN" altLang="en-US" dirty="0"/>
              <a:t>生成两个矩阵，利用该矩阵计算并生成新的矩阵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的相乘，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矩阵的加和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 N X Y</a:t>
            </a:r>
            <a:r>
              <a:rPr kumimoji="1" lang="zh-CN" altLang="en-US" dirty="0"/>
              <a:t>四个矩阵拼接组合如下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/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𝑀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/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𝑁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−</m:t>
                                </m:r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/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79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B20C-ED59-C04C-8502-B2D3C40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D804-591A-3A40-A19E-CBC5395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192587" cy="6667501"/>
          </a:xfrm>
        </p:spPr>
        <p:txBody>
          <a:bodyPr/>
          <a:lstStyle/>
          <a:p>
            <a:r>
              <a:rPr kumimoji="1" lang="zh-CN" altLang="en-US" dirty="0"/>
              <a:t>右侧列出了常见的运算符，请探索在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中的运算符优先级。例如 </a:t>
            </a:r>
            <a:r>
              <a:rPr kumimoji="1" lang="en-US" altLang="zh-CN" dirty="0"/>
              <a:t>1+2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运算中*优先级高于</a:t>
            </a:r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FFEC2-D387-2142-A418-679DADD4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002906"/>
            <a:ext cx="3898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81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E188-A6E8-AB40-87EB-44114F3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5BAE-759D-5F4A-B291-CA6D89DD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利用随机函数生成</a:t>
            </a:r>
            <a:r>
              <a:rPr lang="en-US" altLang="zh-CN" dirty="0"/>
              <a:t>100</a:t>
            </a:r>
            <a:r>
              <a:rPr lang="zh-CN" altLang="en-US" dirty="0"/>
              <a:t>个期望为</a:t>
            </a:r>
            <a:r>
              <a:rPr lang="en-US" altLang="zh-CN" dirty="0"/>
              <a:t>0</a:t>
            </a:r>
            <a:r>
              <a:rPr lang="zh-CN" altLang="en-US" dirty="0"/>
              <a:t>方差为</a:t>
            </a:r>
            <a:r>
              <a:rPr lang="en-US" altLang="zh-CN" dirty="0"/>
              <a:t>10</a:t>
            </a:r>
            <a:r>
              <a:rPr lang="zh-CN" altLang="en-US" dirty="0"/>
              <a:t>的随机数，测试其中是否存在</a:t>
            </a:r>
            <a:r>
              <a:rPr lang="en-US" altLang="zh-CN" dirty="0"/>
              <a:t>0</a:t>
            </a:r>
            <a:r>
              <a:rPr lang="zh-CN" altLang="en-US" dirty="0"/>
              <a:t>，生成随机数的函数如下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检验其中是否存在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探索这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个数字中是否存在不大于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的数字，若存在请核算一共有多少个，并将不大于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的数字所在位置显示出来。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03319-6B42-584B-9253-2EAC242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0" y="3088755"/>
            <a:ext cx="4718355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53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操作要求：所有数字均舍弃小数部分，其中正数求自然指数运算，而负数则按照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3185</Words>
  <Application>Microsoft Macintosh PowerPoint</Application>
  <PresentationFormat>自定义</PresentationFormat>
  <Paragraphs>586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ModernPortfolio</vt:lpstr>
      <vt:lpstr>Equation</vt:lpstr>
      <vt:lpstr>数据分析与处理技术——2 基础数据结构</vt:lpstr>
      <vt:lpstr>参考书籍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</dc:title>
  <dc:creator>Xu Ning</dc:creator>
  <cp:lastModifiedBy>Xu Ning</cp:lastModifiedBy>
  <cp:revision>2</cp:revision>
  <dcterms:created xsi:type="dcterms:W3CDTF">2020-09-23T07:26:32Z</dcterms:created>
  <dcterms:modified xsi:type="dcterms:W3CDTF">2020-10-01T00:31:40Z</dcterms:modified>
</cp:coreProperties>
</file>