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2" r:id="rId2"/>
    <p:sldId id="311" r:id="rId3"/>
    <p:sldId id="274" r:id="rId4"/>
    <p:sldId id="297" r:id="rId5"/>
    <p:sldId id="302" r:id="rId6"/>
    <p:sldId id="303" r:id="rId7"/>
    <p:sldId id="288" r:id="rId8"/>
    <p:sldId id="289" r:id="rId9"/>
    <p:sldId id="315" r:id="rId10"/>
    <p:sldId id="308" r:id="rId11"/>
    <p:sldId id="290" r:id="rId12"/>
    <p:sldId id="316" r:id="rId13"/>
    <p:sldId id="310" r:id="rId14"/>
    <p:sldId id="285" r:id="rId15"/>
    <p:sldId id="266" r:id="rId16"/>
    <p:sldId id="267" r:id="rId17"/>
    <p:sldId id="268" r:id="rId18"/>
    <p:sldId id="286" r:id="rId19"/>
    <p:sldId id="312" r:id="rId20"/>
    <p:sldId id="283" r:id="rId21"/>
    <p:sldId id="275" r:id="rId22"/>
    <p:sldId id="276" r:id="rId23"/>
    <p:sldId id="284" r:id="rId24"/>
    <p:sldId id="259" r:id="rId25"/>
    <p:sldId id="272" r:id="rId26"/>
    <p:sldId id="260" r:id="rId27"/>
    <p:sldId id="261" r:id="rId28"/>
    <p:sldId id="278" r:id="rId29"/>
    <p:sldId id="313" r:id="rId30"/>
    <p:sldId id="273" r:id="rId31"/>
    <p:sldId id="262" r:id="rId32"/>
    <p:sldId id="279" r:id="rId33"/>
    <p:sldId id="280" r:id="rId34"/>
    <p:sldId id="281" r:id="rId35"/>
    <p:sldId id="269" r:id="rId36"/>
    <p:sldId id="270" r:id="rId37"/>
    <p:sldId id="314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3FF"/>
    <a:srgbClr val="2B38BB"/>
    <a:srgbClr val="090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5D144-085D-2940-B818-B06D2DF38B2C}" v="144" dt="2020-10-01T07:26:15.28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3"/>
  </p:normalViewPr>
  <p:slideViewPr>
    <p:cSldViewPr snapToGrid="0" snapToObjects="1">
      <p:cViewPr varScale="1">
        <p:scale>
          <a:sx n="77" d="100"/>
          <a:sy n="77" d="100"/>
        </p:scale>
        <p:origin x="1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EF2A19A9-35C0-C44F-95E4-1BADA970531E}"/>
    <pc:docChg chg="undo custSel addSld delSld modSld sldOrd">
      <pc:chgData name="Xu Ning" userId="4b16d4e24b5f2f9c" providerId="LiveId" clId="{EF2A19A9-35C0-C44F-95E4-1BADA970531E}" dt="2019-09-24T15:59:30.355" v="1144" actId="207"/>
      <pc:docMkLst>
        <pc:docMk/>
      </pc:docMkLst>
      <pc:sldChg chg="del ord">
        <pc:chgData name="Xu Ning" userId="4b16d4e24b5f2f9c" providerId="LiveId" clId="{EF2A19A9-35C0-C44F-95E4-1BADA970531E}" dt="2019-09-24T01:07:31.723" v="6" actId="2696"/>
        <pc:sldMkLst>
          <pc:docMk/>
          <pc:sldMk cId="0" sldId="257"/>
        </pc:sldMkLst>
      </pc:sldChg>
      <pc:sldChg chg="modSp">
        <pc:chgData name="Xu Ning" userId="4b16d4e24b5f2f9c" providerId="LiveId" clId="{EF2A19A9-35C0-C44F-95E4-1BADA970531E}" dt="2019-09-24T01:04:02.787" v="5" actId="27636"/>
        <pc:sldMkLst>
          <pc:docMk/>
          <pc:sldMk cId="100564843" sldId="277"/>
        </pc:sldMkLst>
        <pc:spChg chg="mod">
          <ac:chgData name="Xu Ning" userId="4b16d4e24b5f2f9c" providerId="LiveId" clId="{EF2A19A9-35C0-C44F-95E4-1BADA970531E}" dt="2019-09-24T01:04:02.787" v="5" actId="27636"/>
          <ac:spMkLst>
            <pc:docMk/>
            <pc:sldMk cId="100564843" sldId="277"/>
            <ac:spMk id="3" creationId="{30FAB88D-7446-9D45-87BC-AF135F1AD57E}"/>
          </ac:spMkLst>
        </pc:spChg>
      </pc:sldChg>
      <pc:sldChg chg="addSp modSp">
        <pc:chgData name="Xu Ning" userId="4b16d4e24b5f2f9c" providerId="LiveId" clId="{EF2A19A9-35C0-C44F-95E4-1BADA970531E}" dt="2019-09-24T13:46:55.502" v="87"/>
        <pc:sldMkLst>
          <pc:docMk/>
          <pc:sldMk cId="2271741893" sldId="282"/>
        </pc:sldMkLst>
        <pc:spChg chg="mod">
          <ac:chgData name="Xu Ning" userId="4b16d4e24b5f2f9c" providerId="LiveId" clId="{EF2A19A9-35C0-C44F-95E4-1BADA970531E}" dt="2019-09-24T01:25:34.672" v="83" actId="20577"/>
          <ac:spMkLst>
            <pc:docMk/>
            <pc:sldMk cId="2271741893" sldId="282"/>
            <ac:spMk id="5" creationId="{00000000-0000-0000-0000-000000000000}"/>
          </ac:spMkLst>
        </pc:spChg>
        <pc:picChg chg="add">
          <ac:chgData name="Xu Ning" userId="4b16d4e24b5f2f9c" providerId="LiveId" clId="{EF2A19A9-35C0-C44F-95E4-1BADA970531E}" dt="2019-09-24T01:03:36.216" v="2"/>
          <ac:picMkLst>
            <pc:docMk/>
            <pc:sldMk cId="2271741893" sldId="282"/>
            <ac:picMk id="9" creationId="{45940322-2AB0-F245-B6D1-695A702507F5}"/>
          </ac:picMkLst>
        </pc:picChg>
        <pc:picChg chg="add">
          <ac:chgData name="Xu Ning" userId="4b16d4e24b5f2f9c" providerId="LiveId" clId="{EF2A19A9-35C0-C44F-95E4-1BADA970531E}" dt="2019-09-24T13:46:55.502" v="87"/>
          <ac:picMkLst>
            <pc:docMk/>
            <pc:sldMk cId="2271741893" sldId="282"/>
            <ac:picMk id="10" creationId="{F0DCD811-02E3-4A40-8FD1-CC82342B8406}"/>
          </ac:picMkLst>
        </pc:picChg>
      </pc:sldChg>
      <pc:sldChg chg="add ord">
        <pc:chgData name="Xu Ning" userId="4b16d4e24b5f2f9c" providerId="LiveId" clId="{EF2A19A9-35C0-C44F-95E4-1BADA970531E}" dt="2019-09-24T01:22:25.724" v="24"/>
        <pc:sldMkLst>
          <pc:docMk/>
          <pc:sldMk cId="1521278757" sldId="287"/>
        </pc:sldMkLst>
      </pc:sldChg>
      <pc:sldChg chg="modSp add">
        <pc:chgData name="Xu Ning" userId="4b16d4e24b5f2f9c" providerId="LiveId" clId="{EF2A19A9-35C0-C44F-95E4-1BADA970531E}" dt="2019-09-24T01:24:04.664" v="43" actId="20577"/>
        <pc:sldMkLst>
          <pc:docMk/>
          <pc:sldMk cId="3867364010" sldId="288"/>
        </pc:sldMkLst>
        <pc:spChg chg="mod">
          <ac:chgData name="Xu Ning" userId="4b16d4e24b5f2f9c" providerId="LiveId" clId="{EF2A19A9-35C0-C44F-95E4-1BADA970531E}" dt="2019-09-24T01:23:42.382" v="26" actId="20577"/>
          <ac:spMkLst>
            <pc:docMk/>
            <pc:sldMk cId="3867364010" sldId="288"/>
            <ac:spMk id="158" creationId="{00000000-0000-0000-0000-000000000000}"/>
          </ac:spMkLst>
        </pc:spChg>
        <pc:spChg chg="mod">
          <ac:chgData name="Xu Ning" userId="4b16d4e24b5f2f9c" providerId="LiveId" clId="{EF2A19A9-35C0-C44F-95E4-1BADA970531E}" dt="2019-09-24T01:24:04.664" v="43" actId="20577"/>
          <ac:spMkLst>
            <pc:docMk/>
            <pc:sldMk cId="3867364010" sldId="288"/>
            <ac:spMk id="162" creationId="{00000000-0000-0000-0000-000000000000}"/>
          </ac:spMkLst>
        </pc:spChg>
      </pc:sldChg>
      <pc:sldChg chg="addSp delSp modSp add">
        <pc:chgData name="Xu Ning" userId="4b16d4e24b5f2f9c" providerId="LiveId" clId="{EF2A19A9-35C0-C44F-95E4-1BADA970531E}" dt="2019-09-24T15:43:56.650" v="720" actId="1076"/>
        <pc:sldMkLst>
          <pc:docMk/>
          <pc:sldMk cId="69475842" sldId="289"/>
        </pc:sldMkLst>
        <pc:spChg chg="add mod">
          <ac:chgData name="Xu Ning" userId="4b16d4e24b5f2f9c" providerId="LiveId" clId="{EF2A19A9-35C0-C44F-95E4-1BADA970531E}" dt="2019-09-24T15:19:36.017" v="274" actId="1076"/>
          <ac:spMkLst>
            <pc:docMk/>
            <pc:sldMk cId="69475842" sldId="289"/>
            <ac:spMk id="2" creationId="{A56212B3-E3D2-FE47-A660-CFF64D519D84}"/>
          </ac:spMkLst>
        </pc:spChg>
        <pc:spChg chg="add del mod">
          <ac:chgData name="Xu Ning" userId="4b16d4e24b5f2f9c" providerId="LiveId" clId="{EF2A19A9-35C0-C44F-95E4-1BADA970531E}" dt="2019-09-24T15:42:31.558" v="706" actId="478"/>
          <ac:spMkLst>
            <pc:docMk/>
            <pc:sldMk cId="69475842" sldId="289"/>
            <ac:spMk id="3" creationId="{BF52DF06-6842-094B-A166-D2A2E6455B5A}"/>
          </ac:spMkLst>
        </pc:spChg>
        <pc:spChg chg="mod">
          <ac:chgData name="Xu Ning" userId="4b16d4e24b5f2f9c" providerId="LiveId" clId="{EF2A19A9-35C0-C44F-95E4-1BADA970531E}" dt="2019-09-24T15:43:46.943" v="714" actId="1076"/>
          <ac:spMkLst>
            <pc:docMk/>
            <pc:sldMk cId="69475842" sldId="289"/>
            <ac:spMk id="15" creationId="{C99E511B-7ED7-414F-91F7-B0F66E9199AE}"/>
          </ac:spMkLst>
        </pc:spChg>
        <pc:spChg chg="add mod">
          <ac:chgData name="Xu Ning" userId="4b16d4e24b5f2f9c" providerId="LiveId" clId="{EF2A19A9-35C0-C44F-95E4-1BADA970531E}" dt="2019-09-24T15:43:56.650" v="720" actId="1076"/>
          <ac:spMkLst>
            <pc:docMk/>
            <pc:sldMk cId="69475842" sldId="289"/>
            <ac:spMk id="18" creationId="{AA20BE60-482A-FE47-9958-249103511560}"/>
          </ac:spMkLst>
        </pc:spChg>
        <pc:spChg chg="mod">
          <ac:chgData name="Xu Ning" userId="4b16d4e24b5f2f9c" providerId="LiveId" clId="{EF2A19A9-35C0-C44F-95E4-1BADA970531E}" dt="2019-09-24T15:43:44.003" v="713" actId="1076"/>
          <ac:spMkLst>
            <pc:docMk/>
            <pc:sldMk cId="69475842" sldId="289"/>
            <ac:spMk id="167" creationId="{00000000-0000-0000-0000-000000000000}"/>
          </ac:spMkLst>
        </pc:spChg>
        <pc:spChg chg="mod">
          <ac:chgData name="Xu Ning" userId="4b16d4e24b5f2f9c" providerId="LiveId" clId="{EF2A19A9-35C0-C44F-95E4-1BADA970531E}" dt="2019-09-24T15:20:01.490" v="284" actId="20577"/>
          <ac:spMkLst>
            <pc:docMk/>
            <pc:sldMk cId="69475842" sldId="289"/>
            <ac:spMk id="173" creationId="{00000000-0000-0000-0000-000000000000}"/>
          </ac:spMkLst>
        </pc:spChg>
        <pc:spChg chg="mod">
          <ac:chgData name="Xu Ning" userId="4b16d4e24b5f2f9c" providerId="LiveId" clId="{EF2A19A9-35C0-C44F-95E4-1BADA970531E}" dt="2019-09-24T15:20:12.552" v="290" actId="1076"/>
          <ac:spMkLst>
            <pc:docMk/>
            <pc:sldMk cId="69475842" sldId="289"/>
            <ac:spMk id="179" creationId="{00000000-0000-0000-0000-000000000000}"/>
          </ac:spMkLst>
        </pc:spChg>
        <pc:spChg chg="mod">
          <ac:chgData name="Xu Ning" userId="4b16d4e24b5f2f9c" providerId="LiveId" clId="{EF2A19A9-35C0-C44F-95E4-1BADA970531E}" dt="2019-09-24T15:43:44.003" v="713" actId="1076"/>
          <ac:spMkLst>
            <pc:docMk/>
            <pc:sldMk cId="69475842" sldId="289"/>
            <ac:spMk id="180" creationId="{00000000-0000-0000-0000-000000000000}"/>
          </ac:spMkLst>
        </pc:spChg>
        <pc:grpChg chg="mod">
          <ac:chgData name="Xu Ning" userId="4b16d4e24b5f2f9c" providerId="LiveId" clId="{EF2A19A9-35C0-C44F-95E4-1BADA970531E}" dt="2019-09-24T15:19:39.768" v="275" actId="1076"/>
          <ac:grpSpMkLst>
            <pc:docMk/>
            <pc:sldMk cId="69475842" sldId="289"/>
            <ac:grpSpMk id="172" creationId="{00000000-0000-0000-0000-000000000000}"/>
          </ac:grpSpMkLst>
        </pc:grpChg>
        <pc:grpChg chg="mod">
          <ac:chgData name="Xu Ning" userId="4b16d4e24b5f2f9c" providerId="LiveId" clId="{EF2A19A9-35C0-C44F-95E4-1BADA970531E}" dt="2019-09-24T15:43:44.003" v="713" actId="1076"/>
          <ac:grpSpMkLst>
            <pc:docMk/>
            <pc:sldMk cId="69475842" sldId="289"/>
            <ac:grpSpMk id="178" creationId="{00000000-0000-0000-0000-000000000000}"/>
          </ac:grpSpMkLst>
        </pc:grpChg>
      </pc:sldChg>
      <pc:sldChg chg="modSp add del">
        <pc:chgData name="Xu Ning" userId="4b16d4e24b5f2f9c" providerId="LiveId" clId="{EF2A19A9-35C0-C44F-95E4-1BADA970531E}" dt="2019-09-24T15:18:43.003" v="220" actId="2696"/>
        <pc:sldMkLst>
          <pc:docMk/>
          <pc:sldMk cId="272345979" sldId="290"/>
        </pc:sldMkLst>
        <pc:spChg chg="mod">
          <ac:chgData name="Xu Ning" userId="4b16d4e24b5f2f9c" providerId="LiveId" clId="{EF2A19A9-35C0-C44F-95E4-1BADA970531E}" dt="2019-09-24T01:19:15.327" v="20" actId="14100"/>
          <ac:spMkLst>
            <pc:docMk/>
            <pc:sldMk cId="272345979" sldId="290"/>
            <ac:spMk id="11" creationId="{3EADEBC3-2736-4052-9163-7A1ECDD4D79B}"/>
          </ac:spMkLst>
        </pc:spChg>
        <pc:spChg chg="mod">
          <ac:chgData name="Xu Ning" userId="4b16d4e24b5f2f9c" providerId="LiveId" clId="{EF2A19A9-35C0-C44F-95E4-1BADA970531E}" dt="2019-09-24T01:19:04.562" v="17" actId="404"/>
          <ac:spMkLst>
            <pc:docMk/>
            <pc:sldMk cId="272345979" sldId="290"/>
            <ac:spMk id="186" creationId="{00000000-0000-0000-0000-000000000000}"/>
          </ac:spMkLst>
        </pc:spChg>
        <pc:spChg chg="mod">
          <ac:chgData name="Xu Ning" userId="4b16d4e24b5f2f9c" providerId="LiveId" clId="{EF2A19A9-35C0-C44F-95E4-1BADA970531E}" dt="2019-09-24T01:19:22.569" v="21" actId="404"/>
          <ac:spMkLst>
            <pc:docMk/>
            <pc:sldMk cId="272345979" sldId="290"/>
            <ac:spMk id="187" creationId="{00000000-0000-0000-0000-000000000000}"/>
          </ac:spMkLst>
        </pc:spChg>
        <pc:spChg chg="mod">
          <ac:chgData name="Xu Ning" userId="4b16d4e24b5f2f9c" providerId="LiveId" clId="{EF2A19A9-35C0-C44F-95E4-1BADA970531E}" dt="2019-09-24T01:19:26.082" v="22" actId="404"/>
          <ac:spMkLst>
            <pc:docMk/>
            <pc:sldMk cId="272345979" sldId="290"/>
            <ac:spMk id="188" creationId="{00000000-0000-0000-0000-000000000000}"/>
          </ac:spMkLst>
        </pc:spChg>
        <pc:spChg chg="mod">
          <ac:chgData name="Xu Ning" userId="4b16d4e24b5f2f9c" providerId="LiveId" clId="{EF2A19A9-35C0-C44F-95E4-1BADA970531E}" dt="2019-09-24T15:02:04.400" v="88" actId="14100"/>
          <ac:spMkLst>
            <pc:docMk/>
            <pc:sldMk cId="272345979" sldId="290"/>
            <ac:spMk id="189" creationId="{00000000-0000-0000-0000-000000000000}"/>
          </ac:spMkLst>
        </pc:spChg>
      </pc:sldChg>
      <pc:sldChg chg="addSp delSp modSp add">
        <pc:chgData name="Xu Ning" userId="4b16d4e24b5f2f9c" providerId="LiveId" clId="{EF2A19A9-35C0-C44F-95E4-1BADA970531E}" dt="2019-09-24T15:27:02.559" v="473" actId="1076"/>
        <pc:sldMkLst>
          <pc:docMk/>
          <pc:sldMk cId="2041834148" sldId="290"/>
        </pc:sldMkLst>
        <pc:spChg chg="add del mod">
          <ac:chgData name="Xu Ning" userId="4b16d4e24b5f2f9c" providerId="LiveId" clId="{EF2A19A9-35C0-C44F-95E4-1BADA970531E}" dt="2019-09-24T15:26:06.592" v="407" actId="478"/>
          <ac:spMkLst>
            <pc:docMk/>
            <pc:sldMk cId="2041834148" sldId="290"/>
            <ac:spMk id="2" creationId="{4C76BAC7-ED81-7F47-B42D-EFB7DD071777}"/>
          </ac:spMkLst>
        </pc:spChg>
        <pc:spChg chg="add mod">
          <ac:chgData name="Xu Ning" userId="4b16d4e24b5f2f9c" providerId="LiveId" clId="{EF2A19A9-35C0-C44F-95E4-1BADA970531E}" dt="2019-09-24T15:26:33.658" v="413" actId="1076"/>
          <ac:spMkLst>
            <pc:docMk/>
            <pc:sldMk cId="2041834148" sldId="290"/>
            <ac:spMk id="3" creationId="{7FAA8A2F-B482-1649-9073-954AB2C6A35D}"/>
          </ac:spMkLst>
        </pc:spChg>
        <pc:spChg chg="del">
          <ac:chgData name="Xu Ning" userId="4b16d4e24b5f2f9c" providerId="LiveId" clId="{EF2A19A9-35C0-C44F-95E4-1BADA970531E}" dt="2019-09-24T15:23:50.030" v="387"/>
          <ac:spMkLst>
            <pc:docMk/>
            <pc:sldMk cId="2041834148" sldId="290"/>
            <ac:spMk id="10" creationId="{E5B1E4A8-371A-4D44-B43C-E2D94A98C40C}"/>
          </ac:spMkLst>
        </pc:spChg>
        <pc:spChg chg="del mod">
          <ac:chgData name="Xu Ning" userId="4b16d4e24b5f2f9c" providerId="LiveId" clId="{EF2A19A9-35C0-C44F-95E4-1BADA970531E}" dt="2019-09-24T15:23:55.681" v="389"/>
          <ac:spMkLst>
            <pc:docMk/>
            <pc:sldMk cId="2041834148" sldId="290"/>
            <ac:spMk id="11" creationId="{3EADEBC3-2736-4052-9163-7A1ECDD4D79B}"/>
          </ac:spMkLst>
        </pc:spChg>
        <pc:spChg chg="add mod">
          <ac:chgData name="Xu Ning" userId="4b16d4e24b5f2f9c" providerId="LiveId" clId="{EF2A19A9-35C0-C44F-95E4-1BADA970531E}" dt="2019-09-24T15:23:45.109" v="386" actId="1076"/>
          <ac:spMkLst>
            <pc:docMk/>
            <pc:sldMk cId="2041834148" sldId="290"/>
            <ac:spMk id="12" creationId="{92CEBB32-A138-2E42-8BF6-29DB764866E9}"/>
          </ac:spMkLst>
        </pc:spChg>
        <pc:spChg chg="add mod">
          <ac:chgData name="Xu Ning" userId="4b16d4e24b5f2f9c" providerId="LiveId" clId="{EF2A19A9-35C0-C44F-95E4-1BADA970531E}" dt="2019-09-24T15:27:02.559" v="473" actId="1076"/>
          <ac:spMkLst>
            <pc:docMk/>
            <pc:sldMk cId="2041834148" sldId="290"/>
            <ac:spMk id="15" creationId="{A0C9F118-F6C8-1945-899A-96F651EEA3D9}"/>
          </ac:spMkLst>
        </pc:spChg>
        <pc:spChg chg="mod">
          <ac:chgData name="Xu Ning" userId="4b16d4e24b5f2f9c" providerId="LiveId" clId="{EF2A19A9-35C0-C44F-95E4-1BADA970531E}" dt="2019-09-24T15:23:16.142" v="368" actId="20577"/>
          <ac:spMkLst>
            <pc:docMk/>
            <pc:sldMk cId="2041834148" sldId="290"/>
            <ac:spMk id="185" creationId="{00000000-0000-0000-0000-000000000000}"/>
          </ac:spMkLst>
        </pc:spChg>
        <pc:spChg chg="del mod">
          <ac:chgData name="Xu Ning" userId="4b16d4e24b5f2f9c" providerId="LiveId" clId="{EF2A19A9-35C0-C44F-95E4-1BADA970531E}" dt="2019-09-24T15:25:59.910" v="403" actId="478"/>
          <ac:spMkLst>
            <pc:docMk/>
            <pc:sldMk cId="2041834148" sldId="290"/>
            <ac:spMk id="186" creationId="{00000000-0000-0000-0000-000000000000}"/>
          </ac:spMkLst>
        </pc:spChg>
        <pc:spChg chg="add del mod">
          <ac:chgData name="Xu Ning" userId="4b16d4e24b5f2f9c" providerId="LiveId" clId="{EF2A19A9-35C0-C44F-95E4-1BADA970531E}" dt="2019-09-24T15:23:27.625" v="372" actId="20577"/>
          <ac:spMkLst>
            <pc:docMk/>
            <pc:sldMk cId="2041834148" sldId="290"/>
            <ac:spMk id="187" creationId="{00000000-0000-0000-0000-000000000000}"/>
          </ac:spMkLst>
        </pc:spChg>
        <pc:spChg chg="mod">
          <ac:chgData name="Xu Ning" userId="4b16d4e24b5f2f9c" providerId="LiveId" clId="{EF2A19A9-35C0-C44F-95E4-1BADA970531E}" dt="2019-09-24T15:23:30.032" v="374" actId="20577"/>
          <ac:spMkLst>
            <pc:docMk/>
            <pc:sldMk cId="2041834148" sldId="290"/>
            <ac:spMk id="188" creationId="{00000000-0000-0000-0000-000000000000}"/>
          </ac:spMkLst>
        </pc:spChg>
        <pc:spChg chg="del">
          <ac:chgData name="Xu Ning" userId="4b16d4e24b5f2f9c" providerId="LiveId" clId="{EF2A19A9-35C0-C44F-95E4-1BADA970531E}" dt="2019-09-24T15:26:01.369" v="404" actId="478"/>
          <ac:spMkLst>
            <pc:docMk/>
            <pc:sldMk cId="2041834148" sldId="290"/>
            <ac:spMk id="189" creationId="{00000000-0000-0000-0000-000000000000}"/>
          </ac:spMkLst>
        </pc:spChg>
      </pc:sldChg>
      <pc:sldChg chg="add del">
        <pc:chgData name="Xu Ning" userId="4b16d4e24b5f2f9c" providerId="LiveId" clId="{EF2A19A9-35C0-C44F-95E4-1BADA970531E}" dt="2019-09-24T15:18:43.027" v="221" actId="2696"/>
        <pc:sldMkLst>
          <pc:docMk/>
          <pc:sldMk cId="1644703361" sldId="291"/>
        </pc:sldMkLst>
      </pc:sldChg>
      <pc:sldChg chg="add del">
        <pc:chgData name="Xu Ning" userId="4b16d4e24b5f2f9c" providerId="LiveId" clId="{EF2A19A9-35C0-C44F-95E4-1BADA970531E}" dt="2019-09-24T15:20:32.682" v="291" actId="2696"/>
        <pc:sldMkLst>
          <pc:docMk/>
          <pc:sldMk cId="2485826670" sldId="292"/>
        </pc:sldMkLst>
      </pc:sldChg>
      <pc:sldChg chg="add">
        <pc:chgData name="Xu Ning" userId="4b16d4e24b5f2f9c" providerId="LiveId" clId="{EF2A19A9-35C0-C44F-95E4-1BADA970531E}" dt="2019-09-17T13:18:48.744" v="0"/>
        <pc:sldMkLst>
          <pc:docMk/>
          <pc:sldMk cId="1276970312" sldId="297"/>
        </pc:sldMkLst>
      </pc:sldChg>
      <pc:sldChg chg="addSp delSp modSp add">
        <pc:chgData name="Xu Ning" userId="4b16d4e24b5f2f9c" providerId="LiveId" clId="{EF2A19A9-35C0-C44F-95E4-1BADA970531E}" dt="2019-09-24T15:50:30.045" v="827" actId="20577"/>
        <pc:sldMkLst>
          <pc:docMk/>
          <pc:sldMk cId="3218610949" sldId="302"/>
        </pc:sldMkLst>
        <pc:spChg chg="add mod">
          <ac:chgData name="Xu Ning" userId="4b16d4e24b5f2f9c" providerId="LiveId" clId="{EF2A19A9-35C0-C44F-95E4-1BADA970531E}" dt="2019-09-24T15:49:31.001" v="733" actId="1076"/>
          <ac:spMkLst>
            <pc:docMk/>
            <pc:sldMk cId="3218610949" sldId="302"/>
            <ac:spMk id="2" creationId="{02874588-5249-E04B-8AE3-88795E7A25C1}"/>
          </ac:spMkLst>
        </pc:spChg>
        <pc:spChg chg="add mod">
          <ac:chgData name="Xu Ning" userId="4b16d4e24b5f2f9c" providerId="LiveId" clId="{EF2A19A9-35C0-C44F-95E4-1BADA970531E}" dt="2019-09-24T15:49:56.596" v="741" actId="1076"/>
          <ac:spMkLst>
            <pc:docMk/>
            <pc:sldMk cId="3218610949" sldId="302"/>
            <ac:spMk id="3" creationId="{0AE9954C-F02D-9440-A8DF-BA3DC8E5FE13}"/>
          </ac:spMkLst>
        </pc:spChg>
        <pc:spChg chg="mod">
          <ac:chgData name="Xu Ning" userId="4b16d4e24b5f2f9c" providerId="LiveId" clId="{EF2A19A9-35C0-C44F-95E4-1BADA970531E}" dt="2019-09-24T15:50:30.045" v="827" actId="20577"/>
          <ac:spMkLst>
            <pc:docMk/>
            <pc:sldMk cId="3218610949" sldId="302"/>
            <ac:spMk id="5" creationId="{5A20FBD9-6B9A-45F2-9B43-E6DE441C70E6}"/>
          </ac:spMkLst>
        </pc:spChg>
        <pc:spChg chg="del mod">
          <ac:chgData name="Xu Ning" userId="4b16d4e24b5f2f9c" providerId="LiveId" clId="{EF2A19A9-35C0-C44F-95E4-1BADA970531E}" dt="2019-09-24T15:49:05.369" v="729" actId="478"/>
          <ac:spMkLst>
            <pc:docMk/>
            <pc:sldMk cId="3218610949" sldId="302"/>
            <ac:spMk id="6" creationId="{5D539338-BDC6-4E21-9856-91FD229AE258}"/>
          </ac:spMkLst>
        </pc:spChg>
      </pc:sldChg>
      <pc:sldChg chg="addSp delSp modSp add">
        <pc:chgData name="Xu Ning" userId="4b16d4e24b5f2f9c" providerId="LiveId" clId="{EF2A19A9-35C0-C44F-95E4-1BADA970531E}" dt="2019-09-24T15:59:30.355" v="1144" actId="207"/>
        <pc:sldMkLst>
          <pc:docMk/>
          <pc:sldMk cId="407138888" sldId="303"/>
        </pc:sldMkLst>
        <pc:spChg chg="del">
          <ac:chgData name="Xu Ning" userId="4b16d4e24b5f2f9c" providerId="LiveId" clId="{EF2A19A9-35C0-C44F-95E4-1BADA970531E}" dt="2019-09-24T15:56:38.958" v="850" actId="478"/>
          <ac:spMkLst>
            <pc:docMk/>
            <pc:sldMk cId="407138888" sldId="303"/>
            <ac:spMk id="2" creationId="{A2C8965E-BE70-4D2F-B25C-2B40667A6BEE}"/>
          </ac:spMkLst>
        </pc:spChg>
        <pc:spChg chg="del mod">
          <ac:chgData name="Xu Ning" userId="4b16d4e24b5f2f9c" providerId="LiveId" clId="{EF2A19A9-35C0-C44F-95E4-1BADA970531E}" dt="2019-09-24T15:55:34.652" v="835"/>
          <ac:spMkLst>
            <pc:docMk/>
            <pc:sldMk cId="407138888" sldId="303"/>
            <ac:spMk id="3" creationId="{F80DF51D-9FB6-4F8F-866B-6D1B9AAB4EC3}"/>
          </ac:spMkLst>
        </pc:spChg>
        <pc:spChg chg="del mod">
          <ac:chgData name="Xu Ning" userId="4b16d4e24b5f2f9c" providerId="LiveId" clId="{EF2A19A9-35C0-C44F-95E4-1BADA970531E}" dt="2019-09-24T15:55:05.918" v="828" actId="478"/>
          <ac:spMkLst>
            <pc:docMk/>
            <pc:sldMk cId="407138888" sldId="303"/>
            <ac:spMk id="4" creationId="{26E63F56-D481-4B5A-949B-1ED98554019A}"/>
          </ac:spMkLst>
        </pc:spChg>
        <pc:spChg chg="mod">
          <ac:chgData name="Xu Ning" userId="4b16d4e24b5f2f9c" providerId="LiveId" clId="{EF2A19A9-35C0-C44F-95E4-1BADA970531E}" dt="2019-09-24T15:58:44.029" v="1058" actId="14100"/>
          <ac:spMkLst>
            <pc:docMk/>
            <pc:sldMk cId="407138888" sldId="303"/>
            <ac:spMk id="5" creationId="{77C62F60-74EC-4119-82C7-7CE81C1FA849}"/>
          </ac:spMkLst>
        </pc:spChg>
        <pc:spChg chg="add mod">
          <ac:chgData name="Xu Ning" userId="4b16d4e24b5f2f9c" providerId="LiveId" clId="{EF2A19A9-35C0-C44F-95E4-1BADA970531E}" dt="2019-09-24T15:57:53.191" v="967" actId="1076"/>
          <ac:spMkLst>
            <pc:docMk/>
            <pc:sldMk cId="407138888" sldId="303"/>
            <ac:spMk id="6" creationId="{2CE76D53-71F8-8241-A464-ECE2D0D8C0E3}"/>
          </ac:spMkLst>
        </pc:spChg>
        <pc:spChg chg="add mod">
          <ac:chgData name="Xu Ning" userId="4b16d4e24b5f2f9c" providerId="LiveId" clId="{EF2A19A9-35C0-C44F-95E4-1BADA970531E}" dt="2019-09-24T15:58:54.524" v="1059" actId="1076"/>
          <ac:spMkLst>
            <pc:docMk/>
            <pc:sldMk cId="407138888" sldId="303"/>
            <ac:spMk id="7" creationId="{546516C0-939D-BB4B-B9AA-80C1FFC6A3D6}"/>
          </ac:spMkLst>
        </pc:spChg>
        <pc:spChg chg="add del mod">
          <ac:chgData name="Xu Ning" userId="4b16d4e24b5f2f9c" providerId="LiveId" clId="{EF2A19A9-35C0-C44F-95E4-1BADA970531E}" dt="2019-09-24T15:56:41.010" v="851" actId="478"/>
          <ac:spMkLst>
            <pc:docMk/>
            <pc:sldMk cId="407138888" sldId="303"/>
            <ac:spMk id="9" creationId="{2B7F603F-B7BE-5B4B-B115-7C180BD53EF6}"/>
          </ac:spMkLst>
        </pc:spChg>
        <pc:spChg chg="add">
          <ac:chgData name="Xu Ning" userId="4b16d4e24b5f2f9c" providerId="LiveId" clId="{EF2A19A9-35C0-C44F-95E4-1BADA970531E}" dt="2019-09-24T15:56:47.450" v="852"/>
          <ac:spMkLst>
            <pc:docMk/>
            <pc:sldMk cId="407138888" sldId="303"/>
            <ac:spMk id="10" creationId="{AE51C7EF-811E-994E-ADAA-5C3889F08E12}"/>
          </ac:spMkLst>
        </pc:spChg>
        <pc:spChg chg="add mod">
          <ac:chgData name="Xu Ning" userId="4b16d4e24b5f2f9c" providerId="LiveId" clId="{EF2A19A9-35C0-C44F-95E4-1BADA970531E}" dt="2019-09-24T15:57:17.751" v="891" actId="1076"/>
          <ac:spMkLst>
            <pc:docMk/>
            <pc:sldMk cId="407138888" sldId="303"/>
            <ac:spMk id="11" creationId="{7432601A-5C66-D545-91B5-676439256304}"/>
          </ac:spMkLst>
        </pc:spChg>
        <pc:spChg chg="add mod">
          <ac:chgData name="Xu Ning" userId="4b16d4e24b5f2f9c" providerId="LiveId" clId="{EF2A19A9-35C0-C44F-95E4-1BADA970531E}" dt="2019-09-24T15:59:30.355" v="1144" actId="207"/>
          <ac:spMkLst>
            <pc:docMk/>
            <pc:sldMk cId="407138888" sldId="303"/>
            <ac:spMk id="12" creationId="{6FC6408D-E7D7-FA41-B106-AB4851194ED4}"/>
          </ac:spMkLst>
        </pc:spChg>
      </pc:sldChg>
      <pc:sldChg chg="addSp delSp modSp add">
        <pc:chgData name="Xu Ning" userId="4b16d4e24b5f2f9c" providerId="LiveId" clId="{EF2A19A9-35C0-C44F-95E4-1BADA970531E}" dt="2019-09-24T15:24:47.335" v="395" actId="207"/>
        <pc:sldMkLst>
          <pc:docMk/>
          <pc:sldMk cId="2800661625" sldId="308"/>
        </pc:sldMkLst>
        <pc:spChg chg="mod">
          <ac:chgData name="Xu Ning" userId="4b16d4e24b5f2f9c" providerId="LiveId" clId="{EF2A19A9-35C0-C44F-95E4-1BADA970531E}" dt="2019-09-24T15:06:02.695" v="217" actId="20577"/>
          <ac:spMkLst>
            <pc:docMk/>
            <pc:sldMk cId="2800661625" sldId="308"/>
            <ac:spMk id="3" creationId="{5FF46175-B26D-40F4-9F6D-302A8AA7DA8E}"/>
          </ac:spMkLst>
        </pc:spChg>
        <pc:spChg chg="del mod">
          <ac:chgData name="Xu Ning" userId="4b16d4e24b5f2f9c" providerId="LiveId" clId="{EF2A19A9-35C0-C44F-95E4-1BADA970531E}" dt="2019-09-24T15:02:27.532" v="91" actId="478"/>
          <ac:spMkLst>
            <pc:docMk/>
            <pc:sldMk cId="2800661625" sldId="308"/>
            <ac:spMk id="4" creationId="{5C3CC222-C851-45EB-B5A5-5DA015D16AAA}"/>
          </ac:spMkLst>
        </pc:spChg>
        <pc:spChg chg="add mod">
          <ac:chgData name="Xu Ning" userId="4b16d4e24b5f2f9c" providerId="LiveId" clId="{EF2A19A9-35C0-C44F-95E4-1BADA970531E}" dt="2019-09-24T15:24:47.335" v="395" actId="207"/>
          <ac:spMkLst>
            <pc:docMk/>
            <pc:sldMk cId="2800661625" sldId="308"/>
            <ac:spMk id="6" creationId="{305C9065-3EEE-4B43-9C95-9D69D80BC7F7}"/>
          </ac:spMkLst>
        </pc:spChg>
        <pc:spChg chg="add mod">
          <ac:chgData name="Xu Ning" userId="4b16d4e24b5f2f9c" providerId="LiveId" clId="{EF2A19A9-35C0-C44F-95E4-1BADA970531E}" dt="2019-09-24T15:24:42.530" v="394" actId="207"/>
          <ac:spMkLst>
            <pc:docMk/>
            <pc:sldMk cId="2800661625" sldId="308"/>
            <ac:spMk id="7" creationId="{033666A9-EC80-2F4F-B563-3BF2F4E0D2FF}"/>
          </ac:spMkLst>
        </pc:spChg>
        <pc:spChg chg="add">
          <ac:chgData name="Xu Ning" userId="4b16d4e24b5f2f9c" providerId="LiveId" clId="{EF2A19A9-35C0-C44F-95E4-1BADA970531E}" dt="2019-09-24T15:23:51.812" v="388"/>
          <ac:spMkLst>
            <pc:docMk/>
            <pc:sldMk cId="2800661625" sldId="308"/>
            <ac:spMk id="8" creationId="{89614E9A-4371-804D-97D5-B203E13A0C40}"/>
          </ac:spMkLst>
        </pc:spChg>
        <pc:spChg chg="add mod">
          <ac:chgData name="Xu Ning" userId="4b16d4e24b5f2f9c" providerId="LiveId" clId="{EF2A19A9-35C0-C44F-95E4-1BADA970531E}" dt="2019-09-24T15:24:35.949" v="393" actId="207"/>
          <ac:spMkLst>
            <pc:docMk/>
            <pc:sldMk cId="2800661625" sldId="308"/>
            <ac:spMk id="9" creationId="{47A58FFE-47F4-1649-BDFB-E0770DB847CB}"/>
          </ac:spMkLst>
        </pc:spChg>
      </pc:sldChg>
      <pc:sldChg chg="add">
        <pc:chgData name="Xu Ning" userId="4b16d4e24b5f2f9c" providerId="LiveId" clId="{EF2A19A9-35C0-C44F-95E4-1BADA970531E}" dt="2019-09-24T01:21:04.519" v="23"/>
        <pc:sldMkLst>
          <pc:docMk/>
          <pc:sldMk cId="593120077" sldId="309"/>
        </pc:sldMkLst>
      </pc:sldChg>
      <pc:sldChg chg="addSp delSp modSp add">
        <pc:chgData name="Xu Ning" userId="4b16d4e24b5f2f9c" providerId="LiveId" clId="{EF2A19A9-35C0-C44F-95E4-1BADA970531E}" dt="2019-09-24T15:43:17.292" v="712"/>
        <pc:sldMkLst>
          <pc:docMk/>
          <pc:sldMk cId="4232108146" sldId="310"/>
        </pc:sldMkLst>
        <pc:spChg chg="mod">
          <ac:chgData name="Xu Ning" userId="4b16d4e24b5f2f9c" providerId="LiveId" clId="{EF2A19A9-35C0-C44F-95E4-1BADA970531E}" dt="2019-09-24T15:27:22.024" v="490" actId="27636"/>
          <ac:spMkLst>
            <pc:docMk/>
            <pc:sldMk cId="4232108146" sldId="310"/>
            <ac:spMk id="2" creationId="{860FBA4A-9501-EC42-BE0F-6D70ECABC85C}"/>
          </ac:spMkLst>
        </pc:spChg>
        <pc:spChg chg="mod">
          <ac:chgData name="Xu Ning" userId="4b16d4e24b5f2f9c" providerId="LiveId" clId="{EF2A19A9-35C0-C44F-95E4-1BADA970531E}" dt="2019-09-24T15:29:57.070" v="589" actId="20577"/>
          <ac:spMkLst>
            <pc:docMk/>
            <pc:sldMk cId="4232108146" sldId="310"/>
            <ac:spMk id="3" creationId="{C6F08FA9-C8F8-7C43-AE52-54BC66BAF338}"/>
          </ac:spMkLst>
        </pc:spChg>
        <pc:spChg chg="del">
          <ac:chgData name="Xu Ning" userId="4b16d4e24b5f2f9c" providerId="LiveId" clId="{EF2A19A9-35C0-C44F-95E4-1BADA970531E}" dt="2019-09-24T15:29:11.150" v="512" actId="478"/>
          <ac:spMkLst>
            <pc:docMk/>
            <pc:sldMk cId="4232108146" sldId="310"/>
            <ac:spMk id="4" creationId="{DDDB1785-245B-EE40-AEE7-3C2F8E8FB741}"/>
          </ac:spMkLst>
        </pc:spChg>
        <pc:spChg chg="mod">
          <ac:chgData name="Xu Ning" userId="4b16d4e24b5f2f9c" providerId="LiveId" clId="{EF2A19A9-35C0-C44F-95E4-1BADA970531E}" dt="2019-09-24T15:27:28.082" v="511" actId="27636"/>
          <ac:spMkLst>
            <pc:docMk/>
            <pc:sldMk cId="4232108146" sldId="310"/>
            <ac:spMk id="5" creationId="{0AEF71B1-ADF9-9549-BDCC-21663D40D754}"/>
          </ac:spMkLst>
        </pc:spChg>
        <pc:spChg chg="add mod">
          <ac:chgData name="Xu Ning" userId="4b16d4e24b5f2f9c" providerId="LiveId" clId="{EF2A19A9-35C0-C44F-95E4-1BADA970531E}" dt="2019-09-24T15:29:30.437" v="518" actId="207"/>
          <ac:spMkLst>
            <pc:docMk/>
            <pc:sldMk cId="4232108146" sldId="310"/>
            <ac:spMk id="6" creationId="{0E629E4A-93A4-EC41-88F3-79CAAAAB538B}"/>
          </ac:spMkLst>
        </pc:spChg>
        <pc:spChg chg="add mod">
          <ac:chgData name="Xu Ning" userId="4b16d4e24b5f2f9c" providerId="LiveId" clId="{EF2A19A9-35C0-C44F-95E4-1BADA970531E}" dt="2019-09-24T15:31:39.369" v="622" actId="404"/>
          <ac:spMkLst>
            <pc:docMk/>
            <pc:sldMk cId="4232108146" sldId="310"/>
            <ac:spMk id="7" creationId="{5357F86E-8291-3D43-B730-C80AD00D82CC}"/>
          </ac:spMkLst>
        </pc:spChg>
        <pc:spChg chg="add mod">
          <ac:chgData name="Xu Ning" userId="4b16d4e24b5f2f9c" providerId="LiveId" clId="{EF2A19A9-35C0-C44F-95E4-1BADA970531E}" dt="2019-09-24T15:31:24.628" v="619" actId="1076"/>
          <ac:spMkLst>
            <pc:docMk/>
            <pc:sldMk cId="4232108146" sldId="310"/>
            <ac:spMk id="8" creationId="{211028AD-DE1F-9649-92F9-A1C1101106A3}"/>
          </ac:spMkLst>
        </pc:spChg>
        <pc:spChg chg="add del mod">
          <ac:chgData name="Xu Ning" userId="4b16d4e24b5f2f9c" providerId="LiveId" clId="{EF2A19A9-35C0-C44F-95E4-1BADA970531E}" dt="2019-09-24T15:43:17.292" v="712"/>
          <ac:spMkLst>
            <pc:docMk/>
            <pc:sldMk cId="4232108146" sldId="310"/>
            <ac:spMk id="9" creationId="{33C8264B-D446-FD47-9ADA-EF6522BB6941}"/>
          </ac:spMkLst>
        </pc:spChg>
      </pc:sldChg>
    </pc:docChg>
  </pc:docChgLst>
  <pc:docChgLst>
    <pc:chgData name="Xu Ning" userId="4b16d4e24b5f2f9c" providerId="LiveId" clId="{9A85EC47-A593-4B0B-AE56-C0B9CD83B7E5}"/>
    <pc:docChg chg="modSld">
      <pc:chgData name="Xu Ning" userId="4b16d4e24b5f2f9c" providerId="LiveId" clId="{9A85EC47-A593-4B0B-AE56-C0B9CD83B7E5}" dt="2020-09-25T03:58:29.575" v="37" actId="20577"/>
      <pc:docMkLst>
        <pc:docMk/>
      </pc:docMkLst>
      <pc:sldChg chg="modSp">
        <pc:chgData name="Xu Ning" userId="4b16d4e24b5f2f9c" providerId="LiveId" clId="{9A85EC47-A593-4B0B-AE56-C0B9CD83B7E5}" dt="2020-09-25T03:58:29.575" v="37" actId="20577"/>
        <pc:sldMkLst>
          <pc:docMk/>
          <pc:sldMk cId="4232108146" sldId="310"/>
        </pc:sldMkLst>
        <pc:spChg chg="mod">
          <ac:chgData name="Xu Ning" userId="4b16d4e24b5f2f9c" providerId="LiveId" clId="{9A85EC47-A593-4B0B-AE56-C0B9CD83B7E5}" dt="2020-09-25T03:58:29.575" v="37" actId="20577"/>
          <ac:spMkLst>
            <pc:docMk/>
            <pc:sldMk cId="4232108146" sldId="310"/>
            <ac:spMk id="6" creationId="{0E629E4A-93A4-EC41-88F3-79CAAAAB538B}"/>
          </ac:spMkLst>
        </pc:spChg>
        <pc:spChg chg="mod">
          <ac:chgData name="Xu Ning" userId="4b16d4e24b5f2f9c" providerId="LiveId" clId="{9A85EC47-A593-4B0B-AE56-C0B9CD83B7E5}" dt="2020-09-25T03:58:13.507" v="29" actId="20577"/>
          <ac:spMkLst>
            <pc:docMk/>
            <pc:sldMk cId="4232108146" sldId="310"/>
            <ac:spMk id="7" creationId="{5357F86E-8291-3D43-B730-C80AD00D82CC}"/>
          </ac:spMkLst>
        </pc:spChg>
      </pc:sldChg>
    </pc:docChg>
  </pc:docChgLst>
  <pc:docChgLst>
    <pc:chgData name="Xu Ning" userId="4b16d4e24b5f2f9c" providerId="LiveId" clId="{60A1EDD7-29AB-4987-A651-8C953075BEFB}"/>
    <pc:docChg chg="undo custSel addSld delSld modSld">
      <pc:chgData name="Xu Ning" userId="4b16d4e24b5f2f9c" providerId="LiveId" clId="{60A1EDD7-29AB-4987-A651-8C953075BEFB}" dt="2019-09-04T07:05:29.008" v="1367" actId="20577"/>
      <pc:docMkLst>
        <pc:docMk/>
      </pc:docMkLst>
      <pc:sldChg chg="addSp modSp">
        <pc:chgData name="Xu Ning" userId="4b16d4e24b5f2f9c" providerId="LiveId" clId="{60A1EDD7-29AB-4987-A651-8C953075BEFB}" dt="2019-09-04T07:05:29.008" v="1367" actId="20577"/>
        <pc:sldMkLst>
          <pc:docMk/>
          <pc:sldMk cId="100564843" sldId="277"/>
        </pc:sldMkLst>
        <pc:spChg chg="mod">
          <ac:chgData name="Xu Ning" userId="4b16d4e24b5f2f9c" providerId="LiveId" clId="{60A1EDD7-29AB-4987-A651-8C953075BEFB}" dt="2019-09-04T07:05:29.008" v="1367" actId="20577"/>
          <ac:spMkLst>
            <pc:docMk/>
            <pc:sldMk cId="100564843" sldId="277"/>
            <ac:spMk id="3" creationId="{30FAB88D-7446-9D45-87BC-AF135F1AD57E}"/>
          </ac:spMkLst>
        </pc:spChg>
        <pc:spChg chg="add">
          <ac:chgData name="Xu Ning" userId="4b16d4e24b5f2f9c" providerId="LiveId" clId="{60A1EDD7-29AB-4987-A651-8C953075BEFB}" dt="2019-09-04T07:05:14.835" v="1366"/>
          <ac:spMkLst>
            <pc:docMk/>
            <pc:sldMk cId="100564843" sldId="277"/>
            <ac:spMk id="4" creationId="{711EA166-0FD4-4897-9431-B5ABC697A8F8}"/>
          </ac:spMkLst>
        </pc:spChg>
      </pc:sldChg>
    </pc:docChg>
  </pc:docChgLst>
  <pc:docChgLst>
    <pc:chgData name="Xu Ning" userId="4b16d4e24b5f2f9c" providerId="LiveId" clId="{7255D144-085D-2940-B818-B06D2DF38B2C}"/>
    <pc:docChg chg="undo custSel addSld delSld modSld">
      <pc:chgData name="Xu Ning" userId="4b16d4e24b5f2f9c" providerId="LiveId" clId="{7255D144-085D-2940-B818-B06D2DF38B2C}" dt="2020-10-01T07:27:16.714" v="2351" actId="1076"/>
      <pc:docMkLst>
        <pc:docMk/>
      </pc:docMkLst>
      <pc:sldChg chg="addSp modSp add">
        <pc:chgData name="Xu Ning" userId="4b16d4e24b5f2f9c" providerId="LiveId" clId="{7255D144-085D-2940-B818-B06D2DF38B2C}" dt="2020-10-01T07:12:56.498" v="2049"/>
        <pc:sldMkLst>
          <pc:docMk/>
          <pc:sldMk cId="2684100222" sldId="259"/>
        </pc:sldMkLst>
        <pc:spChg chg="add mod">
          <ac:chgData name="Xu Ning" userId="4b16d4e24b5f2f9c" providerId="LiveId" clId="{7255D144-085D-2940-B818-B06D2DF38B2C}" dt="2020-10-01T07:12:56.498" v="2049"/>
          <ac:spMkLst>
            <pc:docMk/>
            <pc:sldMk cId="2684100222" sldId="259"/>
            <ac:spMk id="7" creationId="{E67B0503-3F96-E74F-81B4-6639DFB06528}"/>
          </ac:spMkLst>
        </pc:spChg>
      </pc:sldChg>
      <pc:sldChg chg="addSp modSp add">
        <pc:chgData name="Xu Ning" userId="4b16d4e24b5f2f9c" providerId="LiveId" clId="{7255D144-085D-2940-B818-B06D2DF38B2C}" dt="2020-10-01T07:13:07.514" v="2051"/>
        <pc:sldMkLst>
          <pc:docMk/>
          <pc:sldMk cId="3539149809" sldId="260"/>
        </pc:sldMkLst>
        <pc:spChg chg="add mod">
          <ac:chgData name="Xu Ning" userId="4b16d4e24b5f2f9c" providerId="LiveId" clId="{7255D144-085D-2940-B818-B06D2DF38B2C}" dt="2020-10-01T07:13:07.514" v="2051"/>
          <ac:spMkLst>
            <pc:docMk/>
            <pc:sldMk cId="3539149809" sldId="260"/>
            <ac:spMk id="7" creationId="{9D15F273-9D1A-3349-BA1C-0A48A40B79D2}"/>
          </ac:spMkLst>
        </pc:spChg>
      </pc:sldChg>
      <pc:sldChg chg="addSp modSp add">
        <pc:chgData name="Xu Ning" userId="4b16d4e24b5f2f9c" providerId="LiveId" clId="{7255D144-085D-2940-B818-B06D2DF38B2C}" dt="2020-10-01T07:13:14" v="2052"/>
        <pc:sldMkLst>
          <pc:docMk/>
          <pc:sldMk cId="4046077859" sldId="261"/>
        </pc:sldMkLst>
        <pc:spChg chg="add mod">
          <ac:chgData name="Xu Ning" userId="4b16d4e24b5f2f9c" providerId="LiveId" clId="{7255D144-085D-2940-B818-B06D2DF38B2C}" dt="2020-10-01T07:13:14" v="2052"/>
          <ac:spMkLst>
            <pc:docMk/>
            <pc:sldMk cId="4046077859" sldId="261"/>
            <ac:spMk id="7" creationId="{75F8FD92-EB5E-744F-B7DC-37B8B9B95E5F}"/>
          </ac:spMkLst>
        </pc:spChg>
      </pc:sldChg>
      <pc:sldChg chg="addSp modSp add">
        <pc:chgData name="Xu Ning" userId="4b16d4e24b5f2f9c" providerId="LiveId" clId="{7255D144-085D-2940-B818-B06D2DF38B2C}" dt="2020-10-01T07:14:10.724" v="2076"/>
        <pc:sldMkLst>
          <pc:docMk/>
          <pc:sldMk cId="1562227559" sldId="262"/>
        </pc:sldMkLst>
        <pc:spChg chg="add mod">
          <ac:chgData name="Xu Ning" userId="4b16d4e24b5f2f9c" providerId="LiveId" clId="{7255D144-085D-2940-B818-B06D2DF38B2C}" dt="2020-10-01T07:14:10.724" v="2076"/>
          <ac:spMkLst>
            <pc:docMk/>
            <pc:sldMk cId="1562227559" sldId="262"/>
            <ac:spMk id="7" creationId="{0ADF3381-D339-D64F-9A97-6714A7A09467}"/>
          </ac:spMkLst>
        </pc:spChg>
      </pc:sldChg>
      <pc:sldChg chg="add">
        <pc:chgData name="Xu Ning" userId="4b16d4e24b5f2f9c" providerId="LiveId" clId="{7255D144-085D-2940-B818-B06D2DF38B2C}" dt="2020-10-01T00:40:47.867" v="190"/>
        <pc:sldMkLst>
          <pc:docMk/>
          <pc:sldMk cId="2601396723" sldId="266"/>
        </pc:sldMkLst>
      </pc:sldChg>
      <pc:sldChg chg="addSp modSp add mod">
        <pc:chgData name="Xu Ning" userId="4b16d4e24b5f2f9c" providerId="LiveId" clId="{7255D144-085D-2940-B818-B06D2DF38B2C}" dt="2020-10-01T07:12:04.543" v="2005" actId="20577"/>
        <pc:sldMkLst>
          <pc:docMk/>
          <pc:sldMk cId="3430299747" sldId="267"/>
        </pc:sldMkLst>
        <pc:spChg chg="add mod">
          <ac:chgData name="Xu Ning" userId="4b16d4e24b5f2f9c" providerId="LiveId" clId="{7255D144-085D-2940-B818-B06D2DF38B2C}" dt="2020-10-01T07:12:04.543" v="2005" actId="20577"/>
          <ac:spMkLst>
            <pc:docMk/>
            <pc:sldMk cId="3430299747" sldId="267"/>
            <ac:spMk id="9" creationId="{80AB5C06-6679-4C49-B878-2049D037B205}"/>
          </ac:spMkLst>
        </pc:spChg>
      </pc:sldChg>
      <pc:sldChg chg="addSp modSp add">
        <pc:chgData name="Xu Ning" userId="4b16d4e24b5f2f9c" providerId="LiveId" clId="{7255D144-085D-2940-B818-B06D2DF38B2C}" dt="2020-10-01T07:12:14.434" v="2006"/>
        <pc:sldMkLst>
          <pc:docMk/>
          <pc:sldMk cId="4019420992" sldId="268"/>
        </pc:sldMkLst>
        <pc:spChg chg="add mod">
          <ac:chgData name="Xu Ning" userId="4b16d4e24b5f2f9c" providerId="LiveId" clId="{7255D144-085D-2940-B818-B06D2DF38B2C}" dt="2020-10-01T07:12:14.434" v="2006"/>
          <ac:spMkLst>
            <pc:docMk/>
            <pc:sldMk cId="4019420992" sldId="268"/>
            <ac:spMk id="7" creationId="{DF818CC5-10BF-1E43-A940-FC9E2DFB4539}"/>
          </ac:spMkLst>
        </pc:spChg>
      </pc:sldChg>
      <pc:sldChg chg="addSp modSp add mod">
        <pc:chgData name="Xu Ning" userId="4b16d4e24b5f2f9c" providerId="LiveId" clId="{7255D144-085D-2940-B818-B06D2DF38B2C}" dt="2020-10-01T07:14:47.544" v="2115" actId="20577"/>
        <pc:sldMkLst>
          <pc:docMk/>
          <pc:sldMk cId="2241355137" sldId="269"/>
        </pc:sldMkLst>
        <pc:spChg chg="add mod">
          <ac:chgData name="Xu Ning" userId="4b16d4e24b5f2f9c" providerId="LiveId" clId="{7255D144-085D-2940-B818-B06D2DF38B2C}" dt="2020-10-01T07:14:47.544" v="2115" actId="20577"/>
          <ac:spMkLst>
            <pc:docMk/>
            <pc:sldMk cId="2241355137" sldId="269"/>
            <ac:spMk id="7" creationId="{A167EFDA-C94E-1943-8661-69C0F4DB6179}"/>
          </ac:spMkLst>
        </pc:spChg>
        <pc:spChg chg="mod">
          <ac:chgData name="Xu Ning" userId="4b16d4e24b5f2f9c" providerId="LiveId" clId="{7255D144-085D-2940-B818-B06D2DF38B2C}" dt="2020-10-01T07:14:36.035" v="2088" actId="20577"/>
          <ac:spMkLst>
            <pc:docMk/>
            <pc:sldMk cId="2241355137" sldId="269"/>
            <ac:spMk id="148" creationId="{00000000-0000-0000-0000-000000000000}"/>
          </ac:spMkLst>
        </pc:spChg>
      </pc:sldChg>
      <pc:sldChg chg="addSp modSp add">
        <pc:chgData name="Xu Ning" userId="4b16d4e24b5f2f9c" providerId="LiveId" clId="{7255D144-085D-2940-B818-B06D2DF38B2C}" dt="2020-10-01T07:14:52.003" v="2116"/>
        <pc:sldMkLst>
          <pc:docMk/>
          <pc:sldMk cId="3120377432" sldId="270"/>
        </pc:sldMkLst>
        <pc:spChg chg="add mod">
          <ac:chgData name="Xu Ning" userId="4b16d4e24b5f2f9c" providerId="LiveId" clId="{7255D144-085D-2940-B818-B06D2DF38B2C}" dt="2020-10-01T07:14:52.003" v="2116"/>
          <ac:spMkLst>
            <pc:docMk/>
            <pc:sldMk cId="3120377432" sldId="270"/>
            <ac:spMk id="19" creationId="{46B16E5A-A802-2C4C-8F04-CE5EB1A54663}"/>
          </ac:spMkLst>
        </pc:spChg>
      </pc:sldChg>
      <pc:sldChg chg="addSp modSp add">
        <pc:chgData name="Xu Ning" userId="4b16d4e24b5f2f9c" providerId="LiveId" clId="{7255D144-085D-2940-B818-B06D2DF38B2C}" dt="2020-10-01T07:13:04.106" v="2050"/>
        <pc:sldMkLst>
          <pc:docMk/>
          <pc:sldMk cId="2598076309" sldId="272"/>
        </pc:sldMkLst>
        <pc:spChg chg="add mod">
          <ac:chgData name="Xu Ning" userId="4b16d4e24b5f2f9c" providerId="LiveId" clId="{7255D144-085D-2940-B818-B06D2DF38B2C}" dt="2020-10-01T07:13:04.106" v="2050"/>
          <ac:spMkLst>
            <pc:docMk/>
            <pc:sldMk cId="2598076309" sldId="272"/>
            <ac:spMk id="18" creationId="{873D9799-58C0-CE47-B529-8FDCBCF2288B}"/>
          </ac:spMkLst>
        </pc:spChg>
      </pc:sldChg>
      <pc:sldChg chg="addSp modSp add mod">
        <pc:chgData name="Xu Ning" userId="4b16d4e24b5f2f9c" providerId="LiveId" clId="{7255D144-085D-2940-B818-B06D2DF38B2C}" dt="2020-10-01T07:14:05.681" v="2075" actId="20577"/>
        <pc:sldMkLst>
          <pc:docMk/>
          <pc:sldMk cId="4089837810" sldId="273"/>
        </pc:sldMkLst>
        <pc:spChg chg="add mod">
          <ac:chgData name="Xu Ning" userId="4b16d4e24b5f2f9c" providerId="LiveId" clId="{7255D144-085D-2940-B818-B06D2DF38B2C}" dt="2020-10-01T07:14:05.681" v="2075" actId="20577"/>
          <ac:spMkLst>
            <pc:docMk/>
            <pc:sldMk cId="4089837810" sldId="273"/>
            <ac:spMk id="32" creationId="{FC3B76A5-24DC-054B-BFFC-FB519179B835}"/>
          </ac:spMkLst>
        </pc:spChg>
      </pc:sldChg>
      <pc:sldChg chg="add del">
        <pc:chgData name="Xu Ning" userId="4b16d4e24b5f2f9c" providerId="LiveId" clId="{7255D144-085D-2940-B818-B06D2DF38B2C}" dt="2020-10-01T00:41:59.352" v="191" actId="2696"/>
        <pc:sldMkLst>
          <pc:docMk/>
          <pc:sldMk cId="1998423868" sldId="274"/>
        </pc:sldMkLst>
      </pc:sldChg>
      <pc:sldChg chg="addSp modSp add mod">
        <pc:chgData name="Xu Ning" userId="4b16d4e24b5f2f9c" providerId="LiveId" clId="{7255D144-085D-2940-B818-B06D2DF38B2C}" dt="2020-10-01T07:27:16.714" v="2351" actId="1076"/>
        <pc:sldMkLst>
          <pc:docMk/>
          <pc:sldMk cId="3746466341" sldId="274"/>
        </pc:sldMkLst>
        <pc:spChg chg="mod">
          <ac:chgData name="Xu Ning" userId="4b16d4e24b5f2f9c" providerId="LiveId" clId="{7255D144-085D-2940-B818-B06D2DF38B2C}" dt="2020-10-01T07:22:53.893" v="2323" actId="20577"/>
          <ac:spMkLst>
            <pc:docMk/>
            <pc:sldMk cId="3746466341" sldId="274"/>
            <ac:spMk id="3" creationId="{478C4F0D-DEC2-F340-9954-1823847C2DDB}"/>
          </ac:spMkLst>
        </pc:spChg>
        <pc:graphicFrameChg chg="add mod">
          <ac:chgData name="Xu Ning" userId="4b16d4e24b5f2f9c" providerId="LiveId" clId="{7255D144-085D-2940-B818-B06D2DF38B2C}" dt="2020-10-01T07:27:16.714" v="2351" actId="1076"/>
          <ac:graphicFrameMkLst>
            <pc:docMk/>
            <pc:sldMk cId="3746466341" sldId="274"/>
            <ac:graphicFrameMk id="20" creationId="{BE7245CB-0857-2F41-97FF-A72EC3861C16}"/>
          </ac:graphicFrameMkLst>
        </pc:graphicFrameChg>
        <pc:picChg chg="mod">
          <ac:chgData name="Xu Ning" userId="4b16d4e24b5f2f9c" providerId="LiveId" clId="{7255D144-085D-2940-B818-B06D2DF38B2C}" dt="2020-10-01T07:26:29.377" v="2347" actId="1076"/>
          <ac:picMkLst>
            <pc:docMk/>
            <pc:sldMk cId="3746466341" sldId="274"/>
            <ac:picMk id="5" creationId="{1FD9B479-8204-9D46-836A-810DE3F18FC1}"/>
          </ac:picMkLst>
        </pc:picChg>
        <pc:cxnChg chg="mod">
          <ac:chgData name="Xu Ning" userId="4b16d4e24b5f2f9c" providerId="LiveId" clId="{7255D144-085D-2940-B818-B06D2DF38B2C}" dt="2020-10-01T07:26:29.377" v="2347" actId="1076"/>
          <ac:cxnSpMkLst>
            <pc:docMk/>
            <pc:sldMk cId="3746466341" sldId="274"/>
            <ac:cxnSpMk id="21" creationId="{4BDF2769-0E50-864E-AE08-2AF11440FF46}"/>
          </ac:cxnSpMkLst>
        </pc:cxnChg>
        <pc:cxnChg chg="mod">
          <ac:chgData name="Xu Ning" userId="4b16d4e24b5f2f9c" providerId="LiveId" clId="{7255D144-085D-2940-B818-B06D2DF38B2C}" dt="2020-10-01T07:26:29.377" v="2347" actId="1076"/>
          <ac:cxnSpMkLst>
            <pc:docMk/>
            <pc:sldMk cId="3746466341" sldId="274"/>
            <ac:cxnSpMk id="34" creationId="{3A391D1F-43DC-A947-AB41-6308A0C657BD}"/>
          </ac:cxnSpMkLst>
        </pc:cxnChg>
      </pc:sldChg>
      <pc:sldChg chg="addSp modSp add mod">
        <pc:chgData name="Xu Ning" userId="4b16d4e24b5f2f9c" providerId="LiveId" clId="{7255D144-085D-2940-B818-B06D2DF38B2C}" dt="2020-10-01T07:12:44.439" v="2046" actId="20577"/>
        <pc:sldMkLst>
          <pc:docMk/>
          <pc:sldMk cId="1092649284" sldId="275"/>
        </pc:sldMkLst>
        <pc:spChg chg="add mod">
          <ac:chgData name="Xu Ning" userId="4b16d4e24b5f2f9c" providerId="LiveId" clId="{7255D144-085D-2940-B818-B06D2DF38B2C}" dt="2020-10-01T07:12:44.439" v="2046" actId="20577"/>
          <ac:spMkLst>
            <pc:docMk/>
            <pc:sldMk cId="1092649284" sldId="275"/>
            <ac:spMk id="11" creationId="{CD7B2430-14D8-5947-BD4B-7BC14D3A0228}"/>
          </ac:spMkLst>
        </pc:spChg>
      </pc:sldChg>
      <pc:sldChg chg="addSp modSp add">
        <pc:chgData name="Xu Ning" userId="4b16d4e24b5f2f9c" providerId="LiveId" clId="{7255D144-085D-2940-B818-B06D2DF38B2C}" dt="2020-10-01T07:12:49.458" v="2047"/>
        <pc:sldMkLst>
          <pc:docMk/>
          <pc:sldMk cId="2100370477" sldId="276"/>
        </pc:sldMkLst>
        <pc:spChg chg="add mod">
          <ac:chgData name="Xu Ning" userId="4b16d4e24b5f2f9c" providerId="LiveId" clId="{7255D144-085D-2940-B818-B06D2DF38B2C}" dt="2020-10-01T07:12:49.458" v="2047"/>
          <ac:spMkLst>
            <pc:docMk/>
            <pc:sldMk cId="2100370477" sldId="276"/>
            <ac:spMk id="15" creationId="{E3481A4B-6749-9741-B71A-8F8DFC0ADDAC}"/>
          </ac:spMkLst>
        </pc:spChg>
      </pc:sldChg>
      <pc:sldChg chg="addSp modSp add">
        <pc:chgData name="Xu Ning" userId="4b16d4e24b5f2f9c" providerId="LiveId" clId="{7255D144-085D-2940-B818-B06D2DF38B2C}" dt="2020-10-01T07:13:18.156" v="2053"/>
        <pc:sldMkLst>
          <pc:docMk/>
          <pc:sldMk cId="457240084" sldId="278"/>
        </pc:sldMkLst>
        <pc:spChg chg="add mod">
          <ac:chgData name="Xu Ning" userId="4b16d4e24b5f2f9c" providerId="LiveId" clId="{7255D144-085D-2940-B818-B06D2DF38B2C}" dt="2020-10-01T07:13:18.156" v="2053"/>
          <ac:spMkLst>
            <pc:docMk/>
            <pc:sldMk cId="457240084" sldId="278"/>
            <ac:spMk id="8" creationId="{224A31AE-8DDC-894E-A7E8-B512F1072494}"/>
          </ac:spMkLst>
        </pc:spChg>
      </pc:sldChg>
      <pc:sldChg chg="addSp modSp add">
        <pc:chgData name="Xu Ning" userId="4b16d4e24b5f2f9c" providerId="LiveId" clId="{7255D144-085D-2940-B818-B06D2DF38B2C}" dt="2020-10-01T07:14:13.888" v="2077"/>
        <pc:sldMkLst>
          <pc:docMk/>
          <pc:sldMk cId="1665708754" sldId="279"/>
        </pc:sldMkLst>
        <pc:spChg chg="add mod">
          <ac:chgData name="Xu Ning" userId="4b16d4e24b5f2f9c" providerId="LiveId" clId="{7255D144-085D-2940-B818-B06D2DF38B2C}" dt="2020-10-01T07:14:13.888" v="2077"/>
          <ac:spMkLst>
            <pc:docMk/>
            <pc:sldMk cId="1665708754" sldId="279"/>
            <ac:spMk id="8" creationId="{B36592C4-B9A5-8B4F-80AD-C2BDFDF31EF5}"/>
          </ac:spMkLst>
        </pc:spChg>
      </pc:sldChg>
      <pc:sldChg chg="addSp modSp add">
        <pc:chgData name="Xu Ning" userId="4b16d4e24b5f2f9c" providerId="LiveId" clId="{7255D144-085D-2940-B818-B06D2DF38B2C}" dt="2020-10-01T07:14:16.099" v="2078"/>
        <pc:sldMkLst>
          <pc:docMk/>
          <pc:sldMk cId="309737686" sldId="280"/>
        </pc:sldMkLst>
        <pc:spChg chg="add mod">
          <ac:chgData name="Xu Ning" userId="4b16d4e24b5f2f9c" providerId="LiveId" clId="{7255D144-085D-2940-B818-B06D2DF38B2C}" dt="2020-10-01T07:14:16.099" v="2078"/>
          <ac:spMkLst>
            <pc:docMk/>
            <pc:sldMk cId="309737686" sldId="280"/>
            <ac:spMk id="11" creationId="{B45DE0B1-6446-2545-B473-51CAA0E764DE}"/>
          </ac:spMkLst>
        </pc:spChg>
      </pc:sldChg>
      <pc:sldChg chg="addSp modSp add">
        <pc:chgData name="Xu Ning" userId="4b16d4e24b5f2f9c" providerId="LiveId" clId="{7255D144-085D-2940-B818-B06D2DF38B2C}" dt="2020-10-01T07:14:19.129" v="2079"/>
        <pc:sldMkLst>
          <pc:docMk/>
          <pc:sldMk cId="174806613" sldId="281"/>
        </pc:sldMkLst>
        <pc:spChg chg="add mod">
          <ac:chgData name="Xu Ning" userId="4b16d4e24b5f2f9c" providerId="LiveId" clId="{7255D144-085D-2940-B818-B06D2DF38B2C}" dt="2020-10-01T07:14:19.129" v="2079"/>
          <ac:spMkLst>
            <pc:docMk/>
            <pc:sldMk cId="174806613" sldId="281"/>
            <ac:spMk id="10" creationId="{AA45E460-E0CE-B84D-87AA-A6E301FE1355}"/>
          </ac:spMkLst>
        </pc:spChg>
      </pc:sldChg>
      <pc:sldChg chg="addSp delSp modSp mod">
        <pc:chgData name="Xu Ning" userId="4b16d4e24b5f2f9c" providerId="LiveId" clId="{7255D144-085D-2940-B818-B06D2DF38B2C}" dt="2020-10-01T07:24:08.596" v="2332" actId="20577"/>
        <pc:sldMkLst>
          <pc:docMk/>
          <pc:sldMk cId="2271741893" sldId="282"/>
        </pc:sldMkLst>
        <pc:spChg chg="mod">
          <ac:chgData name="Xu Ning" userId="4b16d4e24b5f2f9c" providerId="LiveId" clId="{7255D144-085D-2940-B818-B06D2DF38B2C}" dt="2020-10-01T07:24:08.596" v="2332" actId="20577"/>
          <ac:spMkLst>
            <pc:docMk/>
            <pc:sldMk cId="2271741893" sldId="282"/>
            <ac:spMk id="4" creationId="{00000000-0000-0000-0000-000000000000}"/>
          </ac:spMkLst>
        </pc:spChg>
        <pc:spChg chg="del mod">
          <ac:chgData name="Xu Ning" userId="4b16d4e24b5f2f9c" providerId="LiveId" clId="{7255D144-085D-2940-B818-B06D2DF38B2C}" dt="2020-10-01T00:32:19.406" v="60" actId="478"/>
          <ac:spMkLst>
            <pc:docMk/>
            <pc:sldMk cId="2271741893" sldId="282"/>
            <ac:spMk id="5" creationId="{00000000-0000-0000-0000-000000000000}"/>
          </ac:spMkLst>
        </pc:spChg>
        <pc:spChg chg="mod">
          <ac:chgData name="Xu Ning" userId="4b16d4e24b5f2f9c" providerId="LiveId" clId="{7255D144-085D-2940-B818-B06D2DF38B2C}" dt="2020-10-01T00:32:30.101" v="69" actId="113"/>
          <ac:spMkLst>
            <pc:docMk/>
            <pc:sldMk cId="2271741893" sldId="282"/>
            <ac:spMk id="6" creationId="{00000000-0000-0000-0000-000000000000}"/>
          </ac:spMkLst>
        </pc:spChg>
        <pc:spChg chg="mod">
          <ac:chgData name="Xu Ning" userId="4b16d4e24b5f2f9c" providerId="LiveId" clId="{7255D144-085D-2940-B818-B06D2DF38B2C}" dt="2020-10-01T00:27:07.606" v="6" actId="20577"/>
          <ac:spMkLst>
            <pc:docMk/>
            <pc:sldMk cId="2271741893" sldId="282"/>
            <ac:spMk id="14" creationId="{30123765-986A-4443-9CA3-8206D5A3DE01}"/>
          </ac:spMkLst>
        </pc:spChg>
        <pc:picChg chg="add">
          <ac:chgData name="Xu Ning" userId="4b16d4e24b5f2f9c" providerId="LiveId" clId="{7255D144-085D-2940-B818-B06D2DF38B2C}" dt="2020-10-01T00:25:32.343" v="0"/>
          <ac:picMkLst>
            <pc:docMk/>
            <pc:sldMk cId="2271741893" sldId="282"/>
            <ac:picMk id="11" creationId="{16968023-AE67-D149-8494-45D680CB04E1}"/>
          </ac:picMkLst>
        </pc:picChg>
      </pc:sldChg>
      <pc:sldChg chg="modSp add mod">
        <pc:chgData name="Xu Ning" userId="4b16d4e24b5f2f9c" providerId="LiveId" clId="{7255D144-085D-2940-B818-B06D2DF38B2C}" dt="2020-10-01T07:12:34.860" v="2032" actId="20577"/>
        <pc:sldMkLst>
          <pc:docMk/>
          <pc:sldMk cId="2051140979" sldId="283"/>
        </pc:sldMkLst>
        <pc:spChg chg="mod">
          <ac:chgData name="Xu Ning" userId="4b16d4e24b5f2f9c" providerId="LiveId" clId="{7255D144-085D-2940-B818-B06D2DF38B2C}" dt="2020-10-01T07:12:34.860" v="2032" actId="20577"/>
          <ac:spMkLst>
            <pc:docMk/>
            <pc:sldMk cId="2051140979" sldId="283"/>
            <ac:spMk id="148" creationId="{00000000-0000-0000-0000-000000000000}"/>
          </ac:spMkLst>
        </pc:spChg>
      </pc:sldChg>
      <pc:sldChg chg="addSp modSp add">
        <pc:chgData name="Xu Ning" userId="4b16d4e24b5f2f9c" providerId="LiveId" clId="{7255D144-085D-2940-B818-B06D2DF38B2C}" dt="2020-10-01T07:12:52.491" v="2048"/>
        <pc:sldMkLst>
          <pc:docMk/>
          <pc:sldMk cId="105878670" sldId="284"/>
        </pc:sldMkLst>
        <pc:spChg chg="add mod">
          <ac:chgData name="Xu Ning" userId="4b16d4e24b5f2f9c" providerId="LiveId" clId="{7255D144-085D-2940-B818-B06D2DF38B2C}" dt="2020-10-01T07:12:52.491" v="2048"/>
          <ac:spMkLst>
            <pc:docMk/>
            <pc:sldMk cId="105878670" sldId="284"/>
            <ac:spMk id="19" creationId="{B6E2875A-6063-F241-8F9F-FFC1594D3EC8}"/>
          </ac:spMkLst>
        </pc:spChg>
      </pc:sldChg>
      <pc:sldChg chg="addSp modSp add mod">
        <pc:chgData name="Xu Ning" userId="4b16d4e24b5f2f9c" providerId="LiveId" clId="{7255D144-085D-2940-B818-B06D2DF38B2C}" dt="2020-10-01T07:11:37.449" v="1944" actId="20577"/>
        <pc:sldMkLst>
          <pc:docMk/>
          <pc:sldMk cId="3408100801" sldId="285"/>
        </pc:sldMkLst>
        <pc:spChg chg="mod">
          <ac:chgData name="Xu Ning" userId="4b16d4e24b5f2f9c" providerId="LiveId" clId="{7255D144-085D-2940-B818-B06D2DF38B2C}" dt="2020-10-01T00:42:31.828" v="211" actId="20577"/>
          <ac:spMkLst>
            <pc:docMk/>
            <pc:sldMk cId="3408100801" sldId="285"/>
            <ac:spMk id="2" creationId="{68F86DD6-49EB-48AB-BFD1-5CA4023E2603}"/>
          </ac:spMkLst>
        </pc:spChg>
        <pc:spChg chg="add mod">
          <ac:chgData name="Xu Ning" userId="4b16d4e24b5f2f9c" providerId="LiveId" clId="{7255D144-085D-2940-B818-B06D2DF38B2C}" dt="2020-10-01T07:11:37.449" v="1944" actId="20577"/>
          <ac:spMkLst>
            <pc:docMk/>
            <pc:sldMk cId="3408100801" sldId="285"/>
            <ac:spMk id="28" creationId="{47B680D2-DB4E-7D44-BD4C-213E9E0CD801}"/>
          </ac:spMkLst>
        </pc:spChg>
      </pc:sldChg>
      <pc:sldChg chg="addSp modSp add">
        <pc:chgData name="Xu Ning" userId="4b16d4e24b5f2f9c" providerId="LiveId" clId="{7255D144-085D-2940-B818-B06D2DF38B2C}" dt="2020-10-01T07:12:16.954" v="2007"/>
        <pc:sldMkLst>
          <pc:docMk/>
          <pc:sldMk cId="3311004822" sldId="286"/>
        </pc:sldMkLst>
        <pc:spChg chg="add mod">
          <ac:chgData name="Xu Ning" userId="4b16d4e24b5f2f9c" providerId="LiveId" clId="{7255D144-085D-2940-B818-B06D2DF38B2C}" dt="2020-10-01T07:12:16.954" v="2007"/>
          <ac:spMkLst>
            <pc:docMk/>
            <pc:sldMk cId="3311004822" sldId="286"/>
            <ac:spMk id="7" creationId="{AB7373E6-3782-A848-811B-35C4918D2896}"/>
          </ac:spMkLst>
        </pc:spChg>
      </pc:sldChg>
      <pc:sldChg chg="del">
        <pc:chgData name="Xu Ning" userId="4b16d4e24b5f2f9c" providerId="LiveId" clId="{7255D144-085D-2940-B818-B06D2DF38B2C}" dt="2020-10-01T00:26:53.188" v="1" actId="2696"/>
        <pc:sldMkLst>
          <pc:docMk/>
          <pc:sldMk cId="1521278757" sldId="287"/>
        </pc:sldMkLst>
      </pc:sldChg>
      <pc:sldChg chg="addSp delSp modSp mod">
        <pc:chgData name="Xu Ning" userId="4b16d4e24b5f2f9c" providerId="LiveId" clId="{7255D144-085D-2940-B818-B06D2DF38B2C}" dt="2020-10-01T07:24:33.315" v="2344" actId="478"/>
        <pc:sldMkLst>
          <pc:docMk/>
          <pc:sldMk cId="3867364010" sldId="288"/>
        </pc:sldMkLst>
        <pc:spChg chg="add mod">
          <ac:chgData name="Xu Ning" userId="4b16d4e24b5f2f9c" providerId="LiveId" clId="{7255D144-085D-2940-B818-B06D2DF38B2C}" dt="2020-10-01T07:24:33.315" v="2344" actId="478"/>
          <ac:spMkLst>
            <pc:docMk/>
            <pc:sldMk cId="3867364010" sldId="288"/>
            <ac:spMk id="3" creationId="{0FAD892D-CA91-D84D-B9E5-8D77137E60D9}"/>
          </ac:spMkLst>
        </pc:spChg>
        <pc:spChg chg="del">
          <ac:chgData name="Xu Ning" userId="4b16d4e24b5f2f9c" providerId="LiveId" clId="{7255D144-085D-2940-B818-B06D2DF38B2C}" dt="2020-10-01T07:24:33.315" v="2344" actId="478"/>
          <ac:spMkLst>
            <pc:docMk/>
            <pc:sldMk cId="3867364010" sldId="288"/>
            <ac:spMk id="159" creationId="{00000000-0000-0000-0000-000000000000}"/>
          </ac:spMkLst>
        </pc:spChg>
        <pc:spChg chg="mod">
          <ac:chgData name="Xu Ning" userId="4b16d4e24b5f2f9c" providerId="LiveId" clId="{7255D144-085D-2940-B818-B06D2DF38B2C}" dt="2020-10-01T06:57:08.477" v="1687" actId="20577"/>
          <ac:spMkLst>
            <pc:docMk/>
            <pc:sldMk cId="3867364010" sldId="288"/>
            <ac:spMk id="162" creationId="{00000000-0000-0000-0000-000000000000}"/>
          </ac:spMkLst>
        </pc:spChg>
      </pc:sldChg>
      <pc:sldChg chg="addSp delSp modSp mod">
        <pc:chgData name="Xu Ning" userId="4b16d4e24b5f2f9c" providerId="LiveId" clId="{7255D144-085D-2940-B818-B06D2DF38B2C}" dt="2020-10-01T07:11:07.219" v="1919" actId="20577"/>
        <pc:sldMkLst>
          <pc:docMk/>
          <pc:sldMk cId="69475842" sldId="289"/>
        </pc:sldMkLst>
        <pc:spChg chg="del">
          <ac:chgData name="Xu Ning" userId="4b16d4e24b5f2f9c" providerId="LiveId" clId="{7255D144-085D-2940-B818-B06D2DF38B2C}" dt="2020-10-01T02:13:57.473" v="1305" actId="21"/>
          <ac:spMkLst>
            <pc:docMk/>
            <pc:sldMk cId="69475842" sldId="289"/>
            <ac:spMk id="15" creationId="{C99E511B-7ED7-414F-91F7-B0F66E9199AE}"/>
          </ac:spMkLst>
        </pc:spChg>
        <pc:spChg chg="del">
          <ac:chgData name="Xu Ning" userId="4b16d4e24b5f2f9c" providerId="LiveId" clId="{7255D144-085D-2940-B818-B06D2DF38B2C}" dt="2020-10-01T02:14:07.199" v="1307" actId="21"/>
          <ac:spMkLst>
            <pc:docMk/>
            <pc:sldMk cId="69475842" sldId="289"/>
            <ac:spMk id="18" creationId="{AA20BE60-482A-FE47-9958-249103511560}"/>
          </ac:spMkLst>
        </pc:spChg>
        <pc:spChg chg="add mod">
          <ac:chgData name="Xu Ning" userId="4b16d4e24b5f2f9c" providerId="LiveId" clId="{7255D144-085D-2940-B818-B06D2DF38B2C}" dt="2020-10-01T07:11:07.219" v="1919" actId="20577"/>
          <ac:spMkLst>
            <pc:docMk/>
            <pc:sldMk cId="69475842" sldId="289"/>
            <ac:spMk id="19" creationId="{829E9806-93E6-BA4E-AFFE-3B19021C24F1}"/>
          </ac:spMkLst>
        </pc:spChg>
        <pc:spChg chg="mod">
          <ac:chgData name="Xu Ning" userId="4b16d4e24b5f2f9c" providerId="LiveId" clId="{7255D144-085D-2940-B818-B06D2DF38B2C}" dt="2020-10-01T00:44:45.298" v="249" actId="20577"/>
          <ac:spMkLst>
            <pc:docMk/>
            <pc:sldMk cId="69475842" sldId="289"/>
            <ac:spMk id="164" creationId="{00000000-0000-0000-0000-000000000000}"/>
          </ac:spMkLst>
        </pc:spChg>
      </pc:sldChg>
      <pc:sldChg chg="addSp modSp mod">
        <pc:chgData name="Xu Ning" userId="4b16d4e24b5f2f9c" providerId="LiveId" clId="{7255D144-085D-2940-B818-B06D2DF38B2C}" dt="2020-10-01T07:11:22.054" v="1922"/>
        <pc:sldMkLst>
          <pc:docMk/>
          <pc:sldMk cId="2041834148" sldId="290"/>
        </pc:sldMkLst>
        <pc:spChg chg="add mod">
          <ac:chgData name="Xu Ning" userId="4b16d4e24b5f2f9c" providerId="LiveId" clId="{7255D144-085D-2940-B818-B06D2DF38B2C}" dt="2020-10-01T02:13:27.615" v="1304" actId="1076"/>
          <ac:spMkLst>
            <pc:docMk/>
            <pc:sldMk cId="2041834148" sldId="290"/>
            <ac:spMk id="2" creationId="{894B29B9-CCF2-4A4C-9A60-8503DEA9566E}"/>
          </ac:spMkLst>
        </pc:spChg>
        <pc:spChg chg="add mod">
          <ac:chgData name="Xu Ning" userId="4b16d4e24b5f2f9c" providerId="LiveId" clId="{7255D144-085D-2940-B818-B06D2DF38B2C}" dt="2020-10-01T02:11:29.911" v="1247" actId="20577"/>
          <ac:spMkLst>
            <pc:docMk/>
            <pc:sldMk cId="2041834148" sldId="290"/>
            <ac:spMk id="11" creationId="{92AC4AA2-53D4-C949-A10D-CCF38DD65D34}"/>
          </ac:spMkLst>
        </pc:spChg>
        <pc:spChg chg="add mod">
          <ac:chgData name="Xu Ning" userId="4b16d4e24b5f2f9c" providerId="LiveId" clId="{7255D144-085D-2940-B818-B06D2DF38B2C}" dt="2020-10-01T02:12:48.426" v="1294" actId="20577"/>
          <ac:spMkLst>
            <pc:docMk/>
            <pc:sldMk cId="2041834148" sldId="290"/>
            <ac:spMk id="13" creationId="{21C2AF51-AE79-284E-8C2C-FAA7734E8213}"/>
          </ac:spMkLst>
        </pc:spChg>
        <pc:spChg chg="add mod">
          <ac:chgData name="Xu Ning" userId="4b16d4e24b5f2f9c" providerId="LiveId" clId="{7255D144-085D-2940-B818-B06D2DF38B2C}" dt="2020-10-01T02:13:09.490" v="1299" actId="1076"/>
          <ac:spMkLst>
            <pc:docMk/>
            <pc:sldMk cId="2041834148" sldId="290"/>
            <ac:spMk id="14" creationId="{8BC27D52-8CB9-E845-8918-1D84BAF15CA4}"/>
          </ac:spMkLst>
        </pc:spChg>
        <pc:spChg chg="add mod">
          <ac:chgData name="Xu Ning" userId="4b16d4e24b5f2f9c" providerId="LiveId" clId="{7255D144-085D-2940-B818-B06D2DF38B2C}" dt="2020-10-01T02:13:17.677" v="1303" actId="20577"/>
          <ac:spMkLst>
            <pc:docMk/>
            <pc:sldMk cId="2041834148" sldId="290"/>
            <ac:spMk id="16" creationId="{0B5F1E1B-4026-3648-AAC2-2F5BFD7203E9}"/>
          </ac:spMkLst>
        </pc:spChg>
        <pc:spChg chg="add mod">
          <ac:chgData name="Xu Ning" userId="4b16d4e24b5f2f9c" providerId="LiveId" clId="{7255D144-085D-2940-B818-B06D2DF38B2C}" dt="2020-10-01T07:11:22.054" v="1922"/>
          <ac:spMkLst>
            <pc:docMk/>
            <pc:sldMk cId="2041834148" sldId="290"/>
            <ac:spMk id="17" creationId="{4BE00BC1-3AC6-6B49-B756-D44EC4D69661}"/>
          </ac:spMkLst>
        </pc:spChg>
        <pc:spChg chg="mod">
          <ac:chgData name="Xu Ning" userId="4b16d4e24b5f2f9c" providerId="LiveId" clId="{7255D144-085D-2940-B818-B06D2DF38B2C}" dt="2020-10-01T01:45:01.295" v="627" actId="27636"/>
          <ac:spMkLst>
            <pc:docMk/>
            <pc:sldMk cId="2041834148" sldId="290"/>
            <ac:spMk id="184" creationId="{00000000-0000-0000-0000-000000000000}"/>
          </ac:spMkLst>
        </pc:spChg>
        <pc:spChg chg="mod">
          <ac:chgData name="Xu Ning" userId="4b16d4e24b5f2f9c" providerId="LiveId" clId="{7255D144-085D-2940-B818-B06D2DF38B2C}" dt="2020-10-01T02:11:04.975" v="1200" actId="12"/>
          <ac:spMkLst>
            <pc:docMk/>
            <pc:sldMk cId="2041834148" sldId="290"/>
            <ac:spMk id="185" creationId="{00000000-0000-0000-0000-000000000000}"/>
          </ac:spMkLst>
        </pc:spChg>
      </pc:sldChg>
      <pc:sldChg chg="addSp delSp modSp mod modClrScheme chgLayout">
        <pc:chgData name="Xu Ning" userId="4b16d4e24b5f2f9c" providerId="LiveId" clId="{7255D144-085D-2940-B818-B06D2DF38B2C}" dt="2020-10-01T07:24:28.852" v="2343" actId="478"/>
        <pc:sldMkLst>
          <pc:docMk/>
          <pc:sldMk cId="1276970312" sldId="297"/>
        </pc:sldMkLst>
        <pc:spChg chg="add del mod ord">
          <ac:chgData name="Xu Ning" userId="4b16d4e24b5f2f9c" providerId="LiveId" clId="{7255D144-085D-2940-B818-B06D2DF38B2C}" dt="2020-10-01T00:37:17.466" v="107" actId="700"/>
          <ac:spMkLst>
            <pc:docMk/>
            <pc:sldMk cId="1276970312" sldId="297"/>
            <ac:spMk id="2" creationId="{03803DD4-9424-8F49-BF13-58DB38D5ECEE}"/>
          </ac:spMkLst>
        </pc:spChg>
        <pc:spChg chg="add del mod">
          <ac:chgData name="Xu Ning" userId="4b16d4e24b5f2f9c" providerId="LiveId" clId="{7255D144-085D-2940-B818-B06D2DF38B2C}" dt="2020-10-01T07:24:28.852" v="2343" actId="478"/>
          <ac:spMkLst>
            <pc:docMk/>
            <pc:sldMk cId="1276970312" sldId="297"/>
            <ac:spMk id="3" creationId="{AC87C1D6-9556-DE4B-8D06-97C02F2F71E2}"/>
          </ac:spMkLst>
        </pc:spChg>
        <pc:spChg chg="mod ord">
          <ac:chgData name="Xu Ning" userId="4b16d4e24b5f2f9c" providerId="LiveId" clId="{7255D144-085D-2940-B818-B06D2DF38B2C}" dt="2020-10-01T00:37:17.466" v="107" actId="700"/>
          <ac:spMkLst>
            <pc:docMk/>
            <pc:sldMk cId="1276970312" sldId="297"/>
            <ac:spMk id="158" creationId="{00000000-0000-0000-0000-000000000000}"/>
          </ac:spMkLst>
        </pc:spChg>
        <pc:spChg chg="del mod ord">
          <ac:chgData name="Xu Ning" userId="4b16d4e24b5f2f9c" providerId="LiveId" clId="{7255D144-085D-2940-B818-B06D2DF38B2C}" dt="2020-10-01T07:24:26.498" v="2342" actId="478"/>
          <ac:spMkLst>
            <pc:docMk/>
            <pc:sldMk cId="1276970312" sldId="297"/>
            <ac:spMk id="159" creationId="{00000000-0000-0000-0000-000000000000}"/>
          </ac:spMkLst>
        </pc:spChg>
        <pc:spChg chg="mod ord">
          <ac:chgData name="Xu Ning" userId="4b16d4e24b5f2f9c" providerId="LiveId" clId="{7255D144-085D-2940-B818-B06D2DF38B2C}" dt="2020-10-01T00:37:17.466" v="107" actId="700"/>
          <ac:spMkLst>
            <pc:docMk/>
            <pc:sldMk cId="1276970312" sldId="297"/>
            <ac:spMk id="160" creationId="{00000000-0000-0000-0000-000000000000}"/>
          </ac:spMkLst>
        </pc:spChg>
      </pc:sldChg>
      <pc:sldChg chg="addSp delSp modSp mod">
        <pc:chgData name="Xu Ning" userId="4b16d4e24b5f2f9c" providerId="LiveId" clId="{7255D144-085D-2940-B818-B06D2DF38B2C}" dt="2020-10-01T07:10:29.828" v="1882" actId="1076"/>
        <pc:sldMkLst>
          <pc:docMk/>
          <pc:sldMk cId="3218610949" sldId="302"/>
        </pc:sldMkLst>
        <pc:spChg chg="del">
          <ac:chgData name="Xu Ning" userId="4b16d4e24b5f2f9c" providerId="LiveId" clId="{7255D144-085D-2940-B818-B06D2DF38B2C}" dt="2020-10-01T07:10:06.303" v="1868" actId="478"/>
          <ac:spMkLst>
            <pc:docMk/>
            <pc:sldMk cId="3218610949" sldId="302"/>
            <ac:spMk id="4" creationId="{9D2C4FB8-DA8D-46F9-98F9-0D55ABDEA8A2}"/>
          </ac:spMkLst>
        </pc:spChg>
        <pc:spChg chg="mod">
          <ac:chgData name="Xu Ning" userId="4b16d4e24b5f2f9c" providerId="LiveId" clId="{7255D144-085D-2940-B818-B06D2DF38B2C}" dt="2020-10-01T07:10:29.828" v="1882" actId="1076"/>
          <ac:spMkLst>
            <pc:docMk/>
            <pc:sldMk cId="3218610949" sldId="302"/>
            <ac:spMk id="7" creationId="{90909B4A-2F6D-4669-A5C1-B817DA287DE4}"/>
          </ac:spMkLst>
        </pc:spChg>
        <pc:spChg chg="add mod">
          <ac:chgData name="Xu Ning" userId="4b16d4e24b5f2f9c" providerId="LiveId" clId="{7255D144-085D-2940-B818-B06D2DF38B2C}" dt="2020-10-01T07:10:00.349" v="1867"/>
          <ac:spMkLst>
            <pc:docMk/>
            <pc:sldMk cId="3218610949" sldId="302"/>
            <ac:spMk id="8" creationId="{B5228B5E-3B54-9444-A316-1F390626719F}"/>
          </ac:spMkLst>
        </pc:spChg>
        <pc:spChg chg="add del mod">
          <ac:chgData name="Xu Ning" userId="4b16d4e24b5f2f9c" providerId="LiveId" clId="{7255D144-085D-2940-B818-B06D2DF38B2C}" dt="2020-10-01T07:10:10.219" v="1869" actId="478"/>
          <ac:spMkLst>
            <pc:docMk/>
            <pc:sldMk cId="3218610949" sldId="302"/>
            <ac:spMk id="9" creationId="{65FB89B9-5D76-1D47-9477-D5EAC910BB4A}"/>
          </ac:spMkLst>
        </pc:spChg>
      </pc:sldChg>
      <pc:sldChg chg="addSp delSp modSp mod">
        <pc:chgData name="Xu Ning" userId="4b16d4e24b5f2f9c" providerId="LiveId" clId="{7255D144-085D-2940-B818-B06D2DF38B2C}" dt="2020-10-01T07:09:11.212" v="1866" actId="14100"/>
        <pc:sldMkLst>
          <pc:docMk/>
          <pc:sldMk cId="407138888" sldId="303"/>
        </pc:sldMkLst>
        <pc:spChg chg="add mod">
          <ac:chgData name="Xu Ning" userId="4b16d4e24b5f2f9c" providerId="LiveId" clId="{7255D144-085D-2940-B818-B06D2DF38B2C}" dt="2020-10-01T06:59:09.700" v="1789" actId="12"/>
          <ac:spMkLst>
            <pc:docMk/>
            <pc:sldMk cId="407138888" sldId="303"/>
            <ac:spMk id="2" creationId="{3F75F9A3-25F8-4C46-84ED-577B9799962D}"/>
          </ac:spMkLst>
        </pc:spChg>
        <pc:spChg chg="add del mod">
          <ac:chgData name="Xu Ning" userId="4b16d4e24b5f2f9c" providerId="LiveId" clId="{7255D144-085D-2940-B818-B06D2DF38B2C}" dt="2020-10-01T07:05:38.317" v="1795"/>
          <ac:spMkLst>
            <pc:docMk/>
            <pc:sldMk cId="407138888" sldId="303"/>
            <ac:spMk id="3" creationId="{2274B8EA-EF20-884F-89BF-E9D452179CCF}"/>
          </ac:spMkLst>
        </pc:spChg>
        <pc:spChg chg="mod">
          <ac:chgData name="Xu Ning" userId="4b16d4e24b5f2f9c" providerId="LiveId" clId="{7255D144-085D-2940-B818-B06D2DF38B2C}" dt="2020-10-01T06:59:14.800" v="1790" actId="1076"/>
          <ac:spMkLst>
            <pc:docMk/>
            <pc:sldMk cId="407138888" sldId="303"/>
            <ac:spMk id="5" creationId="{77C62F60-74EC-4119-82C7-7CE81C1FA849}"/>
          </ac:spMkLst>
        </pc:spChg>
        <pc:spChg chg="mod">
          <ac:chgData name="Xu Ning" userId="4b16d4e24b5f2f9c" providerId="LiveId" clId="{7255D144-085D-2940-B818-B06D2DF38B2C}" dt="2020-10-01T07:07:20.042" v="1816" actId="1076"/>
          <ac:spMkLst>
            <pc:docMk/>
            <pc:sldMk cId="407138888" sldId="303"/>
            <ac:spMk id="6" creationId="{2CE76D53-71F8-8241-A464-ECE2D0D8C0E3}"/>
          </ac:spMkLst>
        </pc:spChg>
        <pc:spChg chg="del mod">
          <ac:chgData name="Xu Ning" userId="4b16d4e24b5f2f9c" providerId="LiveId" clId="{7255D144-085D-2940-B818-B06D2DF38B2C}" dt="2020-10-01T07:06:06.867" v="1800" actId="478"/>
          <ac:spMkLst>
            <pc:docMk/>
            <pc:sldMk cId="407138888" sldId="303"/>
            <ac:spMk id="7" creationId="{546516C0-939D-BB4B-B9AA-80C1FFC6A3D6}"/>
          </ac:spMkLst>
        </pc:spChg>
        <pc:spChg chg="add del mod">
          <ac:chgData name="Xu Ning" userId="4b16d4e24b5f2f9c" providerId="LiveId" clId="{7255D144-085D-2940-B818-B06D2DF38B2C}" dt="2020-10-01T07:08:35.098" v="1861" actId="478"/>
          <ac:spMkLst>
            <pc:docMk/>
            <pc:sldMk cId="407138888" sldId="303"/>
            <ac:spMk id="8" creationId="{657D6E90-DEBF-4145-B536-8CFAA0FCC58D}"/>
          </ac:spMkLst>
        </pc:spChg>
        <pc:spChg chg="del">
          <ac:chgData name="Xu Ning" userId="4b16d4e24b5f2f9c" providerId="LiveId" clId="{7255D144-085D-2940-B818-B06D2DF38B2C}" dt="2020-10-01T07:07:56.367" v="1824" actId="478"/>
          <ac:spMkLst>
            <pc:docMk/>
            <pc:sldMk cId="407138888" sldId="303"/>
            <ac:spMk id="10" creationId="{AE51C7EF-811E-994E-ADAA-5C3889F08E12}"/>
          </ac:spMkLst>
        </pc:spChg>
        <pc:spChg chg="add mod">
          <ac:chgData name="Xu Ning" userId="4b16d4e24b5f2f9c" providerId="LiveId" clId="{7255D144-085D-2940-B818-B06D2DF38B2C}" dt="2020-10-01T07:09:11.212" v="1866" actId="14100"/>
          <ac:spMkLst>
            <pc:docMk/>
            <pc:sldMk cId="407138888" sldId="303"/>
            <ac:spMk id="13" creationId="{DB3F2B77-C749-6049-8BFC-5776FB8926CB}"/>
          </ac:spMkLst>
        </pc:spChg>
      </pc:sldChg>
      <pc:sldChg chg="addSp modSp mod">
        <pc:chgData name="Xu Ning" userId="4b16d4e24b5f2f9c" providerId="LiveId" clId="{7255D144-085D-2940-B818-B06D2DF38B2C}" dt="2020-10-01T07:11:18.583" v="1921"/>
        <pc:sldMkLst>
          <pc:docMk/>
          <pc:sldMk cId="2800661625" sldId="308"/>
        </pc:sldMkLst>
        <pc:spChg chg="mod">
          <ac:chgData name="Xu Ning" userId="4b16d4e24b5f2f9c" providerId="LiveId" clId="{7255D144-085D-2940-B818-B06D2DF38B2C}" dt="2020-10-01T01:36:45.815" v="559" actId="27636"/>
          <ac:spMkLst>
            <pc:docMk/>
            <pc:sldMk cId="2800661625" sldId="308"/>
            <ac:spMk id="5" creationId="{298C6FCF-8F47-4E11-8394-508FAEE9B280}"/>
          </ac:spMkLst>
        </pc:spChg>
        <pc:spChg chg="add mod">
          <ac:chgData name="Xu Ning" userId="4b16d4e24b5f2f9c" providerId="LiveId" clId="{7255D144-085D-2940-B818-B06D2DF38B2C}" dt="2020-10-01T07:11:18.583" v="1921"/>
          <ac:spMkLst>
            <pc:docMk/>
            <pc:sldMk cId="2800661625" sldId="308"/>
            <ac:spMk id="10" creationId="{49FFAF41-FE35-5548-8D41-D3BC30D9EBE3}"/>
          </ac:spMkLst>
        </pc:spChg>
      </pc:sldChg>
      <pc:sldChg chg="del">
        <pc:chgData name="Xu Ning" userId="4b16d4e24b5f2f9c" providerId="LiveId" clId="{7255D144-085D-2940-B818-B06D2DF38B2C}" dt="2020-10-01T00:26:58.827" v="2" actId="2696"/>
        <pc:sldMkLst>
          <pc:docMk/>
          <pc:sldMk cId="593120077" sldId="309"/>
        </pc:sldMkLst>
      </pc:sldChg>
      <pc:sldChg chg="addSp modSp mod">
        <pc:chgData name="Xu Ning" userId="4b16d4e24b5f2f9c" providerId="LiveId" clId="{7255D144-085D-2940-B818-B06D2DF38B2C}" dt="2020-10-01T07:11:28.116" v="1924"/>
        <pc:sldMkLst>
          <pc:docMk/>
          <pc:sldMk cId="4232108146" sldId="310"/>
        </pc:sldMkLst>
        <pc:spChg chg="mod">
          <ac:chgData name="Xu Ning" userId="4b16d4e24b5f2f9c" providerId="LiveId" clId="{7255D144-085D-2940-B818-B06D2DF38B2C}" dt="2020-10-01T01:38:25.341" v="593" actId="27636"/>
          <ac:spMkLst>
            <pc:docMk/>
            <pc:sldMk cId="4232108146" sldId="310"/>
            <ac:spMk id="5" creationId="{0AEF71B1-ADF9-9549-BDCC-21663D40D754}"/>
          </ac:spMkLst>
        </pc:spChg>
        <pc:spChg chg="add mod">
          <ac:chgData name="Xu Ning" userId="4b16d4e24b5f2f9c" providerId="LiveId" clId="{7255D144-085D-2940-B818-B06D2DF38B2C}" dt="2020-10-01T07:11:28.116" v="1924"/>
          <ac:spMkLst>
            <pc:docMk/>
            <pc:sldMk cId="4232108146" sldId="310"/>
            <ac:spMk id="9" creationId="{A502E6FE-DFC9-C240-A547-2AC032417A79}"/>
          </ac:spMkLst>
        </pc:spChg>
      </pc:sldChg>
      <pc:sldChg chg="addSp delSp modSp add mod">
        <pc:chgData name="Xu Ning" userId="4b16d4e24b5f2f9c" providerId="LiveId" clId="{7255D144-085D-2940-B818-B06D2DF38B2C}" dt="2020-10-01T07:22:28.264" v="2320" actId="20577"/>
        <pc:sldMkLst>
          <pc:docMk/>
          <pc:sldMk cId="2150197992" sldId="311"/>
        </pc:sldMkLst>
        <pc:spChg chg="del">
          <ac:chgData name="Xu Ning" userId="4b16d4e24b5f2f9c" providerId="LiveId" clId="{7255D144-085D-2940-B818-B06D2DF38B2C}" dt="2020-10-01T00:37:55.713" v="109"/>
          <ac:spMkLst>
            <pc:docMk/>
            <pc:sldMk cId="2150197992" sldId="311"/>
            <ac:spMk id="2" creationId="{BAF1D2D9-5675-6E43-AEA3-29E5F52B866A}"/>
          </ac:spMkLst>
        </pc:spChg>
        <pc:spChg chg="mod">
          <ac:chgData name="Xu Ning" userId="4b16d4e24b5f2f9c" providerId="LiveId" clId="{7255D144-085D-2940-B818-B06D2DF38B2C}" dt="2020-10-01T07:15:33.837" v="2128" actId="20577"/>
          <ac:spMkLst>
            <pc:docMk/>
            <pc:sldMk cId="2150197992" sldId="311"/>
            <ac:spMk id="3" creationId="{D1EE2835-9DCD-3040-BEB3-BD2CAC4DC1A9}"/>
          </ac:spMkLst>
        </pc:spChg>
        <pc:spChg chg="mod">
          <ac:chgData name="Xu Ning" userId="4b16d4e24b5f2f9c" providerId="LiveId" clId="{7255D144-085D-2940-B818-B06D2DF38B2C}" dt="2020-10-01T07:22:28.264" v="2320" actId="20577"/>
          <ac:spMkLst>
            <pc:docMk/>
            <pc:sldMk cId="2150197992" sldId="311"/>
            <ac:spMk id="4" creationId="{3C81FE09-4B54-6B4B-9F7E-0598A588FD45}"/>
          </ac:spMkLst>
        </pc:spChg>
        <pc:picChg chg="add mod">
          <ac:chgData name="Xu Ning" userId="4b16d4e24b5f2f9c" providerId="LiveId" clId="{7255D144-085D-2940-B818-B06D2DF38B2C}" dt="2020-10-01T00:38:03.540" v="118" actId="14100"/>
          <ac:picMkLst>
            <pc:docMk/>
            <pc:sldMk cId="2150197992" sldId="311"/>
            <ac:picMk id="6" creationId="{8D13E777-3993-E44A-83E3-6B84BA74771C}"/>
          </ac:picMkLst>
        </pc:picChg>
      </pc:sldChg>
      <pc:sldChg chg="addSp delSp modSp add del mod">
        <pc:chgData name="Xu Ning" userId="4b16d4e24b5f2f9c" providerId="LiveId" clId="{7255D144-085D-2940-B818-B06D2DF38B2C}" dt="2020-10-01T00:36:34.726" v="105"/>
        <pc:sldMkLst>
          <pc:docMk/>
          <pc:sldMk cId="2897085804" sldId="311"/>
        </pc:sldMkLst>
        <pc:spChg chg="add del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" creationId="{627CC6A1-5F52-2749-B918-1CA8B13B1D09}"/>
          </ac:spMkLst>
        </pc:spChg>
        <pc:spChg chg="add del 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3" creationId="{8AC2B577-9015-FC4D-88EB-4171F191957C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6" creationId="{8B9C60FD-976B-934E-918F-27434406C785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7" creationId="{303D1689-BCF6-144B-8AE5-8645444C4B90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8" creationId="{5D97B2F5-BB3D-E243-AE9E-E4811AE1597E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9" creationId="{F6EA2807-026E-994D-9B1E-CBC13DD17C43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0" creationId="{9F8DE392-81A9-624C-B227-A18B1698F7C8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1" creationId="{7022EEEF-6810-3848-8643-9C5EC038AC92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2" creationId="{B4CBAB94-157A-FF45-9E05-17819E43BF3B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3" creationId="{A815D4AC-0535-1D4D-BFF1-29B69214B107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4" creationId="{E04A0040-5F89-194F-8C99-E8F268FF1854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5" creationId="{1487241A-E072-6C46-879B-4352AEA767B7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6" creationId="{7899B5E9-9C1E-F848-A057-54F318D25125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7" creationId="{86A68643-6ADE-894C-ACD5-9978D27A9814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1" creationId="{896441FC-094C-CE4C-BF5C-257E612941D7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2" creationId="{32ECB249-9919-C344-9381-470BB418BE50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3" creationId="{B7A328FB-8F94-FB43-A8F8-09412C0C0342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4" creationId="{EED60CB2-3801-3C4F-BF62-870DA494A84D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5" creationId="{27AA56A4-52DA-D641-8CD1-6E79B5C1171D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6" creationId="{FFDF1FD4-51BA-C040-BA4F-EE2312A83F6B}"/>
          </ac:spMkLst>
        </pc:spChg>
        <pc:grpChg chg="add del 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4" creationId="{E946C6C0-A2CC-4840-81A1-D1AD91FF6093}"/>
          </ac:grpSpMkLst>
        </pc:grpChg>
        <pc:grpChg chg="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5" creationId="{3FEC6653-3F51-4D41-A606-C914209EC5B1}"/>
          </ac:grpSpMkLst>
        </pc:grpChg>
        <pc:grpChg chg="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18" creationId="{1D2734B8-CC58-014F-B8DA-00A053011C0A}"/>
          </ac:grpSpMkLst>
        </pc:grpChg>
        <pc:grpChg chg="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19" creationId="{89C844AB-F286-124B-B000-EF251A84F264}"/>
          </ac:grpSpMkLst>
        </pc:grpChg>
        <pc:grpChg chg="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20" creationId="{1FCA337C-56D1-BE45-9CE3-741EAAD37638}"/>
          </ac:grpSpMkLst>
        </pc:grpChg>
      </pc:sldChg>
      <pc:sldChg chg="addSp delSp modSp add del mod">
        <pc:chgData name="Xu Ning" userId="4b16d4e24b5f2f9c" providerId="LiveId" clId="{7255D144-085D-2940-B818-B06D2DF38B2C}" dt="2020-10-01T00:34:36.427" v="87"/>
        <pc:sldMkLst>
          <pc:docMk/>
          <pc:sldMk cId="4020126208" sldId="311"/>
        </pc:sldMkLst>
        <pc:spChg chg="add del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" creationId="{13BC7949-D713-0B4D-800D-E1F7A3AF5DB0}"/>
          </ac:spMkLst>
        </pc:spChg>
        <pc:spChg chg="add del 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3" creationId="{339FBC06-0EC8-564F-AC93-4134D23EA4E4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6" creationId="{14475A41-5628-EA45-AD20-4AD80A2D703E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7" creationId="{0C568886-8361-5144-80A6-8156626185B6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8" creationId="{B4584139-B735-1F4D-A593-126508F7C792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9" creationId="{9EE26E90-F7DB-EB41-A8F4-404974E5E9B0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0" creationId="{77636F9F-26E1-F246-9C54-D9832A1CB68B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1" creationId="{B1667305-8515-C744-AD73-62D00FDDC67B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2" creationId="{B2EF451D-DCB2-8047-A186-10FDBCB89C39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3" creationId="{692786FD-A589-C646-A87C-6D421E253C26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4" creationId="{E30284BE-5F28-6340-ACBD-98D5991FC5E2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5" creationId="{84B2C64A-9A6D-7847-B50F-78456E8EEA0A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6" creationId="{50FB45E0-5243-EA4D-9521-C0445DD02CDC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7" creationId="{30B4ED86-DC15-0F4A-B4F0-6E9DEF21AD30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1" creationId="{A8513DD8-DC4D-C149-9796-FD9517D35272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2" creationId="{9A051FA2-BB70-6740-90D3-F29AFDFC718D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3" creationId="{ADDC50BB-CD1F-C842-822A-7CE0A06B5B88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4" creationId="{0DE7A8BD-DA9F-7D48-B9B8-5BC8F0337774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5" creationId="{502C908B-41E8-9D4B-B6B3-E72BDC616F60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6" creationId="{4A42BA39-6E1D-0B40-94D9-41A46505CE4B}"/>
          </ac:spMkLst>
        </pc:spChg>
        <pc:grpChg chg="add del 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4" creationId="{BB614A77-1E79-C942-918C-3D932DDE831B}"/>
          </ac:grpSpMkLst>
        </pc:grpChg>
        <pc:grpChg chg="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5" creationId="{A744A204-8BE6-934F-843E-B0E2F2BBF4B0}"/>
          </ac:grpSpMkLst>
        </pc:grpChg>
        <pc:grpChg chg="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18" creationId="{0FE6208E-B233-0D45-97E1-7737DA36FBF7}"/>
          </ac:grpSpMkLst>
        </pc:grpChg>
        <pc:grpChg chg="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19" creationId="{20066ABC-BD34-0A48-9CA8-4D98BA041E80}"/>
          </ac:grpSpMkLst>
        </pc:grpChg>
        <pc:grpChg chg="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20" creationId="{B92BACED-68CF-5E4E-B190-D9EF1D93CE8E}"/>
          </ac:grpSpMkLst>
        </pc:grpChg>
      </pc:sldChg>
      <pc:sldChg chg="addSp modSp add">
        <pc:chgData name="Xu Ning" userId="4b16d4e24b5f2f9c" providerId="LiveId" clId="{7255D144-085D-2940-B818-B06D2DF38B2C}" dt="2020-10-01T07:12:19.810" v="2008"/>
        <pc:sldMkLst>
          <pc:docMk/>
          <pc:sldMk cId="3004985610" sldId="312"/>
        </pc:sldMkLst>
        <pc:spChg chg="add mod">
          <ac:chgData name="Xu Ning" userId="4b16d4e24b5f2f9c" providerId="LiveId" clId="{7255D144-085D-2940-B818-B06D2DF38B2C}" dt="2020-10-01T07:12:19.810" v="2008"/>
          <ac:spMkLst>
            <pc:docMk/>
            <pc:sldMk cId="3004985610" sldId="312"/>
            <ac:spMk id="9" creationId="{BC02B520-AFF5-8242-B2D9-C481BF748555}"/>
          </ac:spMkLst>
        </pc:spChg>
      </pc:sldChg>
      <pc:sldChg chg="modSp add mod">
        <pc:chgData name="Xu Ning" userId="4b16d4e24b5f2f9c" providerId="LiveId" clId="{7255D144-085D-2940-B818-B06D2DF38B2C}" dt="2020-10-01T07:13:54.425" v="2065" actId="20577"/>
        <pc:sldMkLst>
          <pc:docMk/>
          <pc:sldMk cId="92915124" sldId="313"/>
        </pc:sldMkLst>
        <pc:spChg chg="mod">
          <ac:chgData name="Xu Ning" userId="4b16d4e24b5f2f9c" providerId="LiveId" clId="{7255D144-085D-2940-B818-B06D2DF38B2C}" dt="2020-10-01T07:13:54.425" v="2065" actId="20577"/>
          <ac:spMkLst>
            <pc:docMk/>
            <pc:sldMk cId="92915124" sldId="313"/>
            <ac:spMk id="148" creationId="{00000000-0000-0000-0000-000000000000}"/>
          </ac:spMkLst>
        </pc:spChg>
      </pc:sldChg>
      <pc:sldChg chg="addSp modSp add">
        <pc:chgData name="Xu Ning" userId="4b16d4e24b5f2f9c" providerId="LiveId" clId="{7255D144-085D-2940-B818-B06D2DF38B2C}" dt="2020-10-01T07:14:54.899" v="2117"/>
        <pc:sldMkLst>
          <pc:docMk/>
          <pc:sldMk cId="1245923923" sldId="314"/>
        </pc:sldMkLst>
        <pc:spChg chg="add mod">
          <ac:chgData name="Xu Ning" userId="4b16d4e24b5f2f9c" providerId="LiveId" clId="{7255D144-085D-2940-B818-B06D2DF38B2C}" dt="2020-10-01T07:14:54.899" v="2117"/>
          <ac:spMkLst>
            <pc:docMk/>
            <pc:sldMk cId="1245923923" sldId="314"/>
            <ac:spMk id="36" creationId="{DEDA7984-8294-8440-8AB1-29F5DF1464FF}"/>
          </ac:spMkLst>
        </pc:spChg>
      </pc:sldChg>
      <pc:sldChg chg="addSp delSp modSp new mod">
        <pc:chgData name="Xu Ning" userId="4b16d4e24b5f2f9c" providerId="LiveId" clId="{7255D144-085D-2940-B818-B06D2DF38B2C}" dt="2020-10-01T07:11:14.657" v="1920"/>
        <pc:sldMkLst>
          <pc:docMk/>
          <pc:sldMk cId="241494396" sldId="315"/>
        </pc:sldMkLst>
        <pc:spChg chg="mod">
          <ac:chgData name="Xu Ning" userId="4b16d4e24b5f2f9c" providerId="LiveId" clId="{7255D144-085D-2940-B818-B06D2DF38B2C}" dt="2020-10-01T00:44:57.878" v="250"/>
          <ac:spMkLst>
            <pc:docMk/>
            <pc:sldMk cId="241494396" sldId="315"/>
            <ac:spMk id="2" creationId="{0180D820-18CB-AB4D-828A-1CA1629661A2}"/>
          </ac:spMkLst>
        </pc:spChg>
        <pc:spChg chg="mod">
          <ac:chgData name="Xu Ning" userId="4b16d4e24b5f2f9c" providerId="LiveId" clId="{7255D144-085D-2940-B818-B06D2DF38B2C}" dt="2020-10-01T02:15:14.177" v="1406" actId="20577"/>
          <ac:spMkLst>
            <pc:docMk/>
            <pc:sldMk cId="241494396" sldId="315"/>
            <ac:spMk id="3" creationId="{F5DA1FE8-E71A-AB42-8A24-92409F41A357}"/>
          </ac:spMkLst>
        </pc:spChg>
        <pc:spChg chg="add mod">
          <ac:chgData name="Xu Ning" userId="4b16d4e24b5f2f9c" providerId="LiveId" clId="{7255D144-085D-2940-B818-B06D2DF38B2C}" dt="2020-10-01T02:15:50.046" v="1434" actId="20577"/>
          <ac:spMkLst>
            <pc:docMk/>
            <pc:sldMk cId="241494396" sldId="315"/>
            <ac:spMk id="4" creationId="{0CC9E0B4-3BB7-A841-9F4B-5D5110BB1022}"/>
          </ac:spMkLst>
        </pc:spChg>
        <pc:spChg chg="add mod">
          <ac:chgData name="Xu Ning" userId="4b16d4e24b5f2f9c" providerId="LiveId" clId="{7255D144-085D-2940-B818-B06D2DF38B2C}" dt="2020-10-01T02:16:44.366" v="1537" actId="1076"/>
          <ac:spMkLst>
            <pc:docMk/>
            <pc:sldMk cId="241494396" sldId="315"/>
            <ac:spMk id="5" creationId="{933187F8-C242-AC41-B235-2BD0D28241F8}"/>
          </ac:spMkLst>
        </pc:spChg>
        <pc:spChg chg="add mod">
          <ac:chgData name="Xu Ning" userId="4b16d4e24b5f2f9c" providerId="LiveId" clId="{7255D144-085D-2940-B818-B06D2DF38B2C}" dt="2020-10-01T02:16:41.134" v="1536" actId="1076"/>
          <ac:spMkLst>
            <pc:docMk/>
            <pc:sldMk cId="241494396" sldId="315"/>
            <ac:spMk id="6" creationId="{74B1A128-6050-444F-9CE1-8350CF644581}"/>
          </ac:spMkLst>
        </pc:spChg>
        <pc:spChg chg="add mod">
          <ac:chgData name="Xu Ning" userId="4b16d4e24b5f2f9c" providerId="LiveId" clId="{7255D144-085D-2940-B818-B06D2DF38B2C}" dt="2020-10-01T02:19:16.863" v="1658" actId="1076"/>
          <ac:spMkLst>
            <pc:docMk/>
            <pc:sldMk cId="241494396" sldId="315"/>
            <ac:spMk id="7" creationId="{8D15AD35-FFEA-B144-A307-F3A496415A76}"/>
          </ac:spMkLst>
        </pc:spChg>
        <pc:spChg chg="add del mod">
          <ac:chgData name="Xu Ning" userId="4b16d4e24b5f2f9c" providerId="LiveId" clId="{7255D144-085D-2940-B818-B06D2DF38B2C}" dt="2020-10-01T02:19:12.944" v="1657" actId="478"/>
          <ac:spMkLst>
            <pc:docMk/>
            <pc:sldMk cId="241494396" sldId="315"/>
            <ac:spMk id="8" creationId="{81980BFF-72CC-CB42-A956-82001E90318F}"/>
          </ac:spMkLst>
        </pc:spChg>
        <pc:spChg chg="add mod">
          <ac:chgData name="Xu Ning" userId="4b16d4e24b5f2f9c" providerId="LiveId" clId="{7255D144-085D-2940-B818-B06D2DF38B2C}" dt="2020-10-01T07:11:14.657" v="1920"/>
          <ac:spMkLst>
            <pc:docMk/>
            <pc:sldMk cId="241494396" sldId="315"/>
            <ac:spMk id="9" creationId="{E38A23CC-8490-1E4F-B713-5B37D49F8ACE}"/>
          </ac:spMkLst>
        </pc:spChg>
      </pc:sldChg>
      <pc:sldChg chg="addSp modSp new mod">
        <pc:chgData name="Xu Ning" userId="4b16d4e24b5f2f9c" providerId="LiveId" clId="{7255D144-085D-2940-B818-B06D2DF38B2C}" dt="2020-10-01T07:11:25.029" v="1923"/>
        <pc:sldMkLst>
          <pc:docMk/>
          <pc:sldMk cId="1669950378" sldId="316"/>
        </pc:sldMkLst>
        <pc:spChg chg="mod">
          <ac:chgData name="Xu Ning" userId="4b16d4e24b5f2f9c" providerId="LiveId" clId="{7255D144-085D-2940-B818-B06D2DF38B2C}" dt="2020-10-01T01:45:14.330" v="629"/>
          <ac:spMkLst>
            <pc:docMk/>
            <pc:sldMk cId="1669950378" sldId="316"/>
            <ac:spMk id="2" creationId="{1F71210B-EAC5-EB40-B1B0-FBD60FB05D0C}"/>
          </ac:spMkLst>
        </pc:spChg>
        <pc:spChg chg="mod">
          <ac:chgData name="Xu Ning" userId="4b16d4e24b5f2f9c" providerId="LiveId" clId="{7255D144-085D-2940-B818-B06D2DF38B2C}" dt="2020-10-01T01:56:07.749" v="1141" actId="20577"/>
          <ac:spMkLst>
            <pc:docMk/>
            <pc:sldMk cId="1669950378" sldId="316"/>
            <ac:spMk id="3" creationId="{88A46AAB-5DAA-6E44-8D49-CDFB416BCF87}"/>
          </ac:spMkLst>
        </pc:spChg>
        <pc:spChg chg="mod">
          <ac:chgData name="Xu Ning" userId="4b16d4e24b5f2f9c" providerId="LiveId" clId="{7255D144-085D-2940-B818-B06D2DF38B2C}" dt="2020-10-01T01:56:47.210" v="1196" actId="1076"/>
          <ac:spMkLst>
            <pc:docMk/>
            <pc:sldMk cId="1669950378" sldId="316"/>
            <ac:spMk id="4" creationId="{5D4280E6-A31E-4F42-82C2-26CEC2FEDAA2}"/>
          </ac:spMkLst>
        </pc:spChg>
        <pc:spChg chg="mod">
          <ac:chgData name="Xu Ning" userId="4b16d4e24b5f2f9c" providerId="LiveId" clId="{7255D144-085D-2940-B818-B06D2DF38B2C}" dt="2020-10-01T01:50:59.904" v="882" actId="27636"/>
          <ac:spMkLst>
            <pc:docMk/>
            <pc:sldMk cId="1669950378" sldId="316"/>
            <ac:spMk id="5" creationId="{31029C1A-161B-BC45-B10D-77AD28425174}"/>
          </ac:spMkLst>
        </pc:spChg>
        <pc:spChg chg="add mod">
          <ac:chgData name="Xu Ning" userId="4b16d4e24b5f2f9c" providerId="LiveId" clId="{7255D144-085D-2940-B818-B06D2DF38B2C}" dt="2020-10-01T01:56:44.632" v="1195" actId="1076"/>
          <ac:spMkLst>
            <pc:docMk/>
            <pc:sldMk cId="1669950378" sldId="316"/>
            <ac:spMk id="6" creationId="{EF4D2DF0-D748-6649-94A4-5F6064B0B0A1}"/>
          </ac:spMkLst>
        </pc:spChg>
        <pc:spChg chg="add mod">
          <ac:chgData name="Xu Ning" userId="4b16d4e24b5f2f9c" providerId="LiveId" clId="{7255D144-085D-2940-B818-B06D2DF38B2C}" dt="2020-10-01T01:56:49.941" v="1197" actId="1076"/>
          <ac:spMkLst>
            <pc:docMk/>
            <pc:sldMk cId="1669950378" sldId="316"/>
            <ac:spMk id="7" creationId="{B72F6296-F088-0044-993E-F2080E5CD120}"/>
          </ac:spMkLst>
        </pc:spChg>
        <pc:spChg chg="add mod">
          <ac:chgData name="Xu Ning" userId="4b16d4e24b5f2f9c" providerId="LiveId" clId="{7255D144-085D-2940-B818-B06D2DF38B2C}" dt="2020-10-01T07:11:25.029" v="1923"/>
          <ac:spMkLst>
            <pc:docMk/>
            <pc:sldMk cId="1669950378" sldId="316"/>
            <ac:spMk id="8" creationId="{CCE45C05-B720-E844-BA8D-1F3EA291E8ED}"/>
          </ac:spMkLst>
        </pc:spChg>
      </pc:sldChg>
    </pc:docChg>
  </pc:docChgLst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modSp">
        <pc:chgData name="Xu Ning" userId="4b16d4e24b5f2f9c" providerId="LiveId" clId="{C6CB2E49-9F7A-A04E-A0A0-91C83C10F27A}" dt="2019-09-02T09:57:21.141" v="193" actId="20577"/>
        <pc:sldMkLst>
          <pc:docMk/>
          <pc:sldMk cId="100564843" sldId="277"/>
        </pc:sldMkLst>
        <pc:spChg chg="mod">
          <ac:chgData name="Xu Ning" userId="4b16d4e24b5f2f9c" providerId="LiveId" clId="{C6CB2E49-9F7A-A04E-A0A0-91C83C10F27A}" dt="2019-09-02T09:57:21.141" v="193" actId="20577"/>
          <ac:spMkLst>
            <pc:docMk/>
            <pc:sldMk cId="100564843" sldId="277"/>
            <ac:spMk id="3" creationId="{30FAB88D-7446-9D45-87BC-AF135F1AD57E}"/>
          </ac:spMkLst>
        </pc:spChg>
      </pc:sldChg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</pc:docChg>
  </pc:docChgLst>
  <pc:docChgLst>
    <pc:chgData name="Xu Ning" userId="4b16d4e24b5f2f9c" providerId="LiveId" clId="{C14A88EC-AE48-6A40-B0B5-C7F7EACE576D}"/>
    <pc:docChg chg="delSld modSld">
      <pc:chgData name="Xu Ning" userId="4b16d4e24b5f2f9c" providerId="LiveId" clId="{C14A88EC-AE48-6A40-B0B5-C7F7EACE576D}" dt="2019-09-24T16:05:44.338" v="66" actId="2696"/>
      <pc:docMkLst>
        <pc:docMk/>
      </pc:docMkLst>
      <pc:sldChg chg="del">
        <pc:chgData name="Xu Ning" userId="4b16d4e24b5f2f9c" providerId="LiveId" clId="{C14A88EC-AE48-6A40-B0B5-C7F7EACE576D}" dt="2019-09-24T16:05:44.338" v="66" actId="2696"/>
        <pc:sldMkLst>
          <pc:docMk/>
          <pc:sldMk cId="100564843" sldId="277"/>
        </pc:sldMkLst>
      </pc:sldChg>
      <pc:sldChg chg="modSp">
        <pc:chgData name="Xu Ning" userId="4b16d4e24b5f2f9c" providerId="LiveId" clId="{C14A88EC-AE48-6A40-B0B5-C7F7EACE576D}" dt="2019-09-24T16:01:16.787" v="15" actId="20577"/>
        <pc:sldMkLst>
          <pc:docMk/>
          <pc:sldMk cId="2271741893" sldId="282"/>
        </pc:sldMkLst>
        <pc:spChg chg="mod">
          <ac:chgData name="Xu Ning" userId="4b16d4e24b5f2f9c" providerId="LiveId" clId="{C14A88EC-AE48-6A40-B0B5-C7F7EACE576D}" dt="2019-09-24T16:01:16.787" v="15" actId="20577"/>
          <ac:spMkLst>
            <pc:docMk/>
            <pc:sldMk cId="2271741893" sldId="282"/>
            <ac:spMk id="5" creationId="{00000000-0000-0000-0000-000000000000}"/>
          </ac:spMkLst>
        </pc:spChg>
      </pc:sldChg>
      <pc:sldChg chg="modSp">
        <pc:chgData name="Xu Ning" userId="4b16d4e24b5f2f9c" providerId="LiveId" clId="{C14A88EC-AE48-6A40-B0B5-C7F7EACE576D}" dt="2019-09-24T16:01:41.458" v="65" actId="20577"/>
        <pc:sldMkLst>
          <pc:docMk/>
          <pc:sldMk cId="3867364010" sldId="288"/>
        </pc:sldMkLst>
        <pc:spChg chg="mod">
          <ac:chgData name="Xu Ning" userId="4b16d4e24b5f2f9c" providerId="LiveId" clId="{C14A88EC-AE48-6A40-B0B5-C7F7EACE576D}" dt="2019-09-24T16:01:41.458" v="65" actId="20577"/>
          <ac:spMkLst>
            <pc:docMk/>
            <pc:sldMk cId="3867364010" sldId="288"/>
            <ac:spMk id="159" creationId="{00000000-0000-0000-0000-000000000000}"/>
          </ac:spMkLst>
        </pc:spChg>
      </pc:sldChg>
      <pc:sldChg chg="modSp">
        <pc:chgData name="Xu Ning" userId="4b16d4e24b5f2f9c" providerId="LiveId" clId="{C14A88EC-AE48-6A40-B0B5-C7F7EACE576D}" dt="2019-09-24T16:01:27.457" v="40" actId="20577"/>
        <pc:sldMkLst>
          <pc:docMk/>
          <pc:sldMk cId="1276970312" sldId="297"/>
        </pc:sldMkLst>
        <pc:spChg chg="mod">
          <ac:chgData name="Xu Ning" userId="4b16d4e24b5f2f9c" providerId="LiveId" clId="{C14A88EC-AE48-6A40-B0B5-C7F7EACE576D}" dt="2019-09-24T16:01:27.457" v="40" actId="20577"/>
          <ac:spMkLst>
            <pc:docMk/>
            <pc:sldMk cId="1276970312" sldId="297"/>
            <ac:spMk id="15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75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0292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7095178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2D61D-8EE1-47DB-ABE0-67652E29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2A577D-3DE3-4CDE-A2B9-8EB08F283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782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——3 </a:t>
            </a:r>
            <a:r>
              <a:rPr lang="zh-CN" altLang="en-US" dirty="0"/>
              <a:t>高级数据结构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9130" y="7609092"/>
            <a:ext cx="11558400" cy="564251"/>
          </a:xfrm>
        </p:spPr>
        <p:txBody>
          <a:bodyPr/>
          <a:lstStyle/>
          <a:p>
            <a:r>
              <a:rPr lang="zh-CN" altLang="en-US" sz="2800" b="1" dirty="0"/>
              <a:t>商学院 徐宁</a:t>
            </a:r>
            <a:endParaRPr lang="en-US" altLang="zh-CN" sz="2800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2020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940322-2AB0-F245-B6D1-695A702507F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DCD811-02E3-4A40-8FD1-CC82342B840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968023-AE67-D149-8494-45D680CB04E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FAD43-3142-4DBB-98CF-41DE660D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时间数据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46175-B26D-40F4-9F6D-302A8AA7DA8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126163" cy="5785298"/>
          </a:xfrm>
        </p:spPr>
        <p:txBody>
          <a:bodyPr/>
          <a:lstStyle/>
          <a:p>
            <a:r>
              <a:rPr lang="en-US" altLang="zh-CN" dirty="0" err="1"/>
              <a:t>lubridate</a:t>
            </a:r>
            <a:r>
              <a:rPr lang="zh-CN" altLang="en-US" dirty="0"/>
              <a:t>工具包将日期时间数据大幅简化，字符格式能够接受非常随意的方式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8C6FCF-8F47-4E11-8394-508FAEE9B2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2976537" cy="91475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创建时间数据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5C9065-3EEE-4B43-9C95-9D69D80BC7F7}"/>
              </a:ext>
            </a:extLst>
          </p:cNvPr>
          <p:cNvSpPr/>
          <p:nvPr/>
        </p:nvSpPr>
        <p:spPr>
          <a:xfrm>
            <a:off x="5238261" y="1984151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ymd('20190402')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"2019-04-02"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3666A9-EC80-2F4F-B563-3BF2F4E0D2FF}"/>
              </a:ext>
            </a:extLst>
          </p:cNvPr>
          <p:cNvSpPr/>
          <p:nvPr/>
        </p:nvSpPr>
        <p:spPr>
          <a:xfrm>
            <a:off x="5238260" y="3423718"/>
            <a:ext cx="75633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ymd_hms('20190902,23 50 59')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"2019-09-02 23:50:59 UTC"</a:t>
            </a:r>
          </a:p>
        </p:txBody>
      </p:sp>
      <p:sp>
        <p:nvSpPr>
          <p:cNvPr id="8" name="as.POSIXlt()函数">
            <a:extLst>
              <a:ext uri="{FF2B5EF4-FFF2-40B4-BE49-F238E27FC236}">
                <a16:creationId xmlns:a16="http://schemas.microsoft.com/office/drawing/2014/main" id="{89614E9A-4371-804D-97D5-B203E13A0C40}"/>
              </a:ext>
            </a:extLst>
          </p:cNvPr>
          <p:cNvSpPr txBox="1"/>
          <p:nvPr/>
        </p:nvSpPr>
        <p:spPr>
          <a:xfrm>
            <a:off x="654049" y="5287105"/>
            <a:ext cx="4286919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800" dirty="0"/>
              <a:t>计算机存储的是时间戳，以字符格式显示在屏幕上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时间戳是一个以秒为单位的正整数。</a:t>
            </a:r>
            <a:endParaRPr sz="2800" dirty="0"/>
          </a:p>
        </p:txBody>
      </p:sp>
      <p:sp>
        <p:nvSpPr>
          <p:cNvPr id="9" name="&gt; as.POSIXct(&quot;2019-01-01 10:25:30&quot;)…">
            <a:extLst>
              <a:ext uri="{FF2B5EF4-FFF2-40B4-BE49-F238E27FC236}">
                <a16:creationId xmlns:a16="http://schemas.microsoft.com/office/drawing/2014/main" id="{47A58FFE-47F4-1649-BDFB-E0770DB847CB}"/>
              </a:ext>
            </a:extLst>
          </p:cNvPr>
          <p:cNvSpPr txBox="1"/>
          <p:nvPr/>
        </p:nvSpPr>
        <p:spPr>
          <a:xfrm>
            <a:off x="5149350" y="5579492"/>
            <a:ext cx="7634665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sz="2400" dirty="0"/>
              <a:t>&gt; </a:t>
            </a:r>
            <a:r>
              <a:rPr lang="en-US" sz="2400" dirty="0"/>
              <a:t>a &lt;- </a:t>
            </a:r>
            <a:r>
              <a:rPr lang="en-US" sz="2400" dirty="0" err="1"/>
              <a:t>ymd_hms</a:t>
            </a:r>
            <a:r>
              <a:rPr sz="2400" dirty="0"/>
              <a:t>("2019-01-01 10:25:30")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lang="en-US" altLang="zh-CN" sz="2400" dirty="0"/>
              <a:t>&gt; mode</a:t>
            </a:r>
            <a:r>
              <a:rPr lang="en-US" altLang="zh-CN" sz="2400" dirty="0">
                <a:solidFill>
                  <a:srgbClr val="0433FF"/>
                </a:solidFill>
              </a:rPr>
              <a:t>(a)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[1] “numeric”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49FFAF41-FE35-5548-8D41-D3BC30D9EBE3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28006616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时间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时间数据</a:t>
            </a:r>
            <a:endParaRPr dirty="0"/>
          </a:p>
        </p:txBody>
      </p:sp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84" name="创建数据"/>
          <p:cNvSpPr txBox="1">
            <a:spLocks noGrp="1"/>
          </p:cNvSpPr>
          <p:nvPr>
            <p:ph type="body" idx="14"/>
          </p:nvPr>
        </p:nvSpPr>
        <p:spPr>
          <a:xfrm>
            <a:off x="4588045" y="565501"/>
            <a:ext cx="3499254" cy="9147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时间数据成分</a:t>
            </a:r>
            <a:endParaRPr dirty="0"/>
          </a:p>
        </p:txBody>
      </p:sp>
      <p:sp>
        <p:nvSpPr>
          <p:cNvPr id="185" name="通过字符型数据转化"/>
          <p:cNvSpPr txBox="1"/>
          <p:nvPr/>
        </p:nvSpPr>
        <p:spPr>
          <a:xfrm>
            <a:off x="654050" y="1990288"/>
            <a:ext cx="428691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时间数据的成分函数</a:t>
            </a:r>
            <a:endParaRPr sz="2800" dirty="0"/>
          </a:p>
        </p:txBody>
      </p:sp>
      <p:sp>
        <p:nvSpPr>
          <p:cNvPr id="187" name="as.Date()函数"/>
          <p:cNvSpPr txBox="1"/>
          <p:nvPr/>
        </p:nvSpPr>
        <p:spPr>
          <a:xfrm>
            <a:off x="682416" y="2698173"/>
            <a:ext cx="139140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year</a:t>
            </a:r>
            <a:r>
              <a:rPr sz="2800" dirty="0"/>
              <a:t>()</a:t>
            </a:r>
          </a:p>
        </p:txBody>
      </p:sp>
      <p:sp>
        <p:nvSpPr>
          <p:cNvPr id="188" name="as.POSIXlt()函数"/>
          <p:cNvSpPr txBox="1"/>
          <p:nvPr/>
        </p:nvSpPr>
        <p:spPr>
          <a:xfrm>
            <a:off x="654049" y="3371956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month</a:t>
            </a:r>
            <a:r>
              <a:rPr sz="2800" dirty="0"/>
              <a:t>()</a:t>
            </a:r>
          </a:p>
        </p:txBody>
      </p:sp>
      <p:sp>
        <p:nvSpPr>
          <p:cNvPr id="12" name="as.POSIXlt()函数">
            <a:extLst>
              <a:ext uri="{FF2B5EF4-FFF2-40B4-BE49-F238E27FC236}">
                <a16:creationId xmlns:a16="http://schemas.microsoft.com/office/drawing/2014/main" id="{92CEBB32-A138-2E42-8BF6-29DB764866E9}"/>
              </a:ext>
            </a:extLst>
          </p:cNvPr>
          <p:cNvSpPr txBox="1"/>
          <p:nvPr/>
        </p:nvSpPr>
        <p:spPr>
          <a:xfrm>
            <a:off x="682416" y="4062790"/>
            <a:ext cx="117660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day</a:t>
            </a:r>
            <a:r>
              <a:rPr sz="2800" dirty="0"/>
              <a:t>()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AA8A2F-B482-1649-9073-954AB2C6A35D}"/>
              </a:ext>
            </a:extLst>
          </p:cNvPr>
          <p:cNvSpPr/>
          <p:nvPr/>
        </p:nvSpPr>
        <p:spPr>
          <a:xfrm>
            <a:off x="5390753" y="2082760"/>
            <a:ext cx="65024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year(d)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2019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year(d) &lt;- 2018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d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"2018-01-01 10:25:30 UTC"</a:t>
            </a:r>
          </a:p>
        </p:txBody>
      </p:sp>
      <p:sp>
        <p:nvSpPr>
          <p:cNvPr id="15" name="通过字符型数据转化">
            <a:extLst>
              <a:ext uri="{FF2B5EF4-FFF2-40B4-BE49-F238E27FC236}">
                <a16:creationId xmlns:a16="http://schemas.microsoft.com/office/drawing/2014/main" id="{A0C9F118-F6C8-1945-899A-96F651EEA3D9}"/>
              </a:ext>
            </a:extLst>
          </p:cNvPr>
          <p:cNvSpPr txBox="1"/>
          <p:nvPr/>
        </p:nvSpPr>
        <p:spPr>
          <a:xfrm>
            <a:off x="654049" y="4753624"/>
            <a:ext cx="4286918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800" dirty="0"/>
              <a:t>既可以作为读取函数也可以作为替代函数</a:t>
            </a:r>
            <a:endParaRPr sz="2800" dirty="0"/>
          </a:p>
        </p:txBody>
      </p:sp>
      <p:sp>
        <p:nvSpPr>
          <p:cNvPr id="11" name="通过字符型数据转化">
            <a:extLst>
              <a:ext uri="{FF2B5EF4-FFF2-40B4-BE49-F238E27FC236}">
                <a16:creationId xmlns:a16="http://schemas.microsoft.com/office/drawing/2014/main" id="{92AC4AA2-53D4-C949-A10D-CCF38DD65D34}"/>
              </a:ext>
            </a:extLst>
          </p:cNvPr>
          <p:cNvSpPr txBox="1"/>
          <p:nvPr/>
        </p:nvSpPr>
        <p:spPr>
          <a:xfrm>
            <a:off x="585785" y="5819764"/>
            <a:ext cx="428691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读取一周中的第几天</a:t>
            </a:r>
            <a:endParaRPr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4B29B9-CCF2-4A4C-9A60-8503DEA9566E}"/>
              </a:ext>
            </a:extLst>
          </p:cNvPr>
          <p:cNvSpPr txBox="1"/>
          <p:nvPr/>
        </p:nvSpPr>
        <p:spPr>
          <a:xfrm>
            <a:off x="5390753" y="5847531"/>
            <a:ext cx="353943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0433FF"/>
                </a:solidFill>
              </a:rPr>
              <a:t>&gt; </a:t>
            </a:r>
            <a:r>
              <a:rPr lang="en-US" altLang="zh-CN" sz="2800" dirty="0" err="1">
                <a:solidFill>
                  <a:srgbClr val="0433FF"/>
                </a:solidFill>
              </a:rPr>
              <a:t>wdays</a:t>
            </a:r>
            <a:r>
              <a:rPr lang="en-US" altLang="zh-CN" sz="2800" dirty="0">
                <a:solidFill>
                  <a:srgbClr val="0433FF"/>
                </a:solidFill>
              </a:rPr>
              <a:t>(today())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433FF"/>
              </a:solidFill>
              <a:effectLst/>
              <a:uFillTx/>
              <a:sym typeface="Monaco"/>
            </a:endParaRPr>
          </a:p>
        </p:txBody>
      </p:sp>
      <p:sp>
        <p:nvSpPr>
          <p:cNvPr id="13" name="as.Date()函数">
            <a:extLst>
              <a:ext uri="{FF2B5EF4-FFF2-40B4-BE49-F238E27FC236}">
                <a16:creationId xmlns:a16="http://schemas.microsoft.com/office/drawing/2014/main" id="{21C2AF51-AE79-284E-8C2C-FAA7734E8213}"/>
              </a:ext>
            </a:extLst>
          </p:cNvPr>
          <p:cNvSpPr txBox="1"/>
          <p:nvPr/>
        </p:nvSpPr>
        <p:spPr>
          <a:xfrm>
            <a:off x="761449" y="6381010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 err="1"/>
              <a:t>ydays</a:t>
            </a:r>
            <a:r>
              <a:rPr sz="2800" dirty="0"/>
              <a:t>()</a:t>
            </a:r>
          </a:p>
        </p:txBody>
      </p:sp>
      <p:sp>
        <p:nvSpPr>
          <p:cNvPr id="14" name="as.Date()函数">
            <a:extLst>
              <a:ext uri="{FF2B5EF4-FFF2-40B4-BE49-F238E27FC236}">
                <a16:creationId xmlns:a16="http://schemas.microsoft.com/office/drawing/2014/main" id="{8BC27D52-8CB9-E845-8918-1D84BAF15CA4}"/>
              </a:ext>
            </a:extLst>
          </p:cNvPr>
          <p:cNvSpPr txBox="1"/>
          <p:nvPr/>
        </p:nvSpPr>
        <p:spPr>
          <a:xfrm>
            <a:off x="759655" y="7496572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 err="1"/>
              <a:t>wdays</a:t>
            </a:r>
            <a:r>
              <a:rPr sz="2800" dirty="0"/>
              <a:t>()</a:t>
            </a:r>
          </a:p>
        </p:txBody>
      </p:sp>
      <p:sp>
        <p:nvSpPr>
          <p:cNvPr id="16" name="as.Date()函数">
            <a:extLst>
              <a:ext uri="{FF2B5EF4-FFF2-40B4-BE49-F238E27FC236}">
                <a16:creationId xmlns:a16="http://schemas.microsoft.com/office/drawing/2014/main" id="{0B5F1E1B-4026-3648-AAC2-2F5BFD7203E9}"/>
              </a:ext>
            </a:extLst>
          </p:cNvPr>
          <p:cNvSpPr txBox="1"/>
          <p:nvPr/>
        </p:nvSpPr>
        <p:spPr>
          <a:xfrm>
            <a:off x="759655" y="6969086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 err="1"/>
              <a:t>mdays</a:t>
            </a:r>
            <a:r>
              <a:rPr sz="2800" dirty="0"/>
              <a:t>()</a:t>
            </a:r>
          </a:p>
        </p:txBody>
      </p:sp>
      <p:sp>
        <p:nvSpPr>
          <p:cNvPr id="17" name="标题 3">
            <a:extLst>
              <a:ext uri="{FF2B5EF4-FFF2-40B4-BE49-F238E27FC236}">
                <a16:creationId xmlns:a16="http://schemas.microsoft.com/office/drawing/2014/main" id="{4BE00BC1-3AC6-6B49-B756-D44EC4D69661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20418341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1210B-EAC5-EB40-B1B0-FBD60FB0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时间数据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A46AAB-5DAA-6E44-8D49-CDFB416BCF8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232333" cy="578529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1" lang="zh-CN" altLang="en-US" dirty="0"/>
              <a:t>时期数据：</a:t>
            </a:r>
            <a:endParaRPr kumimoji="1"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dirty="0"/>
              <a:t>遵循同样的命名规则，生成一周的时间段为：</a:t>
            </a:r>
            <a:r>
              <a:rPr kumimoji="1" lang="en-US" altLang="zh-CN" dirty="0" err="1"/>
              <a:t>dweeks</a:t>
            </a:r>
            <a:r>
              <a:rPr kumimoji="1" lang="en-US" altLang="zh-CN" dirty="0"/>
              <a:t>(1)</a:t>
            </a:r>
          </a:p>
          <a:p>
            <a:pPr marL="0" indent="0">
              <a:spcBef>
                <a:spcPts val="0"/>
              </a:spcBef>
              <a:buNone/>
            </a:pPr>
            <a:endParaRPr kumimoji="1" lang="en-US" altLang="zh-CN" dirty="0"/>
          </a:p>
          <a:p>
            <a:pPr>
              <a:spcBef>
                <a:spcPts val="0"/>
              </a:spcBef>
            </a:pPr>
            <a:r>
              <a:rPr kumimoji="1" lang="zh-CN" altLang="en-US" dirty="0"/>
              <a:t>时段数据：</a:t>
            </a:r>
            <a:endParaRPr kumimoji="1"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dirty="0"/>
              <a:t>以月为单位的时段</a:t>
            </a:r>
            <a:r>
              <a:rPr kumimoji="1" lang="en-US" altLang="zh-CN" dirty="0"/>
              <a:t>months(1)</a:t>
            </a:r>
          </a:p>
          <a:p>
            <a:pPr>
              <a:spcBef>
                <a:spcPts val="0"/>
              </a:spcBef>
            </a:pP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4280E6-A31E-4F42-82C2-26CEC2FED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5574" y="2530319"/>
            <a:ext cx="7186925" cy="52322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solidFill>
                  <a:srgbClr val="0433FF"/>
                </a:solidFill>
              </a:rPr>
              <a:t>&gt; today()+</a:t>
            </a:r>
            <a:r>
              <a:rPr kumimoji="1" lang="en-US" altLang="zh-CN" sz="2400" dirty="0" err="1">
                <a:solidFill>
                  <a:srgbClr val="0433FF"/>
                </a:solidFill>
              </a:rPr>
              <a:t>dweeks</a:t>
            </a:r>
            <a:r>
              <a:rPr kumimoji="1" lang="en-US" altLang="zh-CN" sz="2400" dirty="0">
                <a:solidFill>
                  <a:srgbClr val="0433FF"/>
                </a:solidFill>
              </a:rPr>
              <a:t>(1)</a:t>
            </a:r>
            <a:r>
              <a:rPr kumimoji="1" lang="zh-CN" altLang="en-US" sz="2400" dirty="0">
                <a:solidFill>
                  <a:srgbClr val="0433FF"/>
                </a:solidFill>
              </a:rPr>
              <a:t> </a:t>
            </a:r>
            <a:r>
              <a:rPr kumimoji="1" lang="en-US" altLang="zh-CN" sz="2400" dirty="0">
                <a:solidFill>
                  <a:srgbClr val="0433FF"/>
                </a:solidFill>
              </a:rPr>
              <a:t>#</a:t>
            </a:r>
            <a:r>
              <a:rPr kumimoji="1" lang="zh-CN" altLang="en-US" sz="2400" dirty="0">
                <a:solidFill>
                  <a:srgbClr val="0433FF"/>
                </a:solidFill>
              </a:rPr>
              <a:t>当前一周后时间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29C1A-161B-BC45-B10D-77AD284251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时间段数据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EF4D2DF0-D748-6649-94A4-5F6064B0B0A1}"/>
              </a:ext>
            </a:extLst>
          </p:cNvPr>
          <p:cNvSpPr txBox="1">
            <a:spLocks/>
          </p:cNvSpPr>
          <p:nvPr/>
        </p:nvSpPr>
        <p:spPr>
          <a:xfrm>
            <a:off x="5195574" y="3507404"/>
            <a:ext cx="718692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>
            <a:sp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en-US" altLang="zh-CN" sz="2400" dirty="0">
                <a:solidFill>
                  <a:srgbClr val="0433FF"/>
                </a:solidFill>
              </a:rPr>
              <a:t>&gt; </a:t>
            </a:r>
            <a:r>
              <a:rPr kumimoji="1" lang="en-US" altLang="zh-CN" sz="2400" dirty="0" err="1">
                <a:solidFill>
                  <a:srgbClr val="0433FF"/>
                </a:solidFill>
              </a:rPr>
              <a:t>as.duration</a:t>
            </a:r>
            <a:r>
              <a:rPr kumimoji="1" lang="en-US" altLang="zh-CN" sz="2400" dirty="0">
                <a:solidFill>
                  <a:srgbClr val="0433FF"/>
                </a:solidFill>
              </a:rPr>
              <a:t>(1000) #</a:t>
            </a:r>
            <a:r>
              <a:rPr kumimoji="1" lang="zh-CN" altLang="en-US" sz="2400" dirty="0">
                <a:solidFill>
                  <a:srgbClr val="0433FF"/>
                </a:solidFill>
              </a:rPr>
              <a:t>转化为</a:t>
            </a:r>
            <a:r>
              <a:rPr kumimoji="1" lang="en-US" altLang="zh-CN" sz="2400" dirty="0">
                <a:solidFill>
                  <a:srgbClr val="0433FF"/>
                </a:solidFill>
              </a:rPr>
              <a:t>1000</a:t>
            </a:r>
            <a:r>
              <a:rPr kumimoji="1" lang="zh-CN" altLang="en-US" sz="2400" dirty="0">
                <a:solidFill>
                  <a:srgbClr val="0433FF"/>
                </a:solidFill>
              </a:rPr>
              <a:t>秒时期数据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2F6296-F088-0044-993E-F2080E5CD120}"/>
              </a:ext>
            </a:extLst>
          </p:cNvPr>
          <p:cNvSpPr txBox="1"/>
          <p:nvPr/>
        </p:nvSpPr>
        <p:spPr>
          <a:xfrm>
            <a:off x="5195574" y="4876800"/>
            <a:ext cx="612828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433FF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&gt; today()+months(2) #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433FF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两个月后的时间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CCE45C05-B720-E844-BA8D-1F3EA291E8ED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16699503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FBA4A-9501-EC42-BE0F-6D70ECAB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时间数据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08FA9-C8F8-7C43-AE52-54BC66BAF33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354146" cy="578529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时间数据可以正常参与算术运算。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F71B1-ADF9-9549-BDCC-21663D40D7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5" y="565501"/>
            <a:ext cx="3059664" cy="914755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时间数据运算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629E4A-93A4-EC41-88F3-79CAAAAB538B}"/>
              </a:ext>
            </a:extLst>
          </p:cNvPr>
          <p:cNvSpPr/>
          <p:nvPr/>
        </p:nvSpPr>
        <p:spPr>
          <a:xfrm>
            <a:off x="5250061" y="1858651"/>
            <a:ext cx="75339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</a:t>
            </a:r>
            <a:r>
              <a:rPr lang="en-US" altLang="zh-CN" sz="2800" dirty="0">
                <a:solidFill>
                  <a:srgbClr val="0433FF"/>
                </a:solidFill>
              </a:rPr>
              <a:t>great</a:t>
            </a:r>
            <a:r>
              <a:rPr lang="zh-CN" altLang="en-US" sz="2800" dirty="0">
                <a:solidFill>
                  <a:srgbClr val="0433FF"/>
                </a:solidFill>
              </a:rPr>
              <a:t>day &lt;- ymd('1949-10-01')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today()-</a:t>
            </a:r>
            <a:r>
              <a:rPr lang="en-US" altLang="zh-CN" sz="2800" dirty="0">
                <a:solidFill>
                  <a:srgbClr val="0433FF"/>
                </a:solidFill>
              </a:rPr>
              <a:t>great</a:t>
            </a:r>
            <a:r>
              <a:rPr lang="zh-CN" altLang="en-US" sz="2800" dirty="0">
                <a:solidFill>
                  <a:srgbClr val="0433FF"/>
                </a:solidFill>
              </a:rPr>
              <a:t>day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Time difference of 25560 days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57F86E-8291-3D43-B730-C80AD00D82CC}"/>
              </a:ext>
            </a:extLst>
          </p:cNvPr>
          <p:cNvSpPr/>
          <p:nvPr/>
        </p:nvSpPr>
        <p:spPr>
          <a:xfrm>
            <a:off x="5250061" y="3622041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</a:t>
            </a:r>
            <a:r>
              <a:rPr lang="en-US" altLang="zh-CN" sz="2800" dirty="0">
                <a:solidFill>
                  <a:srgbClr val="0433FF"/>
                </a:solidFill>
              </a:rPr>
              <a:t>great</a:t>
            </a:r>
            <a:r>
              <a:rPr lang="zh-CN" altLang="en-US" sz="2800" dirty="0">
                <a:solidFill>
                  <a:srgbClr val="0433FF"/>
                </a:solidFill>
              </a:rPr>
              <a:t>day+years(70)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"2019-10-01"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1028AD-DE1F-9649-92F9-A1C1101106A3}"/>
              </a:ext>
            </a:extLst>
          </p:cNvPr>
          <p:cNvSpPr txBox="1"/>
          <p:nvPr/>
        </p:nvSpPr>
        <p:spPr>
          <a:xfrm>
            <a:off x="897624" y="3370690"/>
            <a:ext cx="207749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years()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months()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days()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A502E6FE-DFC9-C240-A547-2AC032417A79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42321081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86DD6-49EB-48AB-BFD1-5CA4023E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多模式变量</a:t>
            </a:r>
          </a:p>
        </p:txBody>
      </p:sp>
      <p:grpSp>
        <p:nvGrpSpPr>
          <p:cNvPr id="3" name="2719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517326E-964E-43EE-9320-CFE8232E58F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6964" y="2299751"/>
            <a:ext cx="12423234" cy="5025236"/>
            <a:chOff x="297153" y="1013018"/>
            <a:chExt cx="11646782" cy="471116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BBE0BF34-2FF4-484C-9E26-2C26B6939EE5}"/>
                </a:ext>
              </a:extLst>
            </p:cNvPr>
            <p:cNvCxnSpPr>
              <a:cxnSpLocks/>
              <a:stCxn id="29" idx="6"/>
              <a:endCxn id="27" idx="2"/>
            </p:cNvCxnSpPr>
            <p:nvPr/>
          </p:nvCxnSpPr>
          <p:spPr>
            <a:xfrm flipV="1">
              <a:off x="2306778" y="2077889"/>
              <a:ext cx="7529095" cy="83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ïśļiďè">
              <a:extLst>
                <a:ext uri="{FF2B5EF4-FFF2-40B4-BE49-F238E27FC236}">
                  <a16:creationId xmlns:a16="http://schemas.microsoft.com/office/drawing/2014/main" id="{EEEDF111-E6DB-475C-B82A-A4BAAA106B7C}"/>
                </a:ext>
              </a:extLst>
            </p:cNvPr>
            <p:cNvSpPr txBox="1"/>
            <p:nvPr/>
          </p:nvSpPr>
          <p:spPr>
            <a:xfrm>
              <a:off x="2479733" y="1294436"/>
              <a:ext cx="2067329" cy="720413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800" b="1" dirty="0"/>
                <a:t>单模式变量</a:t>
              </a:r>
            </a:p>
          </p:txBody>
        </p:sp>
        <p:sp>
          <p:nvSpPr>
            <p:cNvPr id="7" name="iṩľíďe">
              <a:extLst>
                <a:ext uri="{FF2B5EF4-FFF2-40B4-BE49-F238E27FC236}">
                  <a16:creationId xmlns:a16="http://schemas.microsoft.com/office/drawing/2014/main" id="{1A6F9149-3EE9-4670-9AF4-460C8706E2D5}"/>
                </a:ext>
              </a:extLst>
            </p:cNvPr>
            <p:cNvSpPr/>
            <p:nvPr/>
          </p:nvSpPr>
          <p:spPr>
            <a:xfrm>
              <a:off x="1053422" y="3153087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8" name="íŝḻíḓê">
              <a:extLst>
                <a:ext uri="{FF2B5EF4-FFF2-40B4-BE49-F238E27FC236}">
                  <a16:creationId xmlns:a16="http://schemas.microsoft.com/office/drawing/2014/main" id="{E60FAB3A-ACE1-4885-BC36-A0E9840212E4}"/>
                </a:ext>
              </a:extLst>
            </p:cNvPr>
            <p:cNvSpPr/>
            <p:nvPr/>
          </p:nvSpPr>
          <p:spPr>
            <a:xfrm>
              <a:off x="1053422" y="4248772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9" name="iṡľîďé">
              <a:extLst>
                <a:ext uri="{FF2B5EF4-FFF2-40B4-BE49-F238E27FC236}">
                  <a16:creationId xmlns:a16="http://schemas.microsoft.com/office/drawing/2014/main" id="{D0F47101-D76A-4026-B944-A1161E316187}"/>
                </a:ext>
              </a:extLst>
            </p:cNvPr>
            <p:cNvSpPr/>
            <p:nvPr/>
          </p:nvSpPr>
          <p:spPr>
            <a:xfrm flipH="1">
              <a:off x="11099764" y="3153087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10" name="ïṧ1ïḍe">
              <a:extLst>
                <a:ext uri="{FF2B5EF4-FFF2-40B4-BE49-F238E27FC236}">
                  <a16:creationId xmlns:a16="http://schemas.microsoft.com/office/drawing/2014/main" id="{9AB38D6F-F0CF-4B9E-907D-D497E8B552F1}"/>
                </a:ext>
              </a:extLst>
            </p:cNvPr>
            <p:cNvSpPr/>
            <p:nvPr/>
          </p:nvSpPr>
          <p:spPr>
            <a:xfrm flipH="1">
              <a:off x="11099764" y="4248772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9" name="ïşľîḓè">
              <a:extLst>
                <a:ext uri="{FF2B5EF4-FFF2-40B4-BE49-F238E27FC236}">
                  <a16:creationId xmlns:a16="http://schemas.microsoft.com/office/drawing/2014/main" id="{6309A14B-7DC0-4630-90B7-60C5E6C14B1B}"/>
                </a:ext>
              </a:extLst>
            </p:cNvPr>
            <p:cNvSpPr/>
            <p:nvPr/>
          </p:nvSpPr>
          <p:spPr>
            <a:xfrm>
              <a:off x="297153" y="1028194"/>
              <a:ext cx="2009625" cy="2116087"/>
            </a:xfrm>
            <a:prstGeom prst="ellipse">
              <a:avLst/>
            </a:prstGeom>
            <a:blipFill>
              <a:blip r:embed="rId3"/>
              <a:stretch>
                <a:fillRect l="-25424" r="-24634"/>
              </a:stretch>
            </a:blip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íŝḻïḑe">
              <a:extLst>
                <a:ext uri="{FF2B5EF4-FFF2-40B4-BE49-F238E27FC236}">
                  <a16:creationId xmlns:a16="http://schemas.microsoft.com/office/drawing/2014/main" id="{87F21668-CC49-4C7D-B21C-C738D9391F99}"/>
                </a:ext>
              </a:extLst>
            </p:cNvPr>
            <p:cNvSpPr txBox="1"/>
            <p:nvPr/>
          </p:nvSpPr>
          <p:spPr>
            <a:xfrm>
              <a:off x="7804018" y="1309612"/>
              <a:ext cx="2081202" cy="733689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800" b="1" dirty="0"/>
                <a:t>多模式变量</a:t>
              </a:r>
            </a:p>
          </p:txBody>
        </p:sp>
        <p:sp>
          <p:nvSpPr>
            <p:cNvPr id="13" name="ïṧ1ïde">
              <a:extLst>
                <a:ext uri="{FF2B5EF4-FFF2-40B4-BE49-F238E27FC236}">
                  <a16:creationId xmlns:a16="http://schemas.microsoft.com/office/drawing/2014/main" id="{0D4EA57D-A67B-4375-9478-FEAB7533C4D8}"/>
                </a:ext>
              </a:extLst>
            </p:cNvPr>
            <p:cNvSpPr/>
            <p:nvPr/>
          </p:nvSpPr>
          <p:spPr bwMode="auto">
            <a:xfrm>
              <a:off x="1094917" y="3153087"/>
              <a:ext cx="3236451" cy="51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方式：增加维度属性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í$ľiḋe">
              <a:extLst>
                <a:ext uri="{FF2B5EF4-FFF2-40B4-BE49-F238E27FC236}">
                  <a16:creationId xmlns:a16="http://schemas.microsoft.com/office/drawing/2014/main" id="{753AFC45-D514-4FBD-845B-A3EF2483397D}"/>
                </a:ext>
              </a:extLst>
            </p:cNvPr>
            <p:cNvSpPr/>
            <p:nvPr/>
          </p:nvSpPr>
          <p:spPr bwMode="auto">
            <a:xfrm>
              <a:off x="1075710" y="4215118"/>
              <a:ext cx="285265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矩阵 </a:t>
              </a:r>
              <a:r>
                <a:rPr lang="en-US" altLang="zh-CN" sz="2800" dirty="0">
                  <a:solidFill>
                    <a:schemeClr val="bg1"/>
                  </a:solidFill>
                </a:rPr>
                <a:t>(matrix)</a:t>
              </a:r>
            </a:p>
          </p:txBody>
        </p:sp>
        <p:sp>
          <p:nvSpPr>
            <p:cNvPr id="15" name="is1íḑê">
              <a:extLst>
                <a:ext uri="{FF2B5EF4-FFF2-40B4-BE49-F238E27FC236}">
                  <a16:creationId xmlns:a16="http://schemas.microsoft.com/office/drawing/2014/main" id="{AC43555A-47DE-4F1A-8E07-285C1938156D}"/>
                </a:ext>
              </a:extLst>
            </p:cNvPr>
            <p:cNvSpPr/>
            <p:nvPr/>
          </p:nvSpPr>
          <p:spPr bwMode="auto">
            <a:xfrm>
              <a:off x="8514774" y="3153087"/>
              <a:ext cx="2581612" cy="51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方式：嵌套叠加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6" name="îṣ1îḍè">
              <a:extLst>
                <a:ext uri="{FF2B5EF4-FFF2-40B4-BE49-F238E27FC236}">
                  <a16:creationId xmlns:a16="http://schemas.microsoft.com/office/drawing/2014/main" id="{8D4254AD-465A-46FE-A34D-942BB8CC10A0}"/>
                </a:ext>
              </a:extLst>
            </p:cNvPr>
            <p:cNvSpPr/>
            <p:nvPr/>
          </p:nvSpPr>
          <p:spPr bwMode="auto">
            <a:xfrm>
              <a:off x="7058289" y="4226004"/>
              <a:ext cx="402977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</a:rPr>
                <a:t>(</a:t>
              </a:r>
              <a:r>
                <a:rPr lang="en-US" altLang="zh-CN" sz="2800" dirty="0" err="1">
                  <a:solidFill>
                    <a:schemeClr val="bg1"/>
                  </a:solidFill>
                </a:rPr>
                <a:t>data.frame</a:t>
              </a:r>
              <a:r>
                <a:rPr lang="en-US" altLang="zh-CN" sz="2800" dirty="0">
                  <a:solidFill>
                    <a:schemeClr val="bg1"/>
                  </a:solidFill>
                </a:rPr>
                <a:t>)</a:t>
              </a:r>
              <a:r>
                <a:rPr lang="zh-CN" altLang="en-US" sz="2800" dirty="0">
                  <a:solidFill>
                    <a:schemeClr val="bg1"/>
                  </a:solidFill>
                </a:rPr>
                <a:t>数据框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ï$lïde">
              <a:extLst>
                <a:ext uri="{FF2B5EF4-FFF2-40B4-BE49-F238E27FC236}">
                  <a16:creationId xmlns:a16="http://schemas.microsoft.com/office/drawing/2014/main" id="{B9272506-E01B-499E-A176-C1E904B07E2C}"/>
                </a:ext>
              </a:extLst>
            </p:cNvPr>
            <p:cNvSpPr/>
            <p:nvPr/>
          </p:nvSpPr>
          <p:spPr>
            <a:xfrm>
              <a:off x="5197271" y="1375970"/>
              <a:ext cx="1861017" cy="1555716"/>
            </a:xfrm>
            <a:prstGeom prst="ellips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îşlïdé">
              <a:extLst>
                <a:ext uri="{FF2B5EF4-FFF2-40B4-BE49-F238E27FC236}">
                  <a16:creationId xmlns:a16="http://schemas.microsoft.com/office/drawing/2014/main" id="{4FA47DD7-1E23-47BC-A32E-CD12C0A3459F}"/>
                </a:ext>
              </a:extLst>
            </p:cNvPr>
            <p:cNvSpPr/>
            <p:nvPr/>
          </p:nvSpPr>
          <p:spPr>
            <a:xfrm>
              <a:off x="5370224" y="1392456"/>
              <a:ext cx="1551374" cy="1555716"/>
            </a:xfrm>
            <a:prstGeom prst="ellipse">
              <a:avLst/>
            </a:prstGeom>
            <a:blipFill>
              <a:blip r:embed="rId4"/>
              <a:srcRect/>
              <a:stretch>
                <a:fillRect l="-25152" r="-24847"/>
              </a:stretch>
            </a:blip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7" name="işḻíḋé">
              <a:extLst>
                <a:ext uri="{FF2B5EF4-FFF2-40B4-BE49-F238E27FC236}">
                  <a16:creationId xmlns:a16="http://schemas.microsoft.com/office/drawing/2014/main" id="{EAC36531-B65C-4938-A1AE-47F0AA2CB811}"/>
                </a:ext>
              </a:extLst>
            </p:cNvPr>
            <p:cNvSpPr/>
            <p:nvPr/>
          </p:nvSpPr>
          <p:spPr>
            <a:xfrm>
              <a:off x="9835873" y="1013018"/>
              <a:ext cx="2108062" cy="2129742"/>
            </a:xfrm>
            <a:prstGeom prst="ellipse">
              <a:avLst/>
            </a:prstGeom>
            <a:blipFill>
              <a:blip r:embed="rId5"/>
              <a:stretch>
                <a:fillRect l="-25392" r="-24608"/>
              </a:stretch>
            </a:blip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0" name="îS1ïḋê">
              <a:extLst>
                <a:ext uri="{FF2B5EF4-FFF2-40B4-BE49-F238E27FC236}">
                  <a16:creationId xmlns:a16="http://schemas.microsoft.com/office/drawing/2014/main" id="{79622386-3129-480D-B777-C7B1CA5FF630}"/>
                </a:ext>
              </a:extLst>
            </p:cNvPr>
            <p:cNvSpPr/>
            <p:nvPr/>
          </p:nvSpPr>
          <p:spPr>
            <a:xfrm>
              <a:off x="1053422" y="5189547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1" name="iśľîdê">
              <a:extLst>
                <a:ext uri="{FF2B5EF4-FFF2-40B4-BE49-F238E27FC236}">
                  <a16:creationId xmlns:a16="http://schemas.microsoft.com/office/drawing/2014/main" id="{2361ACB4-02C8-463B-A382-DEF95E8CBACD}"/>
                </a:ext>
              </a:extLst>
            </p:cNvPr>
            <p:cNvSpPr/>
            <p:nvPr/>
          </p:nvSpPr>
          <p:spPr>
            <a:xfrm flipH="1">
              <a:off x="11099764" y="5189547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2" name="iṣ1íḍè">
              <a:extLst>
                <a:ext uri="{FF2B5EF4-FFF2-40B4-BE49-F238E27FC236}">
                  <a16:creationId xmlns:a16="http://schemas.microsoft.com/office/drawing/2014/main" id="{4490F281-9C51-469D-AE02-7FA75CF2D0ED}"/>
                </a:ext>
              </a:extLst>
            </p:cNvPr>
            <p:cNvSpPr/>
            <p:nvPr/>
          </p:nvSpPr>
          <p:spPr bwMode="auto">
            <a:xfrm>
              <a:off x="1075710" y="5155893"/>
              <a:ext cx="2512301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数组</a:t>
              </a:r>
              <a:r>
                <a:rPr lang="en-US" altLang="zh-CN" sz="2800" dirty="0">
                  <a:solidFill>
                    <a:schemeClr val="bg1"/>
                  </a:solidFill>
                </a:rPr>
                <a:t> (array)</a:t>
              </a:r>
            </a:p>
          </p:txBody>
        </p:sp>
        <p:sp>
          <p:nvSpPr>
            <p:cNvPr id="23" name="ïś1íḍé">
              <a:extLst>
                <a:ext uri="{FF2B5EF4-FFF2-40B4-BE49-F238E27FC236}">
                  <a16:creationId xmlns:a16="http://schemas.microsoft.com/office/drawing/2014/main" id="{BFBF2296-A5FE-440C-9B91-3B1FE203BD9D}"/>
                </a:ext>
              </a:extLst>
            </p:cNvPr>
            <p:cNvSpPr/>
            <p:nvPr/>
          </p:nvSpPr>
          <p:spPr bwMode="auto">
            <a:xfrm>
              <a:off x="7721094" y="5166779"/>
              <a:ext cx="336697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</a:rPr>
                <a:t>(list)</a:t>
              </a:r>
              <a:r>
                <a:rPr lang="zh-CN" altLang="en-US" sz="2800" dirty="0">
                  <a:solidFill>
                    <a:schemeClr val="bg1"/>
                  </a:solidFill>
                </a:rPr>
                <a:t>列表变量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íṧľîḋé">
              <a:extLst>
                <a:ext uri="{FF2B5EF4-FFF2-40B4-BE49-F238E27FC236}">
                  <a16:creationId xmlns:a16="http://schemas.microsoft.com/office/drawing/2014/main" id="{AD9B6CE3-51EC-45B8-AE17-6410101AFF1C}"/>
                </a:ext>
              </a:extLst>
            </p:cNvPr>
            <p:cNvGrpSpPr/>
            <p:nvPr/>
          </p:nvGrpSpPr>
          <p:grpSpPr>
            <a:xfrm>
              <a:off x="4851148" y="3495933"/>
              <a:ext cx="2553265" cy="1301222"/>
              <a:chOff x="403381" y="1429926"/>
              <a:chExt cx="5692603" cy="1301222"/>
            </a:xfrm>
          </p:grpSpPr>
          <p:sp>
            <p:nvSpPr>
              <p:cNvPr id="25" name="iṡľîḑé">
                <a:extLst>
                  <a:ext uri="{FF2B5EF4-FFF2-40B4-BE49-F238E27FC236}">
                    <a16:creationId xmlns:a16="http://schemas.microsoft.com/office/drawing/2014/main" id="{DFC81179-CC35-4F73-AE34-7AFEB9CCF229}"/>
                  </a:ext>
                </a:extLst>
              </p:cNvPr>
              <p:cNvSpPr/>
              <p:nvPr/>
            </p:nvSpPr>
            <p:spPr bwMode="auto">
              <a:xfrm>
                <a:off x="403381" y="1871731"/>
                <a:ext cx="5692603" cy="859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/>
                  <a:t>…</a:t>
                </a:r>
                <a:r>
                  <a:rPr lang="zh-CN" altLang="en-US" sz="1100"/>
                  <a:t> </a:t>
                </a:r>
                <a:r>
                  <a:rPr lang="en-US" altLang="zh-CN" sz="1100"/>
                  <a:t>…</a:t>
                </a:r>
                <a:endParaRPr lang="en-US" altLang="zh-CN" sz="1100" dirty="0"/>
              </a:p>
            </p:txBody>
          </p:sp>
          <p:sp>
            <p:nvSpPr>
              <p:cNvPr id="26" name="íŝľiḋe">
                <a:extLst>
                  <a:ext uri="{FF2B5EF4-FFF2-40B4-BE49-F238E27FC236}">
                    <a16:creationId xmlns:a16="http://schemas.microsoft.com/office/drawing/2014/main" id="{97D2D931-7D1D-43C0-A839-5BACA126E1DF}"/>
                  </a:ext>
                </a:extLst>
              </p:cNvPr>
              <p:cNvSpPr txBox="1"/>
              <p:nvPr/>
            </p:nvSpPr>
            <p:spPr bwMode="auto">
              <a:xfrm>
                <a:off x="403381" y="1429926"/>
                <a:ext cx="5692603" cy="44180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原子向量</a:t>
                </a:r>
                <a:endParaRPr lang="en-US" altLang="zh-CN" sz="2400" b="1" dirty="0"/>
              </a:p>
            </p:txBody>
          </p:sp>
        </p:grpSp>
      </p:grpSp>
      <p:sp>
        <p:nvSpPr>
          <p:cNvPr id="28" name="标题 3">
            <a:extLst>
              <a:ext uri="{FF2B5EF4-FFF2-40B4-BE49-F238E27FC236}">
                <a16:creationId xmlns:a16="http://schemas.microsoft.com/office/drawing/2014/main" id="{47B680D2-DB4E-7D44-BD4C-213E9E0CD801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</a:p>
        </p:txBody>
      </p:sp>
    </p:spTree>
    <p:extLst>
      <p:ext uri="{BB962C8B-B14F-4D97-AF65-F5344CB8AC3E}">
        <p14:creationId xmlns:p14="http://schemas.microsoft.com/office/powerpoint/2010/main" val="34081008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列表变量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73151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/>
              <a:t>list</a:t>
            </a:r>
            <a:r>
              <a:rPr lang="zh-CN" altLang="en-US" dirty="0"/>
              <a:t>变量创建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列表属性</a:t>
            </a:r>
            <a:endParaRPr dirty="0"/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6381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列表索引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3967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8967A8-C847-E44F-92F2-9C4F9743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列表变量（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A5196F-D952-45CD-821F-12D984B2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6093069" cy="6667501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sz="2400" dirty="0"/>
              <a:t>列表变量又称为递归向量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本质上是向量每一个元素拓展为一个变量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元素之间类型无限制，元素变量甚至可以是列表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类似于文件夹的树形结构变量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CB904B-19C4-C94F-9E02-B80010430CED}"/>
              </a:ext>
            </a:extLst>
          </p:cNvPr>
          <p:cNvSpPr txBox="1"/>
          <p:nvPr/>
        </p:nvSpPr>
        <p:spPr>
          <a:xfrm>
            <a:off x="7452946" y="8137134"/>
            <a:ext cx="52081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y,a,b,ac,cd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均为自命名的变量名称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B68925-9792-9643-B23F-C5D9216B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15" y="5312019"/>
            <a:ext cx="1549400" cy="194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9032EF-4B3D-8845-8BF8-F9AFC4A2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434" y="2021254"/>
            <a:ext cx="4330700" cy="1244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A2EAE1-C468-584B-AE50-7BB8B1F68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934" y="3806852"/>
            <a:ext cx="4394200" cy="3771900"/>
          </a:xfrm>
          <a:prstGeom prst="rect">
            <a:avLst/>
          </a:prstGeom>
        </p:spPr>
      </p:pic>
      <p:sp>
        <p:nvSpPr>
          <p:cNvPr id="9" name="标题 3">
            <a:extLst>
              <a:ext uri="{FF2B5EF4-FFF2-40B4-BE49-F238E27FC236}">
                <a16:creationId xmlns:a16="http://schemas.microsoft.com/office/drawing/2014/main" id="{80AB5C06-6679-4C49-B878-2049D037B20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列表变量</a:t>
            </a:r>
          </a:p>
        </p:txBody>
      </p:sp>
    </p:spTree>
    <p:extLst>
      <p:ext uri="{BB962C8B-B14F-4D97-AF65-F5344CB8AC3E}">
        <p14:creationId xmlns:p14="http://schemas.microsoft.com/office/powerpoint/2010/main" val="34302997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A0CAF-A5A0-1B49-923B-D81C47FA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列表的创建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A25C4-0A75-49ED-939B-C1487006916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864100" cy="57852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list()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元素变量类型不受限制</a:t>
            </a:r>
            <a:endParaRPr lang="en-US" altLang="zh-CN" dirty="0"/>
          </a:p>
          <a:p>
            <a:r>
              <a:rPr lang="zh-CN" altLang="en-US" dirty="0"/>
              <a:t>元素变量可以是列表</a:t>
            </a:r>
            <a:endParaRPr lang="en-US" altLang="zh-CN" dirty="0"/>
          </a:p>
          <a:p>
            <a:r>
              <a:rPr lang="zh-CN" altLang="en-US" dirty="0"/>
              <a:t>元素变量的层数不受限制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726B35-44D3-F44B-A636-9548AC9ECECA}"/>
              </a:ext>
            </a:extLst>
          </p:cNvPr>
          <p:cNvSpPr/>
          <p:nvPr/>
        </p:nvSpPr>
        <p:spPr>
          <a:xfrm>
            <a:off x="5873263" y="2199144"/>
            <a:ext cx="69459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mylist &lt;-list(</a:t>
            </a:r>
            <a:r>
              <a:rPr lang="en-US" altLang="zh-CN" sz="2400" dirty="0"/>
              <a:t>a=</a:t>
            </a:r>
            <a:r>
              <a:rPr lang="zh-CN" altLang="en-US" sz="2400" dirty="0"/>
              <a:t>c(1,3,6),</a:t>
            </a:r>
            <a:r>
              <a:rPr lang="en-US" altLang="zh-CN" sz="2400" dirty="0"/>
              <a:t> b=</a:t>
            </a:r>
            <a:r>
              <a:rPr lang="zh-CN" altLang="en-US" sz="2400" dirty="0"/>
              <a:t>letters[1:5])</a:t>
            </a:r>
          </a:p>
          <a:p>
            <a:r>
              <a:rPr lang="zh-CN" altLang="en-US" sz="2400" dirty="0"/>
              <a:t>&gt; mylist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$a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[1] 1 3 6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$b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[1] "a" "b" "c" "d" "e"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8F2E16-2E7E-FF41-AAF0-DB0BE18931C7}"/>
              </a:ext>
            </a:extLst>
          </p:cNvPr>
          <p:cNvSpPr/>
          <p:nvPr/>
        </p:nvSpPr>
        <p:spPr>
          <a:xfrm>
            <a:off x="5932854" y="5503355"/>
            <a:ext cx="7071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&gt; </a:t>
            </a:r>
            <a:r>
              <a:rPr lang="zh-CN" altLang="en-US" sz="2400" dirty="0"/>
              <a:t>newlist &lt;- list(t1=mylist,t2=1:4)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DF818CC5-10BF-1E43-A940-FC9E2DFB4539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列表变量</a:t>
            </a:r>
          </a:p>
        </p:txBody>
      </p:sp>
    </p:spTree>
    <p:extLst>
      <p:ext uri="{BB962C8B-B14F-4D97-AF65-F5344CB8AC3E}">
        <p14:creationId xmlns:p14="http://schemas.microsoft.com/office/powerpoint/2010/main" val="40194209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6FDDF-84D9-4362-B3FC-B3A80AEE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列表属性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A9BFC-86C3-4DAC-9B5F-ACC660AC6F43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dirty="0"/>
              <a:t>str()</a:t>
            </a:r>
            <a:r>
              <a:rPr lang="zh-CN" altLang="en-US" dirty="0"/>
              <a:t>观察结构</a:t>
            </a:r>
            <a:endParaRPr lang="en-US" altLang="zh-CN" dirty="0"/>
          </a:p>
          <a:p>
            <a:r>
              <a:rPr lang="en-US" altLang="zh-CN" dirty="0"/>
              <a:t>length()</a:t>
            </a:r>
            <a:r>
              <a:rPr lang="zh-CN" altLang="en-US" dirty="0"/>
              <a:t>测元素数量</a:t>
            </a:r>
            <a:endParaRPr lang="en-US" altLang="zh-CN" dirty="0"/>
          </a:p>
          <a:p>
            <a:r>
              <a:rPr lang="en-US" altLang="zh-CN" dirty="0"/>
              <a:t>names()</a:t>
            </a:r>
            <a:r>
              <a:rPr lang="zh-CN" altLang="en-US" dirty="0"/>
              <a:t>调取元素名称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E2BC1-5729-984A-85D3-6639B853284D}"/>
              </a:ext>
            </a:extLst>
          </p:cNvPr>
          <p:cNvSpPr/>
          <p:nvPr/>
        </p:nvSpPr>
        <p:spPr>
          <a:xfrm>
            <a:off x="5836138" y="1984151"/>
            <a:ext cx="71686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str(newlist)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List of 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$ t1:List of 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..$ a: num [1:3] 1 3 6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..$ b: chr [1:5] "a" "b" "c" "d" ...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$ t2: int [1:4] 1 2 3 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0F29EE-E41A-5F47-ADC1-662AB31B625C}"/>
              </a:ext>
            </a:extLst>
          </p:cNvPr>
          <p:cNvSpPr txBox="1"/>
          <p:nvPr/>
        </p:nvSpPr>
        <p:spPr>
          <a:xfrm>
            <a:off x="682416" y="8037381"/>
            <a:ext cx="56425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注意：这些操作属性的函数均继承自向量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AB7373E6-3782-A848-811B-35C4918D2896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列表变量</a:t>
            </a:r>
          </a:p>
        </p:txBody>
      </p:sp>
    </p:spTree>
    <p:extLst>
      <p:ext uri="{BB962C8B-B14F-4D97-AF65-F5344CB8AC3E}">
        <p14:creationId xmlns:p14="http://schemas.microsoft.com/office/powerpoint/2010/main" val="33110048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8387D-017C-DF46-8A80-AA5C9381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列表索引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DF473-5054-804B-82B8-4A9A35B181E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299" y="1984151"/>
            <a:ext cx="5257799" cy="578529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1:[[</a:t>
            </a:r>
            <a:r>
              <a:rPr kumimoji="1" lang="zh-CN" altLang="en-US" dirty="0"/>
              <a:t>编号</a:t>
            </a:r>
            <a:r>
              <a:rPr kumimoji="1" lang="en-US" altLang="zh-CN" dirty="0"/>
              <a:t> ]]</a:t>
            </a:r>
            <a:r>
              <a:rPr kumimoji="1" lang="zh-CN" altLang="en-US" dirty="0"/>
              <a:t> 取元素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2:$</a:t>
            </a:r>
            <a:r>
              <a:rPr kumimoji="1" lang="zh-CN" altLang="en-US" dirty="0"/>
              <a:t> 按名称取元素变量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3:[‘</a:t>
            </a:r>
            <a:r>
              <a:rPr kumimoji="1" lang="zh-CN" altLang="en-US" dirty="0"/>
              <a:t>元素名</a:t>
            </a:r>
            <a:r>
              <a:rPr kumimoji="1" lang="en-US" altLang="zh-CN" dirty="0"/>
              <a:t>’]</a:t>
            </a:r>
            <a:r>
              <a:rPr kumimoji="1" lang="zh-CN" altLang="en-US" dirty="0"/>
              <a:t> 取元素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8949A4-DFD3-D341-9757-C68E624FCB11}"/>
              </a:ext>
            </a:extLst>
          </p:cNvPr>
          <p:cNvSpPr/>
          <p:nvPr/>
        </p:nvSpPr>
        <p:spPr>
          <a:xfrm>
            <a:off x="6091974" y="198415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newlist[[2]]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EDD919-33D8-2444-AA4F-5182A68C8DC4}"/>
              </a:ext>
            </a:extLst>
          </p:cNvPr>
          <p:cNvSpPr/>
          <p:nvPr/>
        </p:nvSpPr>
        <p:spPr>
          <a:xfrm>
            <a:off x="6091974" y="2903544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newlist$t2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5255E5-1471-6541-AAB5-282614866D87}"/>
              </a:ext>
            </a:extLst>
          </p:cNvPr>
          <p:cNvSpPr txBox="1"/>
          <p:nvPr/>
        </p:nvSpPr>
        <p:spPr>
          <a:xfrm>
            <a:off x="5880099" y="6805082"/>
            <a:ext cx="650240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rgbClr val="FF0000"/>
                </a:solidFill>
              </a:rPr>
              <a:t>问题：</a:t>
            </a:r>
            <a:r>
              <a:rPr lang="en-US" altLang="zh-CN" sz="2800" dirty="0" err="1">
                <a:solidFill>
                  <a:srgbClr val="FF0000"/>
                </a:solidFill>
              </a:rPr>
              <a:t>newlist</a:t>
            </a:r>
            <a:r>
              <a:rPr lang="zh-CN" altLang="en-US" sz="2800" dirty="0">
                <a:solidFill>
                  <a:srgbClr val="FF0000"/>
                </a:solidFill>
              </a:rPr>
              <a:t>的第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个元素下的第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个元素怎么取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906169-DBFD-5947-905C-3C0090CD87EE}"/>
              </a:ext>
            </a:extLst>
          </p:cNvPr>
          <p:cNvSpPr/>
          <p:nvPr/>
        </p:nvSpPr>
        <p:spPr>
          <a:xfrm>
            <a:off x="6091974" y="3803760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newlist['t2']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$t2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BC02B520-AFF5-8242-B2D9-C481BF74855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列表变量</a:t>
            </a:r>
          </a:p>
        </p:txBody>
      </p:sp>
    </p:spTree>
    <p:extLst>
      <p:ext uri="{BB962C8B-B14F-4D97-AF65-F5344CB8AC3E}">
        <p14:creationId xmlns:p14="http://schemas.microsoft.com/office/powerpoint/2010/main" val="30049856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8D13E777-3993-E44A-83E3-6B84BA74771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r="27778"/>
          <a:stretch>
            <a:fillRect/>
          </a:stretch>
        </p:blipFill>
        <p:spPr>
          <a:xfrm>
            <a:off x="6317672" y="541868"/>
            <a:ext cx="6687127" cy="8669867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1EE2835-9DCD-3040-BEB3-BD2CAC4D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81FE09-4B54-6B4B-9F7E-0598A588FD4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/>
              <a:t>《R</a:t>
            </a:r>
            <a:r>
              <a:rPr kumimoji="1" lang="zh-CN" altLang="en-US" dirty="0"/>
              <a:t>语言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使用数据分析与可视化技术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5</a:t>
            </a:r>
            <a:r>
              <a:rPr kumimoji="1" lang="zh-CN" altLang="en-US" dirty="0"/>
              <a:t>章</a:t>
            </a:r>
            <a:endParaRPr kumimoji="1" lang="en-US" altLang="zh-CN" dirty="0"/>
          </a:p>
          <a:p>
            <a:r>
              <a:rPr kumimoji="1" lang="en-US" altLang="zh-CN" dirty="0"/>
              <a:t>《R</a:t>
            </a:r>
            <a:r>
              <a:rPr kumimoji="1" lang="zh-CN" altLang="en-US" dirty="0"/>
              <a:t>数据科学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12</a:t>
            </a:r>
            <a:r>
              <a:rPr kumimoji="1" lang="zh-CN" altLang="en-US" dirty="0"/>
              <a:t>章关于因子数据和时间数据，第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章关于</a:t>
            </a:r>
            <a:r>
              <a:rPr kumimoji="1" lang="en-US" altLang="zh-CN" dirty="0" err="1"/>
              <a:t>dplyr</a:t>
            </a:r>
            <a:endParaRPr kumimoji="1" lang="en-US" altLang="zh-CN" dirty="0"/>
          </a:p>
          <a:p>
            <a:r>
              <a:rPr kumimoji="1" lang="en-US" altLang="zh-CN" dirty="0"/>
              <a:t>《R</a:t>
            </a:r>
            <a:r>
              <a:rPr kumimoji="1" lang="zh-CN" altLang="en-US" dirty="0"/>
              <a:t>语言教程</a:t>
            </a:r>
            <a:r>
              <a:rPr kumimoji="1" lang="en-US" altLang="zh-CN" dirty="0"/>
              <a:t>》(</a:t>
            </a:r>
            <a:r>
              <a:rPr kumimoji="1" lang="zh-CN" altLang="en-US" dirty="0"/>
              <a:t>在线版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9-13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19799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数据框变量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339195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dirty="0" err="1"/>
              <a:t>data.frame</a:t>
            </a:r>
            <a:r>
              <a:rPr lang="en-US" dirty="0" err="1"/>
              <a:t>结构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03700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t>变量操作</a:t>
            </a:r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20511409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D5702-C16C-FB4A-8005-2AC12399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学生档案数据用什么工具处理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C624E-7E4D-884C-9C73-B151A9B6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135" y="1952379"/>
            <a:ext cx="7271238" cy="1441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学生电子档案根据学生提交的表格输入到计算机中，并存储于相关数据库。调取部分学生档案如图所示：</a:t>
            </a:r>
          </a:p>
        </p:txBody>
      </p:sp>
      <p:graphicFrame>
        <p:nvGraphicFramePr>
          <p:cNvPr id="4" name="表格">
            <a:extLst>
              <a:ext uri="{FF2B5EF4-FFF2-40B4-BE49-F238E27FC236}">
                <a16:creationId xmlns:a16="http://schemas.microsoft.com/office/drawing/2014/main" id="{1477745B-A539-F94D-A51D-0BCFC74EA54B}"/>
              </a:ext>
            </a:extLst>
          </p:cNvPr>
          <p:cNvGraphicFramePr/>
          <p:nvPr/>
        </p:nvGraphicFramePr>
        <p:xfrm>
          <a:off x="1350108" y="5712299"/>
          <a:ext cx="7128768" cy="227471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0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Name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Gender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Specialty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李雷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Finance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韩梅梅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Statistics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/>
                        <a:t>张萌</a:t>
                      </a:r>
                      <a:endParaRPr sz="2400"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Economics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4ACD99C-24C4-BA40-A542-BE038B9BA9DB}"/>
              </a:ext>
            </a:extLst>
          </p:cNvPr>
          <p:cNvSpPr txBox="1"/>
          <p:nvPr/>
        </p:nvSpPr>
        <p:spPr>
          <a:xfrm>
            <a:off x="835758" y="4343321"/>
            <a:ext cx="76431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问题：这种数据是矩阵吗？能够当矩阵处理吗？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415086C-C0D0-1D46-BDC7-AEAD6B8C45D5}"/>
              </a:ext>
            </a:extLst>
          </p:cNvPr>
          <p:cNvGrpSpPr/>
          <p:nvPr/>
        </p:nvGrpSpPr>
        <p:grpSpPr>
          <a:xfrm>
            <a:off x="7747569" y="2030611"/>
            <a:ext cx="4421473" cy="5158897"/>
            <a:chOff x="7747569" y="1874579"/>
            <a:chExt cx="4421473" cy="5158897"/>
          </a:xfrm>
        </p:grpSpPr>
        <p:pic>
          <p:nvPicPr>
            <p:cNvPr id="7" name="图片 6" descr="图片包含 餐桌, 室内, 杯子, 就坐&#10;&#10;描述已自动生成">
              <a:extLst>
                <a:ext uri="{FF2B5EF4-FFF2-40B4-BE49-F238E27FC236}">
                  <a16:creationId xmlns:a16="http://schemas.microsoft.com/office/drawing/2014/main" id="{F6FA6B99-4750-824D-8897-248EB35F7E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1" t="5949" r="8926" b="2338"/>
            <a:stretch/>
          </p:blipFill>
          <p:spPr>
            <a:xfrm>
              <a:off x="9882554" y="3393830"/>
              <a:ext cx="2286488" cy="2532185"/>
            </a:xfrm>
            <a:prstGeom prst="snip2DiagRect">
              <a:avLst/>
            </a:prstGeom>
          </p:spPr>
        </p:pic>
        <p:sp>
          <p:nvSpPr>
            <p:cNvPr id="8" name="环形箭头 7">
              <a:extLst>
                <a:ext uri="{FF2B5EF4-FFF2-40B4-BE49-F238E27FC236}">
                  <a16:creationId xmlns:a16="http://schemas.microsoft.com/office/drawing/2014/main" id="{DAE37152-5389-5140-A6CD-4232A61FFD6F}"/>
                </a:ext>
              </a:extLst>
            </p:cNvPr>
            <p:cNvSpPr/>
            <p:nvPr/>
          </p:nvSpPr>
          <p:spPr>
            <a:xfrm rot="1978194">
              <a:off x="7747569" y="1874579"/>
              <a:ext cx="2866293" cy="1863890"/>
            </a:xfrm>
            <a:prstGeom prst="circularArrow">
              <a:avLst>
                <a:gd name="adj1" fmla="val 9052"/>
                <a:gd name="adj2" fmla="val 949007"/>
                <a:gd name="adj3" fmla="val 20806978"/>
                <a:gd name="adj4" fmla="val 12122550"/>
                <a:gd name="adj5" fmla="val 16495"/>
              </a:avLst>
            </a:prstGeom>
            <a:solidFill>
              <a:schemeClr val="accent1">
                <a:satOff val="12166"/>
                <a:lumOff val="-13042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sp>
          <p:nvSpPr>
            <p:cNvPr id="9" name="左弧形箭头 8">
              <a:extLst>
                <a:ext uri="{FF2B5EF4-FFF2-40B4-BE49-F238E27FC236}">
                  <a16:creationId xmlns:a16="http://schemas.microsoft.com/office/drawing/2014/main" id="{D0C53F27-EEFF-A549-B0E4-F7C3B63B3454}"/>
                </a:ext>
              </a:extLst>
            </p:cNvPr>
            <p:cNvSpPr/>
            <p:nvPr/>
          </p:nvSpPr>
          <p:spPr>
            <a:xfrm rot="2743755">
              <a:off x="9689504" y="5584756"/>
              <a:ext cx="608838" cy="2288601"/>
            </a:xfrm>
            <a:prstGeom prst="curvedLeftArrow">
              <a:avLst>
                <a:gd name="adj1" fmla="val 25000"/>
                <a:gd name="adj2" fmla="val 66639"/>
                <a:gd name="adj3" fmla="val 65531"/>
              </a:avLst>
            </a:prstGeom>
            <a:solidFill>
              <a:schemeClr val="accent1">
                <a:satOff val="12166"/>
                <a:lumOff val="-13042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21</a:t>
            </a:fld>
            <a:endParaRPr lang="zh-CN" altLang="en-US"/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CD7B2430-14D8-5947-BD4B-7BC14D3A0228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10926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什么是数据框变量？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57" name="数据框(data.frame)基本特征：…"/>
          <p:cNvSpPr txBox="1">
            <a:spLocks noGrp="1"/>
          </p:cNvSpPr>
          <p:nvPr>
            <p:ph type="body" sz="quarter" idx="1"/>
          </p:nvPr>
        </p:nvSpPr>
        <p:spPr>
          <a:xfrm>
            <a:off x="571500" y="1705596"/>
            <a:ext cx="6565851" cy="2943325"/>
          </a:xfrm>
          <a:prstGeom prst="rect">
            <a:avLst/>
          </a:prstGeom>
        </p:spPr>
        <p:txBody>
          <a:bodyPr/>
          <a:lstStyle/>
          <a:p>
            <a:pPr marL="398272" indent="-398272" defTabSz="572516">
              <a:spcBef>
                <a:spcPts val="500"/>
              </a:spcBef>
              <a:defRPr sz="3136"/>
            </a:pPr>
            <a:r>
              <a:rPr dirty="0" err="1"/>
              <a:t>数据框</a:t>
            </a:r>
            <a:r>
              <a:rPr dirty="0"/>
              <a:t>(</a:t>
            </a:r>
            <a:r>
              <a:rPr dirty="0" err="1"/>
              <a:t>data.frame</a:t>
            </a:r>
            <a:r>
              <a:rPr dirty="0"/>
              <a:t>)</a:t>
            </a:r>
            <a:r>
              <a:rPr dirty="0" err="1"/>
              <a:t>基本特征</a:t>
            </a:r>
            <a:r>
              <a:rPr dirty="0"/>
              <a:t>：</a:t>
            </a:r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dirty="0" err="1"/>
              <a:t>表格形状的数据结构</a:t>
            </a:r>
            <a:endParaRPr dirty="0"/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lang="zh-CN" altLang="en-US"/>
              <a:t>行为对象，数据可以</a:t>
            </a:r>
            <a:r>
              <a:t>是异质型</a:t>
            </a:r>
            <a:endParaRPr dirty="0"/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lang="zh-CN" altLang="en-US"/>
              <a:t>列为属性，列中数据同类</a:t>
            </a:r>
            <a:endParaRPr dirty="0"/>
          </a:p>
        </p:txBody>
      </p:sp>
      <p:graphicFrame>
        <p:nvGraphicFramePr>
          <p:cNvPr id="158" name="表格"/>
          <p:cNvGraphicFramePr/>
          <p:nvPr/>
        </p:nvGraphicFramePr>
        <p:xfrm>
          <a:off x="4902200" y="5558803"/>
          <a:ext cx="7128768" cy="227471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0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Name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Gender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Specialty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李雷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Finance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韩梅梅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Statistics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/>
                        <a:t>张萌</a:t>
                      </a:r>
                      <a:endParaRPr sz="2400"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Economics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773306" y="3943624"/>
            <a:ext cx="932905" cy="1355870"/>
            <a:chOff x="7773306" y="3943624"/>
            <a:chExt cx="932905" cy="1355870"/>
          </a:xfrm>
        </p:grpSpPr>
        <p:pic>
          <p:nvPicPr>
            <p:cNvPr id="159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7679243" y="4601019"/>
              <a:ext cx="877262" cy="519688"/>
            </a:xfrm>
            <a:prstGeom prst="rect">
              <a:avLst/>
            </a:prstGeom>
          </p:spPr>
        </p:pic>
        <p:sp>
          <p:nvSpPr>
            <p:cNvPr id="161" name="变量"/>
            <p:cNvSpPr txBox="1"/>
            <p:nvPr/>
          </p:nvSpPr>
          <p:spPr>
            <a:xfrm>
              <a:off x="7773306" y="3943624"/>
              <a:ext cx="932905" cy="4873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lang="zh-CN" altLang="en-US" dirty="0"/>
                <a:t>属性</a:t>
              </a:r>
              <a:endParaRPr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8206" y="6397399"/>
            <a:ext cx="1974540" cy="519688"/>
            <a:chOff x="2528206" y="6397399"/>
            <a:chExt cx="1974540" cy="519688"/>
          </a:xfrm>
        </p:grpSpPr>
        <p:sp>
          <p:nvSpPr>
            <p:cNvPr id="162" name="记录"/>
            <p:cNvSpPr txBox="1"/>
            <p:nvPr/>
          </p:nvSpPr>
          <p:spPr>
            <a:xfrm>
              <a:off x="2528206" y="6413586"/>
              <a:ext cx="932905" cy="4873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lang="zh-CN" altLang="en-US" dirty="0"/>
                <a:t>对象</a:t>
              </a:r>
              <a:endParaRPr dirty="0"/>
            </a:p>
          </p:txBody>
        </p:sp>
        <p:pic>
          <p:nvPicPr>
            <p:cNvPr id="163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3517977" y="6397399"/>
              <a:ext cx="984769" cy="519688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AD4E14C-177D-4C4A-A9A6-2E667EE8883C}"/>
              </a:ext>
            </a:extLst>
          </p:cNvPr>
          <p:cNvSpPr txBox="1"/>
          <p:nvPr/>
        </p:nvSpPr>
        <p:spPr>
          <a:xfrm>
            <a:off x="8901645" y="2613721"/>
            <a:ext cx="37093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直接对接外部数据导入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EE3DCC49-7CA3-C241-8A54-778A8DF9AD62}"/>
              </a:ext>
            </a:extLst>
          </p:cNvPr>
          <p:cNvSpPr/>
          <p:nvPr/>
        </p:nvSpPr>
        <p:spPr>
          <a:xfrm>
            <a:off x="7332785" y="1920085"/>
            <a:ext cx="1373426" cy="2023539"/>
          </a:xfrm>
          <a:prstGeom prst="rightBrace">
            <a:avLst>
              <a:gd name="adj1" fmla="val 36834"/>
              <a:gd name="adj2" fmla="val 49131"/>
            </a:avLst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变量">
            <a:extLst>
              <a:ext uri="{FF2B5EF4-FFF2-40B4-BE49-F238E27FC236}">
                <a16:creationId xmlns:a16="http://schemas.microsoft.com/office/drawing/2014/main" id="{910EEADA-F2B6-4496-A22B-FF04FE4E51FE}"/>
              </a:ext>
            </a:extLst>
          </p:cNvPr>
          <p:cNvSpPr txBox="1"/>
          <p:nvPr/>
        </p:nvSpPr>
        <p:spPr>
          <a:xfrm>
            <a:off x="8796900" y="3934919"/>
            <a:ext cx="268284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zh-CN" altLang="en-US"/>
              <a:t>变量，元素</a:t>
            </a:r>
            <a:endParaRPr dirty="0"/>
          </a:p>
        </p:txBody>
      </p:sp>
      <p:sp>
        <p:nvSpPr>
          <p:cNvPr id="15" name="标题 3">
            <a:extLst>
              <a:ext uri="{FF2B5EF4-FFF2-40B4-BE49-F238E27FC236}">
                <a16:creationId xmlns:a16="http://schemas.microsoft.com/office/drawing/2014/main" id="{E3481A4B-6749-9741-B71A-8F8DFC0ADDAC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21003704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uiExpand="1" build="p"/>
      <p:bldP spid="12" grpId="0"/>
      <p:bldP spid="4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31145-C206-B641-A472-F3766B43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数据框对接什么类型数据来源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424BE-E05B-9147-B661-4B718EB9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1705597"/>
            <a:ext cx="6053911" cy="170581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能够在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语言中直接用数据框变量对接或导入的数据源类型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3D6F0B-D389-2F46-956A-CBD0F50B0F8A}"/>
              </a:ext>
            </a:extLst>
          </p:cNvPr>
          <p:cNvSpPr txBox="1"/>
          <p:nvPr/>
        </p:nvSpPr>
        <p:spPr>
          <a:xfrm>
            <a:off x="2907009" y="4243519"/>
            <a:ext cx="189795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/>
              <a:t>数据框变量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C9FF754-F987-2E45-B1D6-A6E21B5A8421}"/>
              </a:ext>
            </a:extLst>
          </p:cNvPr>
          <p:cNvGrpSpPr/>
          <p:nvPr/>
        </p:nvGrpSpPr>
        <p:grpSpPr>
          <a:xfrm>
            <a:off x="4804964" y="2537611"/>
            <a:ext cx="5816157" cy="1972648"/>
            <a:chOff x="4804964" y="2537611"/>
            <a:chExt cx="5816157" cy="197264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C3DD3C2-606D-994F-9646-63DCAB82EC65}"/>
                </a:ext>
              </a:extLst>
            </p:cNvPr>
            <p:cNvGrpSpPr/>
            <p:nvPr/>
          </p:nvGrpSpPr>
          <p:grpSpPr>
            <a:xfrm>
              <a:off x="6867432" y="2537611"/>
              <a:ext cx="3753689" cy="1030169"/>
              <a:chOff x="6867432" y="2537611"/>
              <a:chExt cx="3753689" cy="1030169"/>
            </a:xfrm>
          </p:grpSpPr>
          <p:pic>
            <p:nvPicPr>
              <p:cNvPr id="5" name="图片 4" descr="图片包含 文字&#10;&#10;描述已自动生成">
                <a:extLst>
                  <a:ext uri="{FF2B5EF4-FFF2-40B4-BE49-F238E27FC236}">
                    <a16:creationId xmlns:a16="http://schemas.microsoft.com/office/drawing/2014/main" id="{E885A413-F5F0-BB49-975B-131F77AA56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15" t="10861" r="7570" b="14093"/>
              <a:stretch/>
            </p:blipFill>
            <p:spPr>
              <a:xfrm>
                <a:off x="6867432" y="2537611"/>
                <a:ext cx="1117600" cy="1030169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9FADFB1-725A-884B-8008-B493D487E8B9}"/>
                  </a:ext>
                </a:extLst>
              </p:cNvPr>
              <p:cNvSpPr txBox="1"/>
              <p:nvPr/>
            </p:nvSpPr>
            <p:spPr>
              <a:xfrm>
                <a:off x="8365695" y="2816733"/>
                <a:ext cx="2255426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/>
                  <a:t>电子表格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onaco"/>
                    <a:ea typeface="Monaco"/>
                    <a:cs typeface="Monaco"/>
                    <a:sym typeface="Monaco"/>
                  </a:rPr>
                  <a:t>Excel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p:grp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DD1171AD-5272-4943-883C-ED861EDD3D2B}"/>
                </a:ext>
              </a:extLst>
            </p:cNvPr>
            <p:cNvCxnSpPr>
              <a:stCxn id="15" idx="3"/>
              <a:endCxn id="5" idx="1"/>
            </p:cNvCxnSpPr>
            <p:nvPr/>
          </p:nvCxnSpPr>
          <p:spPr>
            <a:xfrm flipV="1">
              <a:off x="4804964" y="3052696"/>
              <a:ext cx="2062468" cy="1457563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DCE73F3-D4D5-B34A-B4B5-46E49107290B}"/>
              </a:ext>
            </a:extLst>
          </p:cNvPr>
          <p:cNvGrpSpPr/>
          <p:nvPr/>
        </p:nvGrpSpPr>
        <p:grpSpPr>
          <a:xfrm>
            <a:off x="4804964" y="3829728"/>
            <a:ext cx="5523660" cy="1361062"/>
            <a:chOff x="4804964" y="3829728"/>
            <a:chExt cx="5523660" cy="1361062"/>
          </a:xfrm>
        </p:grpSpPr>
        <p:pic>
          <p:nvPicPr>
            <p:cNvPr id="7" name="图形 6" descr="数据库">
              <a:extLst>
                <a:ext uri="{FF2B5EF4-FFF2-40B4-BE49-F238E27FC236}">
                  <a16:creationId xmlns:a16="http://schemas.microsoft.com/office/drawing/2014/main" id="{C0E1AD1D-2513-644F-A1BC-DE2267714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02400" y="3829728"/>
              <a:ext cx="1361062" cy="136106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151754A-8C7E-5A4E-88E0-F5948803ADE8}"/>
                </a:ext>
              </a:extLst>
            </p:cNvPr>
            <p:cNvSpPr txBox="1"/>
            <p:nvPr/>
          </p:nvSpPr>
          <p:spPr>
            <a:xfrm>
              <a:off x="8379372" y="4172738"/>
              <a:ext cx="194925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/>
                <a:t>关系型数据库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27B534B2-1100-2448-9AD5-E7C9A0EE0EED}"/>
                </a:ext>
              </a:extLst>
            </p:cNvPr>
            <p:cNvCxnSpPr>
              <a:stCxn id="15" idx="3"/>
              <a:endCxn id="7" idx="1"/>
            </p:cNvCxnSpPr>
            <p:nvPr/>
          </p:nvCxnSpPr>
          <p:spPr>
            <a:xfrm>
              <a:off x="4804964" y="4510259"/>
              <a:ext cx="1697436" cy="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D269829-A961-1C41-95B5-E947BBC1610B}"/>
              </a:ext>
            </a:extLst>
          </p:cNvPr>
          <p:cNvGrpSpPr/>
          <p:nvPr/>
        </p:nvGrpSpPr>
        <p:grpSpPr>
          <a:xfrm>
            <a:off x="4804964" y="4510259"/>
            <a:ext cx="6076696" cy="2148115"/>
            <a:chOff x="4804964" y="4510259"/>
            <a:chExt cx="6076696" cy="2148115"/>
          </a:xfrm>
        </p:grpSpPr>
        <p:pic>
          <p:nvPicPr>
            <p:cNvPr id="9" name="图形 8" descr="表格">
              <a:extLst>
                <a:ext uri="{FF2B5EF4-FFF2-40B4-BE49-F238E27FC236}">
                  <a16:creationId xmlns:a16="http://schemas.microsoft.com/office/drawing/2014/main" id="{9D070317-5EF5-184E-921B-F2DC837F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25411" y="5260782"/>
              <a:ext cx="1397592" cy="139759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E295A3D-30C1-D84C-9933-0AA167995867}"/>
                </a:ext>
              </a:extLst>
            </p:cNvPr>
            <p:cNvSpPr txBox="1"/>
            <p:nvPr/>
          </p:nvSpPr>
          <p:spPr>
            <a:xfrm>
              <a:off x="8379372" y="5625812"/>
              <a:ext cx="250228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csv</a:t>
              </a: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文本数据文件</a:t>
              </a: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CE472A40-D965-9C4F-A071-C50D640681C6}"/>
                </a:ext>
              </a:extLst>
            </p:cNvPr>
            <p:cNvCxnSpPr>
              <a:stCxn id="15" idx="3"/>
              <a:endCxn id="9" idx="1"/>
            </p:cNvCxnSpPr>
            <p:nvPr/>
          </p:nvCxnSpPr>
          <p:spPr>
            <a:xfrm>
              <a:off x="4804964" y="4510259"/>
              <a:ext cx="1820447" cy="1449319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23</a:t>
            </a:fld>
            <a:endParaRPr lang="zh-CN" altLang="en-US"/>
          </a:p>
        </p:txBody>
      </p:sp>
      <p:sp>
        <p:nvSpPr>
          <p:cNvPr id="19" name="标题 3">
            <a:extLst>
              <a:ext uri="{FF2B5EF4-FFF2-40B4-BE49-F238E27FC236}">
                <a16:creationId xmlns:a16="http://schemas.microsoft.com/office/drawing/2014/main" id="{B6E2875A-6063-F241-8F9F-FFC1594D3EC8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10587867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67" name="data.frame()函数创建数据框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data.frame</a:t>
            </a:r>
            <a:r>
              <a:rPr dirty="0"/>
              <a:t>()</a:t>
            </a:r>
            <a:r>
              <a:rPr dirty="0" err="1"/>
              <a:t>函数创建数据框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dirty="0" err="1"/>
              <a:t>data.frame</a:t>
            </a:r>
            <a:r>
              <a:rPr lang="zh-CN" altLang="en-US" dirty="0"/>
              <a:t>本质上是</a:t>
            </a:r>
            <a:r>
              <a:rPr lang="en-US" altLang="zh-CN" dirty="0"/>
              <a:t>list</a:t>
            </a:r>
            <a:r>
              <a:rPr lang="zh-CN" altLang="en-US" dirty="0"/>
              <a:t>类型，但具备矩阵形状。</a:t>
            </a:r>
            <a:endParaRPr dirty="0"/>
          </a:p>
        </p:txBody>
      </p:sp>
      <p:sp>
        <p:nvSpPr>
          <p:cNvPr id="168" name="&gt; persons=data.frame( Name=c(“李雷&quot;,&quot;韩梅梅&quot;,&quot;张萌&quot;), Gender = c(“Male”, “Female&quot;, &quot;Female&quot;), Age=c(20,19,21), Major= c( “Finance&quot;, &quot;Statistics&quot;,&quot;Economics&quot;))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4927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persons=data.frame( Name=c(“李雷","韩梅梅","张萌"), Gender = c(“Male”, “Female", "Female"), Age=c(20,19,21), Major= c( “Finance", "Statistics","Economics"))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  Name Gender Age 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 李雷   Male  20   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韩梅梅 Female  19 Statistics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 张萌 Female  21  Economics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class(persons)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"data.frame"</a:t>
            </a:r>
          </a:p>
        </p:txBody>
      </p:sp>
      <p:sp>
        <p:nvSpPr>
          <p:cNvPr id="1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70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创建</a:t>
            </a:r>
            <a:r>
              <a:rPr dirty="0" err="1"/>
              <a:t>操作</a:t>
            </a:r>
            <a:endParaRPr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E67B0503-3F96-E74F-81B4-6639DFB06528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268410022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D2CDB-2B96-5248-8CDA-9137968F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数据框组织数据的原理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8DA99-42AC-1C42-B4DE-FBE1CD48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904888"/>
            <a:ext cx="7687408" cy="341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R</a:t>
            </a:r>
            <a:r>
              <a:rPr kumimoji="1" lang="zh-CN" altLang="en-US" dirty="0"/>
              <a:t>语言的数据框有两套数据组织方式：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矩阵式</a:t>
            </a:r>
            <a:r>
              <a:rPr kumimoji="1" lang="en-US" altLang="zh-CN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	[ ]</a:t>
            </a:r>
            <a:r>
              <a:rPr kumimoji="1" lang="zh-CN" altLang="en-US" dirty="0"/>
              <a:t>索引二维编号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元素式 </a:t>
            </a:r>
            <a:br>
              <a:rPr kumimoji="1" lang="en-US" altLang="zh-CN" dirty="0"/>
            </a:br>
            <a:r>
              <a:rPr kumimoji="1" lang="en-US" altLang="zh-CN" dirty="0"/>
              <a:t>	$</a:t>
            </a:r>
            <a:r>
              <a:rPr kumimoji="1" lang="zh-CN" altLang="en-US" dirty="0"/>
              <a:t>或</a:t>
            </a:r>
            <a:r>
              <a:rPr kumimoji="1" lang="en-US" altLang="zh-CN" dirty="0"/>
              <a:t>[[ ]]</a:t>
            </a:r>
            <a:r>
              <a:rPr kumimoji="1" lang="zh-CN" altLang="en-US" dirty="0"/>
              <a:t>取元素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31C702-1504-4444-8FA5-3F4EC264DFE6}"/>
              </a:ext>
            </a:extLst>
          </p:cNvPr>
          <p:cNvGrpSpPr/>
          <p:nvPr/>
        </p:nvGrpSpPr>
        <p:grpSpPr>
          <a:xfrm>
            <a:off x="5064369" y="2881330"/>
            <a:ext cx="7292731" cy="4952174"/>
            <a:chOff x="6664569" y="2855395"/>
            <a:chExt cx="6101862" cy="49521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780EA4-883E-514F-8E2A-B7511005A670}"/>
                </a:ext>
              </a:extLst>
            </p:cNvPr>
            <p:cNvSpPr/>
            <p:nvPr/>
          </p:nvSpPr>
          <p:spPr>
            <a:xfrm>
              <a:off x="6664569" y="3341077"/>
              <a:ext cx="6101862" cy="4466492"/>
            </a:xfrm>
            <a:prstGeom prst="rect">
              <a:avLst/>
            </a:prstGeom>
            <a:noFill/>
            <a:ln w="12700" cap="flat">
              <a:solidFill>
                <a:schemeClr val="bg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1FF36F9-0F92-FC4B-9E94-1168F35C50D5}"/>
                </a:ext>
              </a:extLst>
            </p:cNvPr>
            <p:cNvSpPr txBox="1"/>
            <p:nvPr/>
          </p:nvSpPr>
          <p:spPr>
            <a:xfrm>
              <a:off x="6921204" y="2855395"/>
              <a:ext cx="477481" cy="779701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400" dirty="0" err="1"/>
                <a:t>df</a:t>
              </a:r>
              <a:endPara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622D896-EA52-EA4A-80A8-1E0386AF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77" y="3962047"/>
            <a:ext cx="6891104" cy="33792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466951-06D4-3D48-94C1-AC595EBBF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77" y="3962048"/>
            <a:ext cx="6891104" cy="337929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05F336F-0BCD-3F40-A021-4D70C1018F80}"/>
              </a:ext>
            </a:extLst>
          </p:cNvPr>
          <p:cNvSpPr txBox="1"/>
          <p:nvPr/>
        </p:nvSpPr>
        <p:spPr>
          <a:xfrm>
            <a:off x="1371599" y="6278839"/>
            <a:ext cx="183062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df$a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[2]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27B0E48-276C-084E-90D8-CE2B1F20425B}"/>
              </a:ext>
            </a:extLst>
          </p:cNvPr>
          <p:cNvSpPr/>
          <p:nvPr/>
        </p:nvSpPr>
        <p:spPr>
          <a:xfrm>
            <a:off x="5149277" y="5081954"/>
            <a:ext cx="2007661" cy="1324456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EB360E-0DEA-3C4C-9C57-82E525257ECD}"/>
              </a:ext>
            </a:extLst>
          </p:cNvPr>
          <p:cNvSpPr txBox="1"/>
          <p:nvPr/>
        </p:nvSpPr>
        <p:spPr>
          <a:xfrm>
            <a:off x="1273428" y="7288744"/>
            <a:ext cx="12166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df[2</a:t>
            </a:r>
            <a:r>
              <a:rPr lang="en-US" altLang="zh-CN" dirty="0"/>
              <a:t>,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1]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zh-CN" altLang="en-US"/>
          </a:p>
        </p:txBody>
      </p:sp>
      <p:sp>
        <p:nvSpPr>
          <p:cNvPr id="18" name="标题 3">
            <a:extLst>
              <a:ext uri="{FF2B5EF4-FFF2-40B4-BE49-F238E27FC236}">
                <a16:creationId xmlns:a16="http://schemas.microsoft.com/office/drawing/2014/main" id="{873D9799-58C0-CE47-B529-8FDCBCF2288B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25980763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73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data.frame()函数创建数据框</a:t>
            </a:r>
          </a:p>
          <a:p>
            <a:r>
              <a:t>使用$访问列元素</a:t>
            </a:r>
          </a:p>
        </p:txBody>
      </p:sp>
      <p:sp>
        <p:nvSpPr>
          <p:cNvPr id="174" name="&gt; persons=data.frame( Name=c(“李雷&quot;,&quot;韩梅梅&quot;,&quot;张萌&quot;), Gender = c(“Male”, “Female&quot;, &quot;Female&quot;), Age=c(20,19,21), Major= c( “Finance&quot;, &quot;Statistics&quot;,&quot;Economics&quot;))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42515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persons=data.frame( Name=c(“李雷","韩梅梅","张萌"), Gender = c(“Male”, “Female", "Female"), Age=c(20,19,21), Major= c( “Finance", "Statistics","Economics"))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  Name Gender Age 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 李雷   Male  20   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韩梅梅 Female  19 Statistics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 张萌 Female  21  Economics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persons$Name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李雷   韩梅梅 张萌</a:t>
            </a:r>
          </a:p>
        </p:txBody>
      </p:sp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76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变量操作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9D15F273-9D1A-3349-BA1C-0A48A40B79D2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353914980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79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data.frame()函数创建数据框</a:t>
            </a:r>
          </a:p>
          <a:p>
            <a:r>
              <a:t>使用$访问列元素</a:t>
            </a:r>
          </a:p>
          <a:p>
            <a:r>
              <a:t>使用索引访问数据</a:t>
            </a:r>
          </a:p>
        </p:txBody>
      </p:sp>
      <p:sp>
        <p:nvSpPr>
          <p:cNvPr id="180" name="&gt; persons[1,] #索引方式与矩阵相同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3826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persons[1,] #索引方式与矩阵相同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Name Gender Age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李雷   Male  20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persons[,1]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李雷   韩梅梅 张萌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persons[“Age"] #索引可以根据名称调取列变量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Age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1  20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2  19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3  21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82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变量操作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75F8FD92-EB5E-744F-B7DC-37B8B9B95E5F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404607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</a:t>
            </a:r>
            <a:r>
              <a:rPr lang="zh-CN" altLang="en-US"/>
              <a:t>语言中</a:t>
            </a:r>
            <a:r>
              <a:t>使用索引访问数据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取出第一行的姓名数据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取出所有人姓名数据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取出年龄数据</a:t>
            </a:r>
            <a:endParaRPr dirty="0"/>
          </a:p>
        </p:txBody>
      </p:sp>
      <p:sp>
        <p:nvSpPr>
          <p:cNvPr id="180" name="&gt; persons[1,] #索引方式与矩阵相同…"/>
          <p:cNvSpPr txBox="1">
            <a:spLocks noGrp="1"/>
          </p:cNvSpPr>
          <p:nvPr>
            <p:ph type="body" idx="13"/>
          </p:nvPr>
        </p:nvSpPr>
        <p:spPr>
          <a:xfrm>
            <a:off x="5711123" y="3845230"/>
            <a:ext cx="6995369" cy="30623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persons[1,</a:t>
            </a:r>
            <a:r>
              <a:rPr lang="en-US" altLang="zh-CN" dirty="0"/>
              <a:t>1</a:t>
            </a:r>
            <a:r>
              <a:rPr dirty="0"/>
              <a:t>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lang="zh-CN" altLang="en-US" dirty="0"/>
              <a:t>  李雷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persons[,1]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[1] </a:t>
            </a:r>
            <a:r>
              <a:rPr dirty="0" err="1"/>
              <a:t>李雷</a:t>
            </a:r>
            <a:r>
              <a:rPr dirty="0"/>
              <a:t>   </a:t>
            </a:r>
            <a:r>
              <a:rPr dirty="0" err="1"/>
              <a:t>韩梅梅</a:t>
            </a:r>
            <a:r>
              <a:rPr dirty="0"/>
              <a:t> </a:t>
            </a:r>
            <a:r>
              <a:rPr dirty="0" err="1"/>
              <a:t>张萌</a:t>
            </a:r>
            <a:r>
              <a:rPr dirty="0"/>
              <a:t>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dirty="0" err="1"/>
              <a:t>persons</a:t>
            </a:r>
            <a:r>
              <a:rPr lang="en-US" dirty="0" err="1"/>
              <a:t>$</a:t>
            </a:r>
            <a:r>
              <a:rPr dirty="0" err="1"/>
              <a:t>Age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  Age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1  20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2  19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3  21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82" name="变量操作"/>
          <p:cNvSpPr txBox="1">
            <a:spLocks noGrp="1"/>
          </p:cNvSpPr>
          <p:nvPr>
            <p:ph type="body" idx="14"/>
          </p:nvPr>
        </p:nvSpPr>
        <p:spPr>
          <a:xfrm>
            <a:off x="2602523" y="565501"/>
            <a:ext cx="6066692" cy="91475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小练习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5667462" y="384523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1D9458-ABFA-6547-A8EF-185A0C922D36}"/>
              </a:ext>
            </a:extLst>
          </p:cNvPr>
          <p:cNvSpPr/>
          <p:nvPr/>
        </p:nvSpPr>
        <p:spPr>
          <a:xfrm>
            <a:off x="5667462" y="1901108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Name    Gender   Age 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</a:t>
            </a:r>
            <a:r>
              <a:rPr lang="zh-CN" altLang="en-US" dirty="0"/>
              <a:t>李雷     </a:t>
            </a:r>
            <a:r>
              <a:rPr lang="en-US" altLang="zh-CN" dirty="0"/>
              <a:t>Male     20 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</a:t>
            </a:r>
            <a:r>
              <a:rPr lang="zh-CN" altLang="en-US" dirty="0"/>
              <a:t>韩梅梅   </a:t>
            </a:r>
            <a:r>
              <a:rPr lang="en-US" altLang="zh-CN" dirty="0"/>
              <a:t>Female     19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</a:t>
            </a:r>
            <a:r>
              <a:rPr lang="zh-CN" altLang="en-US" dirty="0"/>
              <a:t>张萌   </a:t>
            </a:r>
            <a:r>
              <a:rPr lang="en-US" altLang="zh-CN" dirty="0"/>
              <a:t>Female     21   Economics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224A31AE-8DDC-894E-A7E8-B512F1072494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457240084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数据框工具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76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 err="1"/>
              <a:t>dplyr</a:t>
            </a:r>
            <a:r>
              <a:rPr lang="zh-CN" altLang="en-US" dirty="0"/>
              <a:t>用途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常用工具函数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151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569B-C5B6-DB4A-B9C0-E680F18B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混合数据类型的问题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C4F0D-DEC2-F340-9954-1823847C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1705596"/>
            <a:ext cx="12196849" cy="2182195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本节学习目标：理解</a:t>
            </a:r>
            <a:r>
              <a:rPr kumimoji="1" lang="en-US" altLang="zh-CN" dirty="0">
                <a:solidFill>
                  <a:srgbClr val="FF0000"/>
                </a:solidFill>
              </a:rPr>
              <a:t>R</a:t>
            </a:r>
            <a:r>
              <a:rPr kumimoji="1" lang="zh-CN" altLang="en-US" dirty="0">
                <a:solidFill>
                  <a:srgbClr val="FF0000"/>
                </a:solidFill>
              </a:rPr>
              <a:t>语言如何装载混合类型的数据，学会用工具处理庞大数据集。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8F8E09F-16A3-D946-85DF-76AE96F799F1}"/>
              </a:ext>
            </a:extLst>
          </p:cNvPr>
          <p:cNvGrpSpPr/>
          <p:nvPr/>
        </p:nvGrpSpPr>
        <p:grpSpPr>
          <a:xfrm>
            <a:off x="770792" y="4246174"/>
            <a:ext cx="11463215" cy="4672774"/>
            <a:chOff x="770792" y="4246174"/>
            <a:chExt cx="11463215" cy="4672774"/>
          </a:xfrm>
        </p:grpSpPr>
        <p:pic>
          <p:nvPicPr>
            <p:cNvPr id="5" name="图片 4" descr="图片包含 文字&#10;&#10;描述已自动生成">
              <a:extLst>
                <a:ext uri="{FF2B5EF4-FFF2-40B4-BE49-F238E27FC236}">
                  <a16:creationId xmlns:a16="http://schemas.microsoft.com/office/drawing/2014/main" id="{1FD9B479-8204-9D46-836A-810DE3F18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792" y="5616948"/>
              <a:ext cx="3873500" cy="3302000"/>
            </a:xfrm>
            <a:prstGeom prst="ellipse">
              <a:avLst/>
            </a:prstGeom>
          </p:spPr>
        </p:pic>
        <p:pic>
          <p:nvPicPr>
            <p:cNvPr id="7" name="图形 6" descr="剧本">
              <a:extLst>
                <a:ext uri="{FF2B5EF4-FFF2-40B4-BE49-F238E27FC236}">
                  <a16:creationId xmlns:a16="http://schemas.microsoft.com/office/drawing/2014/main" id="{17BD68D6-438A-2D48-8775-8F1D6F686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792" y="5159748"/>
              <a:ext cx="914400" cy="914400"/>
            </a:xfrm>
            <a:prstGeom prst="rect">
              <a:avLst/>
            </a:prstGeom>
          </p:spPr>
        </p:pic>
        <p:pic>
          <p:nvPicPr>
            <p:cNvPr id="9" name="图形 8" descr="表格">
              <a:extLst>
                <a:ext uri="{FF2B5EF4-FFF2-40B4-BE49-F238E27FC236}">
                  <a16:creationId xmlns:a16="http://schemas.microsoft.com/office/drawing/2014/main" id="{A8E699AE-93F9-E245-A218-D63C60CED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36850" y="6944471"/>
              <a:ext cx="914400" cy="914400"/>
            </a:xfrm>
            <a:prstGeom prst="rect">
              <a:avLst/>
            </a:prstGeom>
          </p:spPr>
        </p:pic>
        <p:pic>
          <p:nvPicPr>
            <p:cNvPr id="11" name="图形 10" descr="数据库">
              <a:extLst>
                <a:ext uri="{FF2B5EF4-FFF2-40B4-BE49-F238E27FC236}">
                  <a16:creationId xmlns:a16="http://schemas.microsoft.com/office/drawing/2014/main" id="{67398D4C-A177-F943-A4EC-A1276E365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78841" y="5025870"/>
              <a:ext cx="914400" cy="914400"/>
            </a:xfrm>
            <a:prstGeom prst="rect">
              <a:avLst/>
            </a:prstGeom>
          </p:spPr>
        </p:pic>
        <p:pic>
          <p:nvPicPr>
            <p:cNvPr id="13" name="图形 12" descr="条形图">
              <a:extLst>
                <a:ext uri="{FF2B5EF4-FFF2-40B4-BE49-F238E27FC236}">
                  <a16:creationId xmlns:a16="http://schemas.microsoft.com/office/drawing/2014/main" id="{A0C409F9-F519-9747-9F45-91A645C7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75996" y="6451613"/>
              <a:ext cx="914400" cy="914400"/>
            </a:xfrm>
            <a:prstGeom prst="rect">
              <a:avLst/>
            </a:prstGeom>
          </p:spPr>
        </p:pic>
        <p:pic>
          <p:nvPicPr>
            <p:cNvPr id="15" name="图形 14" descr="秒表">
              <a:extLst>
                <a:ext uri="{FF2B5EF4-FFF2-40B4-BE49-F238E27FC236}">
                  <a16:creationId xmlns:a16="http://schemas.microsoft.com/office/drawing/2014/main" id="{9FE52C9B-4770-154E-B35E-F73391B6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00433" y="4571026"/>
              <a:ext cx="914400" cy="914400"/>
            </a:xfrm>
            <a:prstGeom prst="rect">
              <a:avLst/>
            </a:prstGeom>
          </p:spPr>
        </p:pic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8B7C50D0-1198-8341-B550-E775261FFE97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 flipV="1">
              <a:off x="1685192" y="5483070"/>
              <a:ext cx="793649" cy="133878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1B61670F-87E6-3445-B3BE-EE81BD046F58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 flipV="1">
              <a:off x="3393241" y="5028226"/>
              <a:ext cx="707192" cy="454844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4BDF2769-0E50-864E-AE08-2AF11440FF46}"/>
                </a:ext>
              </a:extLst>
            </p:cNvPr>
            <p:cNvCxnSpPr>
              <a:cxnSpLocks/>
              <a:stCxn id="15" idx="3"/>
              <a:endCxn id="5" idx="1"/>
            </p:cNvCxnSpPr>
            <p:nvPr/>
          </p:nvCxnSpPr>
          <p:spPr>
            <a:xfrm>
              <a:off x="5014833" y="5028226"/>
              <a:ext cx="896220" cy="1072289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2C3AF98C-5A85-0045-9F2F-6BADBB1D9A28}"/>
                </a:ext>
              </a:extLst>
            </p:cNvPr>
            <p:cNvCxnSpPr>
              <a:stCxn id="13" idx="3"/>
              <a:endCxn id="11" idx="2"/>
            </p:cNvCxnSpPr>
            <p:nvPr/>
          </p:nvCxnSpPr>
          <p:spPr>
            <a:xfrm flipV="1">
              <a:off x="2290396" y="5940270"/>
              <a:ext cx="645645" cy="968543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3A391D1F-43DC-A947-AB41-6308A0C657BD}"/>
                </a:ext>
              </a:extLst>
            </p:cNvPr>
            <p:cNvCxnSpPr>
              <a:stCxn id="9" idx="3"/>
              <a:endCxn id="5" idx="2"/>
            </p:cNvCxnSpPr>
            <p:nvPr/>
          </p:nvCxnSpPr>
          <p:spPr>
            <a:xfrm flipV="1">
              <a:off x="3651250" y="7267948"/>
              <a:ext cx="1692542" cy="133723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FB86E5F-144E-3541-9A9D-63D9DB4A0E88}"/>
                </a:ext>
              </a:extLst>
            </p:cNvPr>
            <p:cNvCxnSpPr>
              <a:stCxn id="11" idx="2"/>
              <a:endCxn id="9" idx="0"/>
            </p:cNvCxnSpPr>
            <p:nvPr/>
          </p:nvCxnSpPr>
          <p:spPr>
            <a:xfrm>
              <a:off x="2936041" y="5940270"/>
              <a:ext cx="258009" cy="1004201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云形标注 36">
              <a:extLst>
                <a:ext uri="{FF2B5EF4-FFF2-40B4-BE49-F238E27FC236}">
                  <a16:creationId xmlns:a16="http://schemas.microsoft.com/office/drawing/2014/main" id="{208A8A20-2B3E-F049-B0E6-E6C3EAA9B7A3}"/>
                </a:ext>
              </a:extLst>
            </p:cNvPr>
            <p:cNvSpPr/>
            <p:nvPr/>
          </p:nvSpPr>
          <p:spPr>
            <a:xfrm>
              <a:off x="8681124" y="4246174"/>
              <a:ext cx="3552883" cy="1468001"/>
            </a:xfrm>
            <a:prstGeom prst="cloudCallout">
              <a:avLst>
                <a:gd name="adj1" fmla="val -68586"/>
                <a:gd name="adj2" fmla="val 79069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FF0000"/>
                  </a:solidFill>
                  <a:sym typeface="Helvetica Neue Light"/>
                </a:rPr>
                <a:t>如何处理复杂又庞大的数据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 Light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E7245CB-0857-2F41-97FF-A72EC3861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7773"/>
              </p:ext>
            </p:extLst>
          </p:nvPr>
        </p:nvGraphicFramePr>
        <p:xfrm>
          <a:off x="1041016" y="3331493"/>
          <a:ext cx="6228862" cy="3660070"/>
        </p:xfrm>
        <a:graphic>
          <a:graphicData uri="http://schemas.openxmlformats.org/drawingml/2006/table">
            <a:tbl>
              <a:tblPr/>
              <a:tblGrid>
                <a:gridCol w="1133887">
                  <a:extLst>
                    <a:ext uri="{9D8B030D-6E8A-4147-A177-3AD203B41FA5}">
                      <a16:colId xmlns:a16="http://schemas.microsoft.com/office/drawing/2014/main" val="341600416"/>
                    </a:ext>
                  </a:extLst>
                </a:gridCol>
                <a:gridCol w="1161129">
                  <a:extLst>
                    <a:ext uri="{9D8B030D-6E8A-4147-A177-3AD203B41FA5}">
                      <a16:colId xmlns:a16="http://schemas.microsoft.com/office/drawing/2014/main" val="3227898829"/>
                    </a:ext>
                  </a:extLst>
                </a:gridCol>
                <a:gridCol w="1469555">
                  <a:extLst>
                    <a:ext uri="{9D8B030D-6E8A-4147-A177-3AD203B41FA5}">
                      <a16:colId xmlns:a16="http://schemas.microsoft.com/office/drawing/2014/main" val="2177776860"/>
                    </a:ext>
                  </a:extLst>
                </a:gridCol>
                <a:gridCol w="1360699">
                  <a:extLst>
                    <a:ext uri="{9D8B030D-6E8A-4147-A177-3AD203B41FA5}">
                      <a16:colId xmlns:a16="http://schemas.microsoft.com/office/drawing/2014/main" val="3616945052"/>
                    </a:ext>
                  </a:extLst>
                </a:gridCol>
                <a:gridCol w="1103592">
                  <a:extLst>
                    <a:ext uri="{9D8B030D-6E8A-4147-A177-3AD203B41FA5}">
                      <a16:colId xmlns:a16="http://schemas.microsoft.com/office/drawing/2014/main" val="3350361739"/>
                    </a:ext>
                  </a:extLst>
                </a:gridCol>
              </a:tblGrid>
              <a:tr h="756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姓名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性别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+mn-ea"/>
                          <a:cs typeface="+mn-cs"/>
                          <a:sym typeface="Helvetica Neue"/>
                        </a:rPr>
                        <a:t>英语成绩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 panose="02000503000000020004" pitchFamily="2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+mn-ea"/>
                          <a:cs typeface="+mn-cs"/>
                          <a:sym typeface="Helvetica Neue"/>
                        </a:rPr>
                        <a:t>数学成绩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 panose="02000503000000020004" pitchFamily="2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身高</a:t>
                      </a:r>
                      <a:endParaRPr lang="en-US" sz="2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45847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李雷</a:t>
                      </a: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92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175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569131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韩梅梅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85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170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6924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王萌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95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162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156552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张小明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82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172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2570"/>
                  </a:ext>
                </a:extLst>
              </a:tr>
              <a:tr h="591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王小二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179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54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4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068C63-E7AF-9647-9D18-6A20AD16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数据框工具</a:t>
            </a:r>
            <a:r>
              <a:rPr kumimoji="1" lang="en-US" altLang="zh-CN" dirty="0" err="1"/>
              <a:t>dplyr</a:t>
            </a:r>
            <a:endParaRPr kumimoji="1"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5C3DDA0-030B-294D-BE16-4F22A1CB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746" y="2198077"/>
            <a:ext cx="4656992" cy="3323489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dplyr</a:t>
            </a:r>
            <a:r>
              <a:rPr kumimoji="1" lang="zh-CN" altLang="en-US" dirty="0"/>
              <a:t>是目前少数能够快速处理十万行以上数据量的工具之一。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语言中加载方式：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pic>
        <p:nvPicPr>
          <p:cNvPr id="9" name="图片 8" descr="图片包含 名片, 文字&#10;&#10;描述已自动生成">
            <a:extLst>
              <a:ext uri="{FF2B5EF4-FFF2-40B4-BE49-F238E27FC236}">
                <a16:creationId xmlns:a16="http://schemas.microsoft.com/office/drawing/2014/main" id="{1CFCF8E5-3493-D74F-B677-7C43F34E0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49" y="4594307"/>
            <a:ext cx="1374124" cy="1593984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49FE0657-66CB-6D46-999A-16141DD2572D}"/>
              </a:ext>
            </a:extLst>
          </p:cNvPr>
          <p:cNvGrpSpPr/>
          <p:nvPr/>
        </p:nvGrpSpPr>
        <p:grpSpPr>
          <a:xfrm>
            <a:off x="6096573" y="2390448"/>
            <a:ext cx="4559702" cy="3000851"/>
            <a:chOff x="6096573" y="2390448"/>
            <a:chExt cx="4559702" cy="3000851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E1AD784F-4DDE-CD4F-8EFA-0004A6C54ED0}"/>
                </a:ext>
              </a:extLst>
            </p:cNvPr>
            <p:cNvSpPr/>
            <p:nvPr/>
          </p:nvSpPr>
          <p:spPr>
            <a:xfrm>
              <a:off x="8282352" y="2390448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对象筛选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74B7C35-BA6B-964E-9017-566ACAC4FB46}"/>
                </a:ext>
              </a:extLst>
            </p:cNvPr>
            <p:cNvGrpSpPr/>
            <p:nvPr/>
          </p:nvGrpSpPr>
          <p:grpSpPr>
            <a:xfrm>
              <a:off x="6096573" y="2685564"/>
              <a:ext cx="2185779" cy="2705735"/>
              <a:chOff x="6096573" y="2685564"/>
              <a:chExt cx="2185779" cy="2705735"/>
            </a:xfrm>
          </p:grpSpPr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CA57BC5D-1254-B74D-9ED8-1B03166121FF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2685564"/>
                <a:ext cx="937273" cy="2705735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53F008A-B287-6F4F-AA1C-8FB544F16B49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7033846" y="2685564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7F53559-8671-EA43-9B6A-F2DE62949D32}"/>
              </a:ext>
            </a:extLst>
          </p:cNvPr>
          <p:cNvGrpSpPr/>
          <p:nvPr/>
        </p:nvGrpSpPr>
        <p:grpSpPr>
          <a:xfrm>
            <a:off x="6096573" y="3595756"/>
            <a:ext cx="4559702" cy="1795543"/>
            <a:chOff x="6096573" y="3595756"/>
            <a:chExt cx="4559702" cy="1795543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8DF6AB-7EEB-F841-A0B2-E3B442918A63}"/>
                </a:ext>
              </a:extLst>
            </p:cNvPr>
            <p:cNvSpPr/>
            <p:nvPr/>
          </p:nvSpPr>
          <p:spPr>
            <a:xfrm>
              <a:off x="8282352" y="3595756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属性筛选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942623-8C94-2546-B09F-9A3731B3AC37}"/>
                </a:ext>
              </a:extLst>
            </p:cNvPr>
            <p:cNvGrpSpPr/>
            <p:nvPr/>
          </p:nvGrpSpPr>
          <p:grpSpPr>
            <a:xfrm>
              <a:off x="6096573" y="3890872"/>
              <a:ext cx="2185779" cy="1500427"/>
              <a:chOff x="6096573" y="3890872"/>
              <a:chExt cx="2185779" cy="1500427"/>
            </a:xfrm>
          </p:grpSpPr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5F8B8602-36D6-DF4C-BBC8-AAED25424A34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3890872"/>
                <a:ext cx="937273" cy="150042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4FC32FD0-46D8-434D-B821-688218C4FCBD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>
                <a:off x="7033846" y="3890872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0F25002-E098-4C49-A44B-9935F007E70E}"/>
              </a:ext>
            </a:extLst>
          </p:cNvPr>
          <p:cNvGrpSpPr/>
          <p:nvPr/>
        </p:nvGrpSpPr>
        <p:grpSpPr>
          <a:xfrm>
            <a:off x="6096573" y="4801066"/>
            <a:ext cx="4559702" cy="590233"/>
            <a:chOff x="6096573" y="4801066"/>
            <a:chExt cx="4559702" cy="590233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8D53161E-9DEC-424B-95A9-C53DBF1EE229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表格排序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450EE8A-CD6D-574E-AE51-463E66720D18}"/>
                </a:ext>
              </a:extLst>
            </p:cNvPr>
            <p:cNvGrpSpPr/>
            <p:nvPr/>
          </p:nvGrpSpPr>
          <p:grpSpPr>
            <a:xfrm>
              <a:off x="6096573" y="5096182"/>
              <a:ext cx="2185779" cy="295117"/>
              <a:chOff x="6096573" y="5096182"/>
              <a:chExt cx="2185779" cy="295117"/>
            </a:xfrm>
          </p:grpSpPr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8173F957-FA35-9C45-9861-AE2E029E31A4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5096182"/>
                <a:ext cx="814181" cy="29511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600D1827-A1AD-9D4D-A06C-0F3788B22C2D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147FA03-3714-D945-BA83-56DE0DDCDD92}"/>
              </a:ext>
            </a:extLst>
          </p:cNvPr>
          <p:cNvGrpSpPr/>
          <p:nvPr/>
        </p:nvGrpSpPr>
        <p:grpSpPr>
          <a:xfrm>
            <a:off x="6096573" y="5391299"/>
            <a:ext cx="4501077" cy="1003094"/>
            <a:chOff x="6155198" y="4388205"/>
            <a:chExt cx="4501077" cy="1003094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3F7AF615-55A8-B749-BA9A-DE5833E63FB5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Light"/>
                </a:rPr>
                <a:t>……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B1A8E9C-6F2E-084A-9856-4E5B461A0D79}"/>
                </a:ext>
              </a:extLst>
            </p:cNvPr>
            <p:cNvGrpSpPr/>
            <p:nvPr/>
          </p:nvGrpSpPr>
          <p:grpSpPr>
            <a:xfrm>
              <a:off x="6155198" y="4388205"/>
              <a:ext cx="2127154" cy="707978"/>
              <a:chOff x="6155198" y="4388205"/>
              <a:chExt cx="2127154" cy="707978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BEA4716C-5803-1144-A13F-46255FCB9DD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155198" y="4388205"/>
                <a:ext cx="755556" cy="707978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94DD1650-9B3A-344A-A006-0167E27E8603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B16B733E-52CE-684F-AFEF-E7D0CDED750F}"/>
              </a:ext>
            </a:extLst>
          </p:cNvPr>
          <p:cNvSpPr txBox="1"/>
          <p:nvPr/>
        </p:nvSpPr>
        <p:spPr>
          <a:xfrm>
            <a:off x="922988" y="4829443"/>
            <a:ext cx="200375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23C3757-FA5B-024D-8AD3-327DBC9011A2}"/>
              </a:ext>
            </a:extLst>
          </p:cNvPr>
          <p:cNvGrpSpPr/>
          <p:nvPr/>
        </p:nvGrpSpPr>
        <p:grpSpPr>
          <a:xfrm>
            <a:off x="2097037" y="6188291"/>
            <a:ext cx="4173930" cy="2697643"/>
            <a:chOff x="2097037" y="6188291"/>
            <a:chExt cx="4173930" cy="2697643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1228D4F-5CD9-2A49-B5BD-31B59605E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3" t="17653" r="30302" b="33120"/>
            <a:stretch/>
          </p:blipFill>
          <p:spPr>
            <a:xfrm>
              <a:off x="4548055" y="7385509"/>
              <a:ext cx="1722912" cy="1500425"/>
            </a:xfrm>
            <a:prstGeom prst="rect">
              <a:avLst/>
            </a:prstGeom>
          </p:spPr>
        </p:pic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ACB77328-21B6-CE44-BE8F-DDA14187A685}"/>
                </a:ext>
              </a:extLst>
            </p:cNvPr>
            <p:cNvCxnSpPr>
              <a:stCxn id="9" idx="2"/>
              <a:endCxn id="49" idx="0"/>
            </p:cNvCxnSpPr>
            <p:nvPr/>
          </p:nvCxnSpPr>
          <p:spPr>
            <a:xfrm>
              <a:off x="5409511" y="6188291"/>
              <a:ext cx="0" cy="1197218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2402A8E-03A9-1946-8D50-31EABE9E534C}"/>
                </a:ext>
              </a:extLst>
            </p:cNvPr>
            <p:cNvSpPr txBox="1"/>
            <p:nvPr/>
          </p:nvSpPr>
          <p:spPr>
            <a:xfrm>
              <a:off x="2097037" y="7910071"/>
              <a:ext cx="750205" cy="42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CRAN</a:t>
              </a:r>
              <a:endParaRPr kumimoji="0" lang="zh-CN" altLang="en-US" sz="2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D613E74F-5759-A04B-B794-F9B6C65C16DF}"/>
                </a:ext>
              </a:extLst>
            </p:cNvPr>
            <p:cNvCxnSpPr>
              <a:cxnSpLocks/>
              <a:stCxn id="49" idx="1"/>
              <a:endCxn id="52" idx="3"/>
            </p:cNvCxnSpPr>
            <p:nvPr/>
          </p:nvCxnSpPr>
          <p:spPr>
            <a:xfrm flipH="1" flipV="1">
              <a:off x="2847242" y="8122950"/>
              <a:ext cx="1700813" cy="12772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30</a:t>
            </a:fld>
            <a:endParaRPr lang="zh-CN" altLang="en-US"/>
          </a:p>
        </p:txBody>
      </p:sp>
      <p:sp>
        <p:nvSpPr>
          <p:cNvPr id="32" name="标题 3">
            <a:extLst>
              <a:ext uri="{FF2B5EF4-FFF2-40B4-BE49-F238E27FC236}">
                <a16:creationId xmlns:a16="http://schemas.microsoft.com/office/drawing/2014/main" id="{FC3B76A5-24DC-054B-BFFC-FB519179B83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4089837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加载dplyr工具包</a:t>
            </a:r>
          </a:p>
          <a:p>
            <a:r>
              <a:t>filter() 筛选记录</a:t>
            </a:r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595739" y="1920477"/>
            <a:ext cx="6003628" cy="2692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install.packages(“dplyr") #首次使用需要安装工具包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library(dplyr) #加载工具包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filter(persons,Age&gt;20)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t>1 张萌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数据框工具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0ADF3381-D339-D64F-9A97-6714A7A09467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15622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ircl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filter() </a:t>
            </a:r>
            <a:r>
              <a:rPr dirty="0" err="1"/>
              <a:t>筛选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问题：筛选年龄大于</a:t>
            </a:r>
            <a:r>
              <a:rPr lang="en-US" altLang="zh-CN" dirty="0"/>
              <a:t>20</a:t>
            </a:r>
            <a:r>
              <a:rPr lang="zh-CN" altLang="en-US" dirty="0"/>
              <a:t>岁的人员信息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使用规律：</a:t>
            </a:r>
            <a:br>
              <a:rPr lang="en-US" altLang="zh-CN" dirty="0"/>
            </a:br>
            <a:r>
              <a:rPr lang="zh-CN" altLang="en-US" dirty="0"/>
              <a:t>功能</a:t>
            </a:r>
            <a:r>
              <a:rPr lang="en-US" altLang="zh-CN" dirty="0"/>
              <a:t>(</a:t>
            </a:r>
            <a:r>
              <a:rPr lang="zh-CN" altLang="en-US" dirty="0"/>
              <a:t>数据集</a:t>
            </a:r>
            <a:r>
              <a:rPr lang="en-US" altLang="zh-CN" dirty="0"/>
              <a:t>,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666078" y="4505416"/>
            <a:ext cx="6003628" cy="126188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rPr dirty="0"/>
              <a:t>&gt; filter(</a:t>
            </a:r>
            <a:r>
              <a:rPr dirty="0" err="1"/>
              <a:t>persons,Age</a:t>
            </a:r>
            <a:r>
              <a:rPr dirty="0"/>
              <a:t>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1 </a:t>
            </a:r>
            <a:r>
              <a:rPr dirty="0" err="1"/>
              <a:t>张萌</a:t>
            </a:r>
            <a:r>
              <a:rPr dirty="0"/>
              <a:t>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xfrm>
            <a:off x="2778369" y="565501"/>
            <a:ext cx="5697416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筛选对象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5677783" y="4558849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9FE879-3007-614F-BE37-13183F4E61C7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  Name Gender Age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 </a:t>
            </a:r>
            <a:r>
              <a:rPr lang="zh-CN" altLang="en-US" dirty="0"/>
              <a:t>李雷   </a:t>
            </a:r>
            <a:r>
              <a:rPr lang="en-US" altLang="zh-CN" dirty="0"/>
              <a:t>Male  20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 </a:t>
            </a:r>
            <a:r>
              <a:rPr lang="zh-CN" altLang="en-US" dirty="0"/>
              <a:t>韩梅梅 </a:t>
            </a:r>
            <a:r>
              <a:rPr lang="en-US" altLang="zh-CN" dirty="0"/>
              <a:t>Female  19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 </a:t>
            </a:r>
            <a:r>
              <a:rPr lang="zh-CN" altLang="en-US" dirty="0"/>
              <a:t>张萌 </a:t>
            </a:r>
            <a:r>
              <a:rPr lang="en-US" altLang="zh-CN" dirty="0"/>
              <a:t>Female  21  Economics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B36592C4-B9A5-8B4F-80AD-C2BDFDF31EF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1665708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select() </a:t>
            </a:r>
            <a:r>
              <a:rPr dirty="0" err="1"/>
              <a:t>选择变量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如右侧示例数据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1:</a:t>
            </a:r>
            <a:r>
              <a:rPr lang="zh-CN" altLang="en-US" dirty="0"/>
              <a:t>取</a:t>
            </a:r>
            <a:r>
              <a:rPr lang="en-US" altLang="zh-CN" dirty="0"/>
              <a:t>Gender</a:t>
            </a:r>
            <a:r>
              <a:rPr lang="zh-CN" altLang="en-US" dirty="0"/>
              <a:t>到</a:t>
            </a:r>
            <a:r>
              <a:rPr lang="en-US" altLang="zh-CN" dirty="0"/>
              <a:t>Major</a:t>
            </a:r>
            <a:r>
              <a:rPr lang="zh-CN" altLang="en-US" dirty="0"/>
              <a:t>之间的所有属性数据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2:</a:t>
            </a:r>
            <a:r>
              <a:rPr lang="zh-CN" altLang="en-US" dirty="0"/>
              <a:t>除了姓名属性</a:t>
            </a:r>
            <a:r>
              <a:rPr lang="en-US" altLang="zh-CN" dirty="0"/>
              <a:t>Name</a:t>
            </a:r>
            <a:r>
              <a:rPr lang="zh-CN" altLang="en-US" dirty="0"/>
              <a:t>以外，其他属性提取出来</a:t>
            </a:r>
            <a:endParaRPr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93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697415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取属性子集</a:t>
            </a:r>
            <a:endParaRPr dirty="0"/>
          </a:p>
        </p:txBody>
      </p:sp>
      <p:sp>
        <p:nvSpPr>
          <p:cNvPr id="194" name="&gt; select(persons,Gender:Major)…"/>
          <p:cNvSpPr txBox="1"/>
          <p:nvPr/>
        </p:nvSpPr>
        <p:spPr>
          <a:xfrm>
            <a:off x="5701431" y="3902174"/>
            <a:ext cx="471924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select(</a:t>
            </a:r>
            <a:r>
              <a:rPr sz="2400" dirty="0" err="1"/>
              <a:t>persons,Gender:Major</a:t>
            </a:r>
            <a:r>
              <a:rPr sz="2400" dirty="0"/>
              <a:t>)</a:t>
            </a:r>
          </a:p>
          <a:p>
            <a:pPr>
              <a:defRPr sz="2200"/>
            </a:pPr>
            <a:r>
              <a:rPr sz="2400" dirty="0"/>
              <a:t>  Gender Age      Major</a:t>
            </a:r>
          </a:p>
          <a:p>
            <a:pPr>
              <a:defRPr sz="2200"/>
            </a:pPr>
            <a:r>
              <a:rPr sz="2400" dirty="0"/>
              <a:t>1   Male  20    Finance</a:t>
            </a:r>
          </a:p>
          <a:p>
            <a:pPr>
              <a:defRPr sz="2200"/>
            </a:pPr>
            <a:r>
              <a:rPr sz="2400" dirty="0"/>
              <a:t>2 Female  19 Statistics</a:t>
            </a:r>
          </a:p>
          <a:p>
            <a:pPr>
              <a:defRPr sz="2200"/>
            </a:pPr>
            <a:r>
              <a:rPr sz="2400" dirty="0"/>
              <a:t>3 Female  21  Economics</a:t>
            </a:r>
          </a:p>
        </p:txBody>
      </p:sp>
      <p:sp>
        <p:nvSpPr>
          <p:cNvPr id="195" name="&gt; select(persons,-Name)…"/>
          <p:cNvSpPr txBox="1"/>
          <p:nvPr/>
        </p:nvSpPr>
        <p:spPr>
          <a:xfrm>
            <a:off x="5701431" y="5952680"/>
            <a:ext cx="364202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select(persons,-Name)</a:t>
            </a:r>
          </a:p>
          <a:p>
            <a:pPr>
              <a:defRPr sz="2200"/>
            </a:pPr>
            <a:r>
              <a:rPr sz="2400" dirty="0"/>
              <a:t>  Gender Age      Major</a:t>
            </a:r>
          </a:p>
          <a:p>
            <a:pPr>
              <a:defRPr sz="2200"/>
            </a:pPr>
            <a:r>
              <a:rPr sz="2400" dirty="0"/>
              <a:t>1   Male  20    Finance</a:t>
            </a:r>
          </a:p>
          <a:p>
            <a:pPr>
              <a:defRPr sz="2200"/>
            </a:pPr>
            <a:r>
              <a:rPr sz="2400" dirty="0"/>
              <a:t>2 Female  19 Statistics</a:t>
            </a:r>
          </a:p>
          <a:p>
            <a:pPr>
              <a:defRPr sz="2200"/>
            </a:pPr>
            <a:r>
              <a:rPr sz="2400" dirty="0"/>
              <a:t>3 Female  21  Economics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42539" y="3904593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651189" y="595268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51BA06-E735-3940-9411-310F3B6FB12D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 Name  Gender  Age    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</a:t>
            </a:r>
            <a:r>
              <a:rPr lang="zh-CN" altLang="en-US" dirty="0"/>
              <a:t>李雷    </a:t>
            </a:r>
            <a:r>
              <a:rPr lang="en-US" altLang="zh-CN" dirty="0"/>
              <a:t>Male   20    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</a:t>
            </a:r>
            <a:r>
              <a:rPr lang="zh-CN" altLang="en-US" dirty="0"/>
              <a:t>韩梅梅  </a:t>
            </a:r>
            <a:r>
              <a:rPr lang="en-US" altLang="zh-CN" dirty="0"/>
              <a:t>Female   19   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</a:t>
            </a:r>
            <a:r>
              <a:rPr lang="zh-CN" altLang="en-US" dirty="0"/>
              <a:t>张萌  </a:t>
            </a:r>
            <a:r>
              <a:rPr lang="en-US" altLang="zh-CN" dirty="0"/>
              <a:t>Female   21      Economics</a:t>
            </a:r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B45DE0B1-6446-2545-B473-51CAA0E764DE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309737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arrange() </a:t>
            </a:r>
            <a:r>
              <a:rPr dirty="0" err="1"/>
              <a:t>对象排序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问题</a:t>
            </a:r>
            <a:r>
              <a:rPr lang="zh-CN" altLang="en-US" dirty="0"/>
              <a:t>：对学生数据集按照年龄</a:t>
            </a:r>
            <a:r>
              <a:rPr lang="en-US" altLang="zh-CN" dirty="0"/>
              <a:t>Age</a:t>
            </a:r>
            <a:r>
              <a:rPr lang="zh-CN" altLang="en-US" dirty="0"/>
              <a:t>属性排序</a:t>
            </a:r>
            <a:endParaRPr lang="en-US" altLang="zh-C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00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750169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数据集排序</a:t>
            </a:r>
            <a:endParaRPr dirty="0"/>
          </a:p>
        </p:txBody>
      </p:sp>
      <p:sp>
        <p:nvSpPr>
          <p:cNvPr id="201" name="&gt; arrange(persons,Age)…"/>
          <p:cNvSpPr txBox="1"/>
          <p:nvPr/>
        </p:nvSpPr>
        <p:spPr>
          <a:xfrm>
            <a:off x="5665563" y="1929917"/>
            <a:ext cx="596614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arrange(</a:t>
            </a:r>
            <a:r>
              <a:rPr sz="2400" dirty="0" err="1"/>
              <a:t>persons,Age</a:t>
            </a:r>
            <a:r>
              <a:rPr sz="2400" dirty="0"/>
              <a:t>)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Name Gender Age   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Major</a:t>
            </a:r>
          </a:p>
          <a:p>
            <a:pPr>
              <a:defRPr sz="2200"/>
            </a:pPr>
            <a:r>
              <a:rPr sz="2400" dirty="0"/>
              <a:t>1 </a:t>
            </a:r>
            <a:r>
              <a:rPr sz="2400" dirty="0" err="1"/>
              <a:t>韩梅梅</a:t>
            </a:r>
            <a:r>
              <a:rPr sz="2400" dirty="0"/>
              <a:t> Female  19 Statistics</a:t>
            </a:r>
          </a:p>
          <a:p>
            <a:pPr>
              <a:defRPr sz="2200"/>
            </a:pPr>
            <a:r>
              <a:rPr sz="2400" dirty="0"/>
              <a:t>2   </a:t>
            </a:r>
            <a:r>
              <a:rPr sz="2400" dirty="0" err="1"/>
              <a:t>李雷</a:t>
            </a:r>
            <a:r>
              <a:rPr sz="2400" dirty="0"/>
              <a:t>   Male  20  </a:t>
            </a:r>
            <a:r>
              <a:rPr lang="en-US" sz="2400" dirty="0"/>
              <a:t>  </a:t>
            </a:r>
            <a:r>
              <a:rPr sz="2400" dirty="0"/>
              <a:t>Finance</a:t>
            </a:r>
          </a:p>
          <a:p>
            <a:pPr>
              <a:defRPr sz="2200"/>
            </a:pPr>
            <a:r>
              <a:rPr sz="2400" dirty="0"/>
              <a:t>3   </a:t>
            </a:r>
            <a:r>
              <a:rPr sz="2400" dirty="0" err="1"/>
              <a:t>张萌</a:t>
            </a:r>
            <a:r>
              <a:rPr sz="2400" dirty="0"/>
              <a:t> Female  21  Economics</a:t>
            </a:r>
          </a:p>
        </p:txBody>
      </p:sp>
      <p:sp>
        <p:nvSpPr>
          <p:cNvPr id="202" name="# 加入小函数desc()逆序…"/>
          <p:cNvSpPr txBox="1"/>
          <p:nvPr/>
        </p:nvSpPr>
        <p:spPr>
          <a:xfrm>
            <a:off x="5625222" y="4163866"/>
            <a:ext cx="5488682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arrange(</a:t>
            </a:r>
            <a:r>
              <a:rPr sz="2400" dirty="0" err="1"/>
              <a:t>persons,desc</a:t>
            </a:r>
            <a:r>
              <a:rPr sz="2400" dirty="0"/>
              <a:t>(Age))</a:t>
            </a:r>
          </a:p>
          <a:p>
            <a:pPr>
              <a:defRPr sz="2200"/>
            </a:pPr>
            <a:r>
              <a:rPr sz="2400" dirty="0"/>
              <a:t>    Name </a:t>
            </a:r>
            <a:r>
              <a:rPr lang="en-US" sz="2400" dirty="0"/>
              <a:t> </a:t>
            </a:r>
            <a:r>
              <a:rPr sz="2400" dirty="0"/>
              <a:t>Gender </a:t>
            </a:r>
            <a:r>
              <a:rPr lang="en-US" sz="2400" dirty="0"/>
              <a:t> </a:t>
            </a:r>
            <a:r>
              <a:rPr sz="2400" dirty="0"/>
              <a:t>Age </a:t>
            </a:r>
            <a:r>
              <a:rPr lang="en-US" sz="2400" dirty="0"/>
              <a:t>   </a:t>
            </a:r>
            <a:r>
              <a:rPr sz="2400" dirty="0"/>
              <a:t>     Major</a:t>
            </a:r>
          </a:p>
          <a:p>
            <a:pPr>
              <a:defRPr sz="2200"/>
            </a:pPr>
            <a:r>
              <a:rPr sz="2400" dirty="0"/>
              <a:t>1   </a:t>
            </a:r>
            <a:r>
              <a:rPr sz="2400" dirty="0" err="1"/>
              <a:t>张萌</a:t>
            </a:r>
            <a:r>
              <a:rPr sz="2400" dirty="0"/>
              <a:t> </a:t>
            </a:r>
            <a:r>
              <a:rPr lang="en-US" sz="2400" dirty="0"/>
              <a:t>  </a:t>
            </a:r>
            <a:r>
              <a:rPr sz="2400" dirty="0"/>
              <a:t>Female  21  </a:t>
            </a:r>
            <a:r>
              <a:rPr lang="en-US" sz="2400" dirty="0"/>
              <a:t>   </a:t>
            </a:r>
            <a:r>
              <a:rPr sz="2400" dirty="0"/>
              <a:t>Economics</a:t>
            </a:r>
          </a:p>
          <a:p>
            <a:pPr>
              <a:defRPr sz="2200"/>
            </a:pPr>
            <a:r>
              <a:rPr sz="2400" dirty="0"/>
              <a:t>2   </a:t>
            </a:r>
            <a:r>
              <a:rPr sz="2400" dirty="0" err="1"/>
              <a:t>李雷</a:t>
            </a:r>
            <a:r>
              <a:rPr sz="2400" dirty="0"/>
              <a:t>  </a:t>
            </a:r>
            <a:r>
              <a:rPr lang="en-US" sz="2400" dirty="0"/>
              <a:t>   </a:t>
            </a:r>
            <a:r>
              <a:rPr sz="2400" dirty="0"/>
              <a:t>Male  20   </a:t>
            </a:r>
            <a:r>
              <a:rPr lang="en-US" sz="2400" dirty="0"/>
              <a:t>   </a:t>
            </a:r>
            <a:r>
              <a:rPr sz="2400" dirty="0"/>
              <a:t> Finance</a:t>
            </a:r>
          </a:p>
          <a:p>
            <a:pPr>
              <a:defRPr sz="2200"/>
            </a:pPr>
            <a:r>
              <a:rPr sz="2400" dirty="0"/>
              <a:t>3 </a:t>
            </a:r>
            <a:r>
              <a:rPr sz="2400" dirty="0" err="1"/>
              <a:t>韩梅梅</a:t>
            </a:r>
            <a:r>
              <a:rPr sz="2400" dirty="0"/>
              <a:t> </a:t>
            </a:r>
            <a:r>
              <a:rPr lang="en-US" sz="2400" dirty="0"/>
              <a:t>  </a:t>
            </a:r>
            <a:r>
              <a:rPr sz="2400" dirty="0"/>
              <a:t>Female  19 </a:t>
            </a:r>
            <a:r>
              <a:rPr lang="en-US" sz="2400" dirty="0"/>
              <a:t>   </a:t>
            </a:r>
            <a:r>
              <a:rPr sz="2400" dirty="0"/>
              <a:t>Statistics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07444" y="197391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547946" y="4178591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F6A93FA-6CE8-F74F-A7CA-17B6C5A09D46}"/>
              </a:ext>
            </a:extLst>
          </p:cNvPr>
          <p:cNvSpPr/>
          <p:nvPr/>
        </p:nvSpPr>
        <p:spPr>
          <a:xfrm>
            <a:off x="8147742" y="3952306"/>
            <a:ext cx="1951892" cy="92449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AA45E460-E0CE-B84D-87AA-A6E301FE135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174806613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变量间关系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变量间关系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转换变量类型</a:t>
            </a:r>
            <a:endParaRPr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A167EFDA-C94E-1943-8661-69C0F4DB6179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变量间关系</a:t>
            </a:r>
          </a:p>
        </p:txBody>
      </p:sp>
    </p:spTree>
    <p:extLst>
      <p:ext uri="{BB962C8B-B14F-4D97-AF65-F5344CB8AC3E}">
        <p14:creationId xmlns:p14="http://schemas.microsoft.com/office/powerpoint/2010/main" val="22413551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变量间关系</a:t>
            </a:r>
            <a:endParaRPr dirty="0"/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166" name="原子向量是常用数据结构的基础，其操作方法也被继承到其他变量"/>
          <p:cNvSpPr txBox="1"/>
          <p:nvPr/>
        </p:nvSpPr>
        <p:spPr>
          <a:xfrm>
            <a:off x="677487" y="1992659"/>
            <a:ext cx="11723060" cy="110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2800" dirty="0" err="1"/>
              <a:t>原子向量是</a:t>
            </a:r>
            <a:r>
              <a:rPr lang="zh-CN" altLang="en-US" sz="2800" dirty="0"/>
              <a:t>所有类型变量的</a:t>
            </a:r>
            <a:r>
              <a:rPr sz="2800" dirty="0" err="1"/>
              <a:t>基础</a:t>
            </a:r>
            <a:r>
              <a:rPr lang="zh-CN" altLang="en-US" sz="2800" dirty="0"/>
              <a:t>和最小单位</a:t>
            </a:r>
            <a:endParaRPr lang="en-US" altLang="zh-CN" sz="280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原子向量</a:t>
            </a:r>
            <a:r>
              <a:rPr sz="2800" dirty="0" err="1"/>
              <a:t>操作方法也被继承到其他变量</a:t>
            </a:r>
            <a:endParaRPr sz="2800" dirty="0"/>
          </a:p>
        </p:txBody>
      </p:sp>
      <p:grpSp>
        <p:nvGrpSpPr>
          <p:cNvPr id="179" name="成组"/>
          <p:cNvGrpSpPr/>
          <p:nvPr/>
        </p:nvGrpSpPr>
        <p:grpSpPr>
          <a:xfrm>
            <a:off x="1631950" y="3194148"/>
            <a:ext cx="6324600" cy="3116830"/>
            <a:chOff x="0" y="-1"/>
            <a:chExt cx="6324600" cy="3116829"/>
          </a:xfrm>
        </p:grpSpPr>
        <p:sp>
          <p:nvSpPr>
            <p:cNvPr id="167" name="原子向量"/>
            <p:cNvSpPr txBox="1"/>
            <p:nvPr/>
          </p:nvSpPr>
          <p:spPr>
            <a:xfrm>
              <a:off x="0" y="1259636"/>
              <a:ext cx="1538883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rPr dirty="0" err="1"/>
                <a:t>原子向量</a:t>
              </a:r>
              <a:endParaRPr dirty="0"/>
            </a:p>
          </p:txBody>
        </p:sp>
        <p:sp>
          <p:nvSpPr>
            <p:cNvPr id="168" name="矩阵"/>
            <p:cNvSpPr txBox="1"/>
            <p:nvPr/>
          </p:nvSpPr>
          <p:spPr>
            <a:xfrm>
              <a:off x="3416300" y="348227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矩阵</a:t>
              </a:r>
            </a:p>
          </p:txBody>
        </p:sp>
        <p:sp>
          <p:nvSpPr>
            <p:cNvPr id="169" name="数组"/>
            <p:cNvSpPr txBox="1"/>
            <p:nvPr/>
          </p:nvSpPr>
          <p:spPr>
            <a:xfrm>
              <a:off x="5181600" y="352666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数组</a:t>
              </a:r>
            </a:p>
          </p:txBody>
        </p:sp>
        <p:sp>
          <p:nvSpPr>
            <p:cNvPr id="170" name="线条"/>
            <p:cNvSpPr/>
            <p:nvPr/>
          </p:nvSpPr>
          <p:spPr>
            <a:xfrm flipV="1">
              <a:off x="1532532" y="739650"/>
              <a:ext cx="1814712" cy="813827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1" name="列表"/>
            <p:cNvSpPr txBox="1"/>
            <p:nvPr/>
          </p:nvSpPr>
          <p:spPr>
            <a:xfrm>
              <a:off x="3378200" y="2265927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列表</a:t>
              </a:r>
            </a:p>
          </p:txBody>
        </p:sp>
        <p:sp>
          <p:nvSpPr>
            <p:cNvPr id="172" name="数据框"/>
            <p:cNvSpPr txBox="1"/>
            <p:nvPr/>
          </p:nvSpPr>
          <p:spPr>
            <a:xfrm>
              <a:off x="5143500" y="2270366"/>
              <a:ext cx="11811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数据框</a:t>
              </a:r>
            </a:p>
          </p:txBody>
        </p:sp>
        <p:sp>
          <p:nvSpPr>
            <p:cNvPr id="173" name="线条"/>
            <p:cNvSpPr/>
            <p:nvPr/>
          </p:nvSpPr>
          <p:spPr>
            <a:xfrm>
              <a:off x="1525289" y="1584864"/>
              <a:ext cx="1829198" cy="903347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4" name="线条"/>
            <p:cNvSpPr/>
            <p:nvPr/>
          </p:nvSpPr>
          <p:spPr>
            <a:xfrm>
              <a:off x="4237111" y="660400"/>
              <a:ext cx="825501" cy="0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5" name="线条"/>
            <p:cNvSpPr/>
            <p:nvPr/>
          </p:nvSpPr>
          <p:spPr>
            <a:xfrm>
              <a:off x="4260850" y="2570727"/>
              <a:ext cx="825500" cy="1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6" name="单模式"/>
            <p:cNvSpPr txBox="1"/>
            <p:nvPr/>
          </p:nvSpPr>
          <p:spPr>
            <a:xfrm>
              <a:off x="1816100" y="-1"/>
              <a:ext cx="463997" cy="10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80000"/>
                </a:lnSpc>
                <a:defRPr sz="2200">
                  <a:solidFill>
                    <a:srgbClr val="FF9300"/>
                  </a:solidFill>
                </a:defRPr>
              </a:lvl1pPr>
            </a:lstStyle>
            <a:p>
              <a:r>
                <a:rPr dirty="0" err="1"/>
                <a:t>单模式</a:t>
              </a:r>
              <a:endParaRPr dirty="0"/>
            </a:p>
          </p:txBody>
        </p:sp>
        <p:sp>
          <p:nvSpPr>
            <p:cNvPr id="177" name="线条"/>
            <p:cNvSpPr/>
            <p:nvPr/>
          </p:nvSpPr>
          <p:spPr>
            <a:xfrm>
              <a:off x="4008261" y="883411"/>
              <a:ext cx="1170923" cy="1473408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8" name="多模式"/>
            <p:cNvSpPr txBox="1"/>
            <p:nvPr/>
          </p:nvSpPr>
          <p:spPr>
            <a:xfrm>
              <a:off x="1816100" y="2024627"/>
              <a:ext cx="463997" cy="10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80000"/>
                </a:lnSpc>
                <a:defRPr sz="2200">
                  <a:solidFill>
                    <a:srgbClr val="FF9300"/>
                  </a:solidFill>
                </a:defRPr>
              </a:lvl1pPr>
            </a:lstStyle>
            <a:p>
              <a:r>
                <a:t>多模式</a:t>
              </a:r>
            </a:p>
          </p:txBody>
        </p:sp>
      </p:grpSp>
      <p:sp>
        <p:nvSpPr>
          <p:cNvPr id="18" name="原子向量是常用数据结构的基础，其操作方法也被继承到其他变量">
            <a:extLst>
              <a:ext uri="{FF2B5EF4-FFF2-40B4-BE49-F238E27FC236}">
                <a16:creationId xmlns:a16="http://schemas.microsoft.com/office/drawing/2014/main" id="{0B10EADF-CBAE-4C91-95D3-9DD351899C8D}"/>
              </a:ext>
            </a:extLst>
          </p:cNvPr>
          <p:cNvSpPr txBox="1"/>
          <p:nvPr/>
        </p:nvSpPr>
        <p:spPr>
          <a:xfrm>
            <a:off x="759135" y="7062857"/>
            <a:ext cx="11723060" cy="58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形状相似的变量可以直接转换类型</a:t>
            </a:r>
            <a:endParaRPr lang="en-US" altLang="zh-CN" sz="2800" dirty="0"/>
          </a:p>
        </p:txBody>
      </p:sp>
      <p:sp>
        <p:nvSpPr>
          <p:cNvPr id="19" name="标题 3">
            <a:extLst>
              <a:ext uri="{FF2B5EF4-FFF2-40B4-BE49-F238E27FC236}">
                <a16:creationId xmlns:a16="http://schemas.microsoft.com/office/drawing/2014/main" id="{46B16E5A-A802-2C4C-8F04-CE5EB1A54663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变量间关系</a:t>
            </a:r>
          </a:p>
        </p:txBody>
      </p:sp>
    </p:spTree>
    <p:extLst>
      <p:ext uri="{BB962C8B-B14F-4D97-AF65-F5344CB8AC3E}">
        <p14:creationId xmlns:p14="http://schemas.microsoft.com/office/powerpoint/2010/main" val="3120377432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749B9-4770-4A4C-9036-F1745D63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类型判断与转换</a:t>
            </a:r>
          </a:p>
        </p:txBody>
      </p:sp>
      <p:grpSp>
        <p:nvGrpSpPr>
          <p:cNvPr id="3" name="2584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6C2A62F-F52A-413A-8FBB-897BB3578F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4427" y="2547478"/>
            <a:ext cx="11582400" cy="5294206"/>
            <a:chOff x="660400" y="1170781"/>
            <a:chExt cx="10858500" cy="4963318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04B4EFB-7773-4DE1-89CD-14A2EE2BFE75}"/>
                </a:ext>
              </a:extLst>
            </p:cNvPr>
            <p:cNvCxnSpPr/>
            <p:nvPr/>
          </p:nvCxnSpPr>
          <p:spPr>
            <a:xfrm>
              <a:off x="4045744" y="2121692"/>
              <a:ext cx="0" cy="401240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9404866-C445-4234-A9C6-F8D15D9C1B75}"/>
                </a:ext>
              </a:extLst>
            </p:cNvPr>
            <p:cNvCxnSpPr/>
            <p:nvPr/>
          </p:nvCxnSpPr>
          <p:spPr>
            <a:xfrm>
              <a:off x="8133556" y="2121692"/>
              <a:ext cx="0" cy="401240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íṩļîdé">
              <a:extLst>
                <a:ext uri="{FF2B5EF4-FFF2-40B4-BE49-F238E27FC236}">
                  <a16:creationId xmlns:a16="http://schemas.microsoft.com/office/drawing/2014/main" id="{62B68AF0-6161-45FE-8305-5F107FA69DA4}"/>
                </a:ext>
              </a:extLst>
            </p:cNvPr>
            <p:cNvGrpSpPr/>
            <p:nvPr/>
          </p:nvGrpSpPr>
          <p:grpSpPr>
            <a:xfrm>
              <a:off x="660400" y="1170781"/>
              <a:ext cx="2682875" cy="4922837"/>
              <a:chOff x="660400" y="1170781"/>
              <a:chExt cx="2682875" cy="4922837"/>
            </a:xfrm>
          </p:grpSpPr>
          <p:sp>
            <p:nvSpPr>
              <p:cNvPr id="27" name="isļíď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as.list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()</a:t>
                </a:r>
              </a:p>
            </p:txBody>
          </p:sp>
          <p:sp>
            <p:nvSpPr>
              <p:cNvPr id="28" name="íṥḷïḋ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as.matrix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9" name="îšľï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as.data.frame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0" name="íṡľiḋ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as.factor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1" name="ïs1ïd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as.charactor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2" name="iŝļïd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as.integer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3" name="îŝḷïd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as.numeric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4" name="iṩlîḍè">
                <a:extLst>
                  <a:ext uri="{FF2B5EF4-FFF2-40B4-BE49-F238E27FC236}">
                    <a16:creationId xmlns:a16="http://schemas.microsoft.com/office/drawing/2014/main" id="{74336EEB-FC51-4A80-85EE-1B594BF2556D}"/>
                  </a:ext>
                </a:extLst>
              </p:cNvPr>
              <p:cNvSpPr/>
              <p:nvPr/>
            </p:nvSpPr>
            <p:spPr>
              <a:xfrm>
                <a:off x="1606550" y="1170781"/>
                <a:ext cx="790574" cy="790574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iṣļî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1173078" y="1335687"/>
                <a:ext cx="1699461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转换函数</a:t>
                </a:r>
                <a:endParaRPr lang="en-US" altLang="zh-CN" sz="2400" dirty="0"/>
              </a:p>
            </p:txBody>
          </p:sp>
        </p:grpSp>
        <p:grpSp>
          <p:nvGrpSpPr>
            <p:cNvPr id="7" name="isḷiḓê">
              <a:extLst>
                <a:ext uri="{FF2B5EF4-FFF2-40B4-BE49-F238E27FC236}">
                  <a16:creationId xmlns:a16="http://schemas.microsoft.com/office/drawing/2014/main" id="{B29D48CD-EE00-4019-9AC7-75D534B60C34}"/>
                </a:ext>
              </a:extLst>
            </p:cNvPr>
            <p:cNvGrpSpPr/>
            <p:nvPr/>
          </p:nvGrpSpPr>
          <p:grpSpPr>
            <a:xfrm>
              <a:off x="4748213" y="1170781"/>
              <a:ext cx="2682875" cy="4922837"/>
              <a:chOff x="4748213" y="1170781"/>
              <a:chExt cx="2682875" cy="4922837"/>
            </a:xfrm>
          </p:grpSpPr>
          <p:sp>
            <p:nvSpPr>
              <p:cNvPr id="18" name="išḻîḑ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is.list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19" name="îṥľiḓé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is.matrix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0" name="îŝḷíḍ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is.data.frame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1" name="iṥľid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is.vector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2" name="ïsḷï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3" name="iṥľïḓ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4" name="iš1ïḋ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5" name="ïşḷîďé">
                <a:extLst>
                  <a:ext uri="{FF2B5EF4-FFF2-40B4-BE49-F238E27FC236}">
                    <a16:creationId xmlns:a16="http://schemas.microsoft.com/office/drawing/2014/main" id="{796164A0-B7F7-424A-931F-2A804EE83447}"/>
                  </a:ext>
                </a:extLst>
              </p:cNvPr>
              <p:cNvSpPr/>
              <p:nvPr/>
            </p:nvSpPr>
            <p:spPr>
              <a:xfrm>
                <a:off x="5694363" y="1170781"/>
                <a:ext cx="790574" cy="790574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îşliḑé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5293894" y="1335687"/>
                <a:ext cx="1699461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判断函数</a:t>
                </a:r>
                <a:endParaRPr lang="en-US" altLang="zh-CN" sz="2400" dirty="0"/>
              </a:p>
            </p:txBody>
          </p:sp>
        </p:grpSp>
        <p:grpSp>
          <p:nvGrpSpPr>
            <p:cNvPr id="8" name="iṡļidê">
              <a:extLst>
                <a:ext uri="{FF2B5EF4-FFF2-40B4-BE49-F238E27FC236}">
                  <a16:creationId xmlns:a16="http://schemas.microsoft.com/office/drawing/2014/main" id="{D118715A-4730-459E-AFC6-9FAE940F0B6A}"/>
                </a:ext>
              </a:extLst>
            </p:cNvPr>
            <p:cNvGrpSpPr/>
            <p:nvPr/>
          </p:nvGrpSpPr>
          <p:grpSpPr>
            <a:xfrm>
              <a:off x="8836025" y="1170781"/>
              <a:ext cx="2682875" cy="4922837"/>
              <a:chOff x="8836025" y="1170781"/>
              <a:chExt cx="2682875" cy="4922837"/>
            </a:xfrm>
          </p:grpSpPr>
          <p:sp>
            <p:nvSpPr>
              <p:cNvPr id="9" name="íşḷi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typeof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10" name="işḻiď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mode( )</a:t>
                </a:r>
              </a:p>
            </p:txBody>
          </p:sp>
          <p:sp>
            <p:nvSpPr>
              <p:cNvPr id="11" name="işḻîd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class( )</a:t>
                </a:r>
              </a:p>
            </p:txBody>
          </p:sp>
          <p:sp>
            <p:nvSpPr>
              <p:cNvPr id="12" name="íślïḋ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13" name="isli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is1îḍ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ís1î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îṧ1îḑê">
                <a:extLst>
                  <a:ext uri="{FF2B5EF4-FFF2-40B4-BE49-F238E27FC236}">
                    <a16:creationId xmlns:a16="http://schemas.microsoft.com/office/drawing/2014/main" id="{AEFF9A8B-225A-464E-800F-E3DD75A4F50E}"/>
                  </a:ext>
                </a:extLst>
              </p:cNvPr>
              <p:cNvSpPr/>
              <p:nvPr/>
            </p:nvSpPr>
            <p:spPr>
              <a:xfrm>
                <a:off x="9782175" y="1170781"/>
                <a:ext cx="790574" cy="790574"/>
              </a:xfrm>
              <a:prstGeom prst="ellipse">
                <a:avLst/>
              </a:prstGeom>
              <a:solidFill>
                <a:schemeClr val="accent3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ïşḻîḓ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9159039" y="1335687"/>
                <a:ext cx="2045367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类型相关</a:t>
                </a:r>
                <a:endParaRPr lang="en-US" altLang="zh-CN" sz="2400" dirty="0"/>
              </a:p>
            </p:txBody>
          </p:sp>
        </p:grpSp>
      </p:grpSp>
      <p:sp>
        <p:nvSpPr>
          <p:cNvPr id="36" name="标题 3">
            <a:extLst>
              <a:ext uri="{FF2B5EF4-FFF2-40B4-BE49-F238E27FC236}">
                <a16:creationId xmlns:a16="http://schemas.microsoft.com/office/drawing/2014/main" id="{DEDA7984-8294-8440-8AB1-29F5DF1464FF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变量间关系</a:t>
            </a:r>
          </a:p>
        </p:txBody>
      </p:sp>
    </p:spTree>
    <p:extLst>
      <p:ext uri="{BB962C8B-B14F-4D97-AF65-F5344CB8AC3E}">
        <p14:creationId xmlns:p14="http://schemas.microsoft.com/office/powerpoint/2010/main" val="12459239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时间型数据"/>
          <p:cNvSpPr txBox="1">
            <a:spLocks noGrp="1"/>
          </p:cNvSpPr>
          <p:nvPr>
            <p:ph type="title"/>
          </p:nvPr>
        </p:nvSpPr>
        <p:spPr>
          <a:xfrm>
            <a:off x="651470" y="4289673"/>
            <a:ext cx="5093594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分类</a:t>
            </a:r>
            <a:r>
              <a:rPr dirty="0" err="1"/>
              <a:t>数据</a:t>
            </a:r>
            <a:endParaRPr dirty="0"/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1" name="日期/时间数据"/>
          <p:cNvSpPr txBox="1"/>
          <p:nvPr/>
        </p:nvSpPr>
        <p:spPr>
          <a:xfrm>
            <a:off x="7365215" y="4168740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无序分类数据</a:t>
            </a:r>
            <a:endParaRPr dirty="0"/>
          </a:p>
        </p:txBody>
      </p:sp>
      <p:sp>
        <p:nvSpPr>
          <p:cNvPr id="162" name="时间序列"/>
          <p:cNvSpPr txBox="1"/>
          <p:nvPr/>
        </p:nvSpPr>
        <p:spPr>
          <a:xfrm>
            <a:off x="7365215" y="4989825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有序分类数据</a:t>
            </a:r>
            <a:endParaRPr dirty="0"/>
          </a:p>
        </p:txBody>
      </p:sp>
      <p:sp>
        <p:nvSpPr>
          <p:cNvPr id="7" name="时间序列">
            <a:extLst>
              <a:ext uri="{FF2B5EF4-FFF2-40B4-BE49-F238E27FC236}">
                <a16:creationId xmlns:a16="http://schemas.microsoft.com/office/drawing/2014/main" id="{5ABB5269-5848-4D81-A0D4-42658F3216C2}"/>
              </a:ext>
            </a:extLst>
          </p:cNvPr>
          <p:cNvSpPr txBox="1"/>
          <p:nvPr/>
        </p:nvSpPr>
        <p:spPr>
          <a:xfrm>
            <a:off x="7365215" y="5729565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连续分类数据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9703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20FBD9-6B9A-45F2-9B43-E6DE441C70E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248638" cy="5785298"/>
          </a:xfrm>
        </p:spPr>
        <p:txBody>
          <a:bodyPr/>
          <a:lstStyle/>
          <a:p>
            <a:r>
              <a:rPr lang="zh-CN" altLang="en-US" dirty="0"/>
              <a:t>无序型分类数据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有序型分类数据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0909B4A-2F6D-4669-A5C1-B817DA287D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2161" y="459608"/>
            <a:ext cx="3375548" cy="91475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因子</a:t>
            </a:r>
            <a:r>
              <a:rPr lang="en-US" altLang="zh-CN" dirty="0"/>
              <a:t>(factor)</a:t>
            </a:r>
            <a:r>
              <a:rPr lang="zh-CN" altLang="en-US" dirty="0"/>
              <a:t>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874588-5249-E04B-8AE3-88795E7A25C1}"/>
              </a:ext>
            </a:extLst>
          </p:cNvPr>
          <p:cNvSpPr/>
          <p:nvPr/>
        </p:nvSpPr>
        <p:spPr>
          <a:xfrm>
            <a:off x="5072185" y="5017477"/>
            <a:ext cx="79326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score=factor(c('A','B','A','C’),</a:t>
            </a:r>
            <a:r>
              <a:rPr lang="en-US" altLang="zh-CN" sz="2800" dirty="0">
                <a:solidFill>
                  <a:srgbClr val="0433FF"/>
                </a:solidFill>
              </a:rPr>
              <a:t> </a:t>
            </a:r>
            <a:r>
              <a:rPr lang="zh-CN" altLang="en-US" sz="2800" dirty="0">
                <a:solidFill>
                  <a:srgbClr val="0433FF"/>
                </a:solidFill>
              </a:rPr>
              <a:t>levels = c('A','B','C'),ordered = T)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score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A B A C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Levels: A &lt; B &lt; C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E9954C-F02D-9440-A8DF-BA3DC8E5FE13}"/>
              </a:ext>
            </a:extLst>
          </p:cNvPr>
          <p:cNvSpPr/>
          <p:nvPr/>
        </p:nvSpPr>
        <p:spPr>
          <a:xfrm>
            <a:off x="5072184" y="1984151"/>
            <a:ext cx="79326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gender=factor(c('M','F','M','F'))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gender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M F M F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Levels: F M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B5228B5E-3B54-9444-A316-1F390626719F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分类数据</a:t>
            </a:r>
          </a:p>
        </p:txBody>
      </p:sp>
    </p:spTree>
    <p:extLst>
      <p:ext uri="{BB962C8B-B14F-4D97-AF65-F5344CB8AC3E}">
        <p14:creationId xmlns:p14="http://schemas.microsoft.com/office/powerpoint/2010/main" val="32186109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C62F60-74EC-4119-82C7-7CE81C1F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264" y="2340367"/>
            <a:ext cx="11333285" cy="153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cut()</a:t>
            </a:r>
            <a:r>
              <a:rPr lang="zh-CN" altLang="en-US" dirty="0"/>
              <a:t>函数对数值型数据切分区间段，转化为类别数据。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E76D53-71F8-8241-A464-ECE2D0D8C0E3}"/>
              </a:ext>
            </a:extLst>
          </p:cNvPr>
          <p:cNvSpPr/>
          <p:nvPr/>
        </p:nvSpPr>
        <p:spPr>
          <a:xfrm>
            <a:off x="1561191" y="3216901"/>
            <a:ext cx="103214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433FF"/>
                </a:solidFill>
              </a:rPr>
              <a:t>&gt; ages=c(15,27,38,20,61,53,8,21,42)</a:t>
            </a:r>
          </a:p>
          <a:p>
            <a:r>
              <a:rPr lang="en-US" altLang="zh-CN" sz="2400" dirty="0">
                <a:solidFill>
                  <a:srgbClr val="0433FF"/>
                </a:solidFill>
              </a:rPr>
              <a:t>&gt; </a:t>
            </a:r>
            <a:r>
              <a:rPr lang="en-US" altLang="zh-CN" sz="2400" dirty="0" err="1">
                <a:solidFill>
                  <a:srgbClr val="0433FF"/>
                </a:solidFill>
              </a:rPr>
              <a:t>f_ages</a:t>
            </a:r>
            <a:r>
              <a:rPr lang="en-US" altLang="zh-CN" sz="2400" dirty="0">
                <a:solidFill>
                  <a:srgbClr val="0433FF"/>
                </a:solidFill>
              </a:rPr>
              <a:t>=cut(</a:t>
            </a:r>
            <a:r>
              <a:rPr lang="en-US" altLang="zh-CN" sz="2400" dirty="0" err="1">
                <a:solidFill>
                  <a:srgbClr val="0433FF"/>
                </a:solidFill>
              </a:rPr>
              <a:t>ages,breaks</a:t>
            </a:r>
            <a:r>
              <a:rPr lang="en-US" altLang="zh-CN" sz="2400" dirty="0">
                <a:solidFill>
                  <a:srgbClr val="0433FF"/>
                </a:solidFill>
              </a:rPr>
              <a:t> = c(0,16,29,50,Inf))</a:t>
            </a:r>
          </a:p>
          <a:p>
            <a:r>
              <a:rPr lang="zh-CN" altLang="en-US" sz="2400" dirty="0">
                <a:solidFill>
                  <a:srgbClr val="0433FF"/>
                </a:solidFill>
              </a:rPr>
              <a:t>&gt; f_ages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[1] (0,16]   (16,29]  (29,50]  (16,29]  (50,Inf] (50,Inf] (0,16]   (16,29]  (29,50]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Levels: (0,16] (16,29] (29,50] (50,Inf]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7432601A-5C66-D545-91B5-676439256304}"/>
              </a:ext>
            </a:extLst>
          </p:cNvPr>
          <p:cNvSpPr txBox="1">
            <a:spLocks/>
          </p:cNvSpPr>
          <p:nvPr/>
        </p:nvSpPr>
        <p:spPr>
          <a:xfrm>
            <a:off x="4772683" y="764575"/>
            <a:ext cx="3307447" cy="914755"/>
          </a:xfrm>
          <a:prstGeom prst="rect">
            <a:avLst/>
          </a:prstGeom>
        </p:spPr>
        <p:txBody>
          <a:bodyPr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lang="zh-CN" altLang="en-US" sz="4000" dirty="0"/>
              <a:t>连续分类数据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C6408D-E7D7-FA41-B106-AB4851194ED4}"/>
              </a:ext>
            </a:extLst>
          </p:cNvPr>
          <p:cNvSpPr txBox="1"/>
          <p:nvPr/>
        </p:nvSpPr>
        <p:spPr>
          <a:xfrm>
            <a:off x="1225314" y="8110183"/>
            <a:ext cx="61330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breaks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参数的不同带来的区间划分差异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75F9A3-25F8-4C46-84ED-577B9799962D}"/>
              </a:ext>
            </a:extLst>
          </p:cNvPr>
          <p:cNvSpPr txBox="1"/>
          <p:nvPr/>
        </p:nvSpPr>
        <p:spPr>
          <a:xfrm>
            <a:off x="682416" y="1659885"/>
            <a:ext cx="466794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数值数据转为类别数据</a:t>
            </a: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DB3F2B77-C749-6049-8BFC-5776FB8926CB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分类数据</a:t>
            </a:r>
          </a:p>
        </p:txBody>
      </p:sp>
    </p:spTree>
    <p:extLst>
      <p:ext uri="{BB962C8B-B14F-4D97-AF65-F5344CB8AC3E}">
        <p14:creationId xmlns:p14="http://schemas.microsoft.com/office/powerpoint/2010/main" val="4071388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时间型数据"/>
          <p:cNvSpPr txBox="1">
            <a:spLocks noGrp="1"/>
          </p:cNvSpPr>
          <p:nvPr>
            <p:ph type="title"/>
          </p:nvPr>
        </p:nvSpPr>
        <p:spPr>
          <a:xfrm>
            <a:off x="651470" y="4289673"/>
            <a:ext cx="5093594" cy="2034927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时间数据</a:t>
            </a:r>
            <a:endParaRPr dirty="0"/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1" name="日期/时间数据"/>
          <p:cNvSpPr txBox="1"/>
          <p:nvPr/>
        </p:nvSpPr>
        <p:spPr>
          <a:xfrm>
            <a:off x="7365215" y="4129707"/>
            <a:ext cx="279658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日期</a:t>
            </a:r>
            <a:r>
              <a:rPr dirty="0"/>
              <a:t>/</a:t>
            </a:r>
            <a:r>
              <a:rPr dirty="0" err="1"/>
              <a:t>时间数据</a:t>
            </a:r>
            <a:endParaRPr dirty="0"/>
          </a:p>
        </p:txBody>
      </p:sp>
      <p:sp>
        <p:nvSpPr>
          <p:cNvPr id="162" name="时间序列"/>
          <p:cNvSpPr txBox="1"/>
          <p:nvPr/>
        </p:nvSpPr>
        <p:spPr>
          <a:xfrm>
            <a:off x="7365215" y="4989825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时间段数据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D892D-CA91-D84D-B9E5-8D77137E60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36401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日期/时间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时间</a:t>
            </a:r>
            <a:r>
              <a:rPr lang="en-US" dirty="0" err="1"/>
              <a:t>型</a:t>
            </a:r>
            <a:r>
              <a:rPr dirty="0" err="1"/>
              <a:t>数据</a:t>
            </a:r>
            <a:r>
              <a:rPr lang="en-US" dirty="0"/>
              <a:t>(</a:t>
            </a:r>
            <a:r>
              <a:rPr lang="zh-CN" altLang="en-US" dirty="0"/>
              <a:t>日期</a:t>
            </a:r>
            <a:r>
              <a:rPr lang="en-US" altLang="zh-CN" dirty="0"/>
              <a:t>/</a:t>
            </a:r>
            <a:r>
              <a:rPr lang="zh-CN" altLang="en-US" dirty="0"/>
              <a:t>时间 </a:t>
            </a:r>
            <a:r>
              <a:rPr lang="en-US" altLang="zh-CN" dirty="0"/>
              <a:t>)</a:t>
            </a:r>
            <a:endParaRPr dirty="0"/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6" name="时间数据建立在字符型数据基础上"/>
          <p:cNvSpPr txBox="1"/>
          <p:nvPr/>
        </p:nvSpPr>
        <p:spPr>
          <a:xfrm>
            <a:off x="654050" y="1920477"/>
            <a:ext cx="62103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时间数据建立在字符型数据基础上</a:t>
            </a:r>
          </a:p>
        </p:txBody>
      </p:sp>
      <p:sp>
        <p:nvSpPr>
          <p:cNvPr id="167" name="&gt; Sys.time()…"/>
          <p:cNvSpPr txBox="1"/>
          <p:nvPr/>
        </p:nvSpPr>
        <p:spPr>
          <a:xfrm>
            <a:off x="3962689" y="4391786"/>
            <a:ext cx="591347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lang="en-US" dirty="0"/>
              <a:t>now()</a:t>
            </a:r>
            <a:endParaRPr dirty="0"/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[1] "2019-04-10 21:56:28 CST"</a:t>
            </a:r>
          </a:p>
        </p:txBody>
      </p:sp>
      <p:grpSp>
        <p:nvGrpSpPr>
          <p:cNvPr id="172" name="成组"/>
          <p:cNvGrpSpPr/>
          <p:nvPr/>
        </p:nvGrpSpPr>
        <p:grpSpPr>
          <a:xfrm>
            <a:off x="7843947" y="2763704"/>
            <a:ext cx="4024072" cy="1258313"/>
            <a:chOff x="-31750" y="-31749"/>
            <a:chExt cx="4024070" cy="1258311"/>
          </a:xfrm>
        </p:grpSpPr>
        <p:pic>
          <p:nvPicPr>
            <p:cNvPr id="168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626411" y="565655"/>
              <a:ext cx="1258312" cy="63501"/>
            </a:xfrm>
            <a:prstGeom prst="rect">
              <a:avLst/>
            </a:prstGeom>
            <a:effectLst/>
          </p:spPr>
        </p:pic>
        <p:pic>
          <p:nvPicPr>
            <p:cNvPr id="170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162287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73" name="&gt; Sys.Date()…"/>
          <p:cNvSpPr txBox="1"/>
          <p:nvPr/>
        </p:nvSpPr>
        <p:spPr>
          <a:xfrm>
            <a:off x="8195003" y="2694581"/>
            <a:ext cx="330859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lang="en-US" altLang="zh-CN" dirty="0"/>
              <a:t>today()</a:t>
            </a:r>
            <a:endParaRPr dirty="0"/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[1] "2019-04-10"</a:t>
            </a:r>
          </a:p>
        </p:txBody>
      </p:sp>
      <p:grpSp>
        <p:nvGrpSpPr>
          <p:cNvPr id="178" name="成组"/>
          <p:cNvGrpSpPr/>
          <p:nvPr/>
        </p:nvGrpSpPr>
        <p:grpSpPr>
          <a:xfrm>
            <a:off x="3651759" y="4329927"/>
            <a:ext cx="6182278" cy="1285527"/>
            <a:chOff x="-31750" y="-31749"/>
            <a:chExt cx="6182276" cy="1285526"/>
          </a:xfrm>
        </p:grpSpPr>
        <p:pic>
          <p:nvPicPr>
            <p:cNvPr id="174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638524" y="579263"/>
              <a:ext cx="1285528" cy="63501"/>
            </a:xfrm>
            <a:prstGeom prst="rect">
              <a:avLst/>
            </a:prstGeom>
            <a:effectLst/>
          </p:spPr>
        </p:pic>
        <p:pic>
          <p:nvPicPr>
            <p:cNvPr id="176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1189485"/>
              <a:ext cx="6182277" cy="63501"/>
            </a:xfrm>
            <a:prstGeom prst="rect">
              <a:avLst/>
            </a:prstGeom>
            <a:effectLst/>
          </p:spPr>
        </p:pic>
      </p:grpSp>
      <p:sp>
        <p:nvSpPr>
          <p:cNvPr id="179" name="读取系统日期："/>
          <p:cNvSpPr txBox="1"/>
          <p:nvPr/>
        </p:nvSpPr>
        <p:spPr>
          <a:xfrm>
            <a:off x="4849751" y="3283850"/>
            <a:ext cx="2959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 err="1"/>
              <a:t>读取系统日期</a:t>
            </a:r>
            <a:r>
              <a:rPr dirty="0"/>
              <a:t>：</a:t>
            </a:r>
          </a:p>
        </p:txBody>
      </p:sp>
      <p:sp>
        <p:nvSpPr>
          <p:cNvPr id="180" name="读取系统时间："/>
          <p:cNvSpPr txBox="1"/>
          <p:nvPr/>
        </p:nvSpPr>
        <p:spPr>
          <a:xfrm>
            <a:off x="742545" y="4653425"/>
            <a:ext cx="2959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 err="1"/>
              <a:t>读取系统时间</a:t>
            </a:r>
            <a:r>
              <a:rPr dirty="0"/>
              <a:t>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6212B3-E3D2-FE47-A660-CFF64D519D84}"/>
              </a:ext>
            </a:extLst>
          </p:cNvPr>
          <p:cNvSpPr txBox="1"/>
          <p:nvPr/>
        </p:nvSpPr>
        <p:spPr>
          <a:xfrm>
            <a:off x="526274" y="2586014"/>
            <a:ext cx="612347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首先加载工具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lubridate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9" name="标题 3">
            <a:extLst>
              <a:ext uri="{FF2B5EF4-FFF2-40B4-BE49-F238E27FC236}">
                <a16:creationId xmlns:a16="http://schemas.microsoft.com/office/drawing/2014/main" id="{829E9806-93E6-BA4E-AFFE-3B19021C24F1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6947584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 advAuto="0"/>
      <p:bldP spid="172" grpId="0" animBg="1" advAuto="0"/>
      <p:bldP spid="173" grpId="0" animBg="1" advAuto="0"/>
      <p:bldP spid="17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D820-18CB-AB4D-828A-1CA16296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时间型数据</a:t>
            </a:r>
            <a:r>
              <a:rPr lang="en-US" altLang="zh-CN" dirty="0"/>
              <a:t>(</a:t>
            </a:r>
            <a:r>
              <a:rPr lang="zh-CN" altLang="en-US" dirty="0"/>
              <a:t>日期</a:t>
            </a:r>
            <a:r>
              <a:rPr lang="en-US" altLang="zh-CN" dirty="0"/>
              <a:t>/</a:t>
            </a:r>
            <a:r>
              <a:rPr lang="zh-CN" altLang="en-US" dirty="0"/>
              <a:t>时间 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A1FE8-E71A-AB42-8A24-92409F41A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时间型数据分为以日为单位计量的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类型和以秒为单位计量的</a:t>
            </a:r>
            <a:r>
              <a:rPr kumimoji="1" lang="en-US" altLang="zh-CN" dirty="0" err="1"/>
              <a:t>POSITct</a:t>
            </a:r>
            <a:r>
              <a:rPr kumimoji="1" lang="zh-CN" altLang="en-US" dirty="0"/>
              <a:t>类型</a:t>
            </a:r>
            <a:r>
              <a:rPr kumimoji="1" lang="en-US" altLang="zh-CN" dirty="0"/>
              <a:t>.</a:t>
            </a:r>
          </a:p>
          <a:p>
            <a:r>
              <a:rPr kumimoji="1" lang="zh-CN" altLang="en-US" dirty="0"/>
              <a:t>时间数据是相对于</a:t>
            </a:r>
            <a:r>
              <a:rPr kumimoji="1" lang="en-US" altLang="zh-CN" dirty="0"/>
              <a:t>1970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zh-CN" altLang="en-US" dirty="0"/>
              <a:t>日以来的天数或秒数</a:t>
            </a:r>
          </a:p>
        </p:txBody>
      </p:sp>
      <p:sp>
        <p:nvSpPr>
          <p:cNvPr id="4" name="读取系统时间：">
            <a:extLst>
              <a:ext uri="{FF2B5EF4-FFF2-40B4-BE49-F238E27FC236}">
                <a16:creationId xmlns:a16="http://schemas.microsoft.com/office/drawing/2014/main" id="{0CC9E0B4-3BB7-A841-9F4B-5D5110BB1022}"/>
              </a:ext>
            </a:extLst>
          </p:cNvPr>
          <p:cNvSpPr txBox="1"/>
          <p:nvPr/>
        </p:nvSpPr>
        <p:spPr>
          <a:xfrm>
            <a:off x="905376" y="4249386"/>
            <a:ext cx="1152792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zh-CN" altLang="en-US" dirty="0"/>
              <a:t>时区：</a:t>
            </a:r>
            <a:r>
              <a:rPr lang="en-US" altLang="zh-CN" dirty="0"/>
              <a:t>UTC </a:t>
            </a:r>
            <a:r>
              <a:rPr lang="zh-CN" altLang="en-US" dirty="0"/>
              <a:t>世界协调时间</a:t>
            </a:r>
            <a:r>
              <a:rPr lang="en-US" altLang="zh-CN" dirty="0"/>
              <a:t>(</a:t>
            </a:r>
            <a:r>
              <a:rPr lang="zh-CN" altLang="en-US" dirty="0"/>
              <a:t>经度</a:t>
            </a:r>
            <a:r>
              <a:rPr lang="en-US" altLang="zh-CN" dirty="0"/>
              <a:t>0)</a:t>
            </a:r>
          </a:p>
          <a:p>
            <a:r>
              <a:rPr lang="en-US" altLang="zh-CN" dirty="0"/>
              <a:t>		CST </a:t>
            </a:r>
            <a:r>
              <a:rPr lang="zh-CN" altLang="en-US" dirty="0"/>
              <a:t>中央标准时间</a:t>
            </a:r>
            <a:r>
              <a:rPr lang="en-US" altLang="zh-CN" dirty="0"/>
              <a:t>(</a:t>
            </a:r>
            <a:r>
              <a:rPr lang="zh-CN" altLang="en-US" dirty="0"/>
              <a:t>在中国即北京时间）</a:t>
            </a:r>
            <a:endParaRPr lang="en-US" altLang="zh-CN" dirty="0"/>
          </a:p>
          <a:p>
            <a:r>
              <a:rPr lang="en-US" altLang="zh-CN" dirty="0"/>
              <a:t>		GMT </a:t>
            </a:r>
            <a:r>
              <a:rPr lang="zh-CN" altLang="en-US" dirty="0"/>
              <a:t>格林尼治时间 </a:t>
            </a:r>
            <a:endParaRPr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3187F8-C242-AC41-B235-2BD0D28241F8}"/>
              </a:ext>
            </a:extLst>
          </p:cNvPr>
          <p:cNvSpPr/>
          <p:nvPr/>
        </p:nvSpPr>
        <p:spPr>
          <a:xfrm>
            <a:off x="2296622" y="6500855"/>
            <a:ext cx="47933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433FF"/>
                </a:solidFill>
              </a:rPr>
              <a:t>now(tz = 'Etc/GMT+8’)</a:t>
            </a:r>
            <a:endParaRPr lang="en-US" altLang="zh-CN" sz="2400" dirty="0">
              <a:solidFill>
                <a:srgbClr val="0433FF"/>
              </a:solidFill>
            </a:endParaRPr>
          </a:p>
          <a:p>
            <a:r>
              <a:rPr lang="en-US" altLang="zh-CN" sz="2400" dirty="0">
                <a:solidFill>
                  <a:srgbClr val="0433FF"/>
                </a:solidFill>
              </a:rPr>
              <a:t>now(</a:t>
            </a:r>
            <a:r>
              <a:rPr lang="en-US" altLang="zh-CN" sz="2400" dirty="0" err="1">
                <a:solidFill>
                  <a:srgbClr val="0433FF"/>
                </a:solidFill>
              </a:rPr>
              <a:t>tz</a:t>
            </a:r>
            <a:r>
              <a:rPr lang="en-US" altLang="zh-CN" sz="2400" dirty="0">
                <a:solidFill>
                  <a:srgbClr val="0433FF"/>
                </a:solidFill>
              </a:rPr>
              <a:t> = '</a:t>
            </a:r>
            <a:r>
              <a:rPr lang="en-US" altLang="zh-CN" sz="2400" dirty="0" err="1">
                <a:solidFill>
                  <a:srgbClr val="0433FF"/>
                </a:solidFill>
              </a:rPr>
              <a:t>asia</a:t>
            </a:r>
            <a:r>
              <a:rPr lang="en-US" altLang="zh-CN" sz="2400" dirty="0">
                <a:solidFill>
                  <a:srgbClr val="0433FF"/>
                </a:solidFill>
              </a:rPr>
              <a:t>/shanghai')</a:t>
            </a:r>
            <a:endParaRPr lang="zh-CN" altLang="en-US" sz="2400" dirty="0">
              <a:solidFill>
                <a:srgbClr val="04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B1A128-6050-444F-9CE1-8350CF644581}"/>
              </a:ext>
            </a:extLst>
          </p:cNvPr>
          <p:cNvSpPr txBox="1"/>
          <p:nvPr/>
        </p:nvSpPr>
        <p:spPr>
          <a:xfrm>
            <a:off x="905376" y="5680480"/>
            <a:ext cx="75757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tz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或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tzone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是设置时间时的常用时区参数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15AD35-FFEA-B144-A307-F3A496415A76}"/>
              </a:ext>
            </a:extLst>
          </p:cNvPr>
          <p:cNvSpPr txBox="1"/>
          <p:nvPr/>
        </p:nvSpPr>
        <p:spPr>
          <a:xfrm>
            <a:off x="2296622" y="7754946"/>
            <a:ext cx="551433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 err="1">
                <a:solidFill>
                  <a:srgbClr val="0433FF"/>
                </a:solidFill>
              </a:rPr>
              <a:t>OlsonNames</a:t>
            </a:r>
            <a:r>
              <a:rPr lang="en-US" altLang="zh-CN" sz="2400" dirty="0">
                <a:solidFill>
                  <a:srgbClr val="0433FF"/>
                </a:solidFill>
              </a:rPr>
              <a:t>()</a:t>
            </a:r>
            <a:r>
              <a:rPr lang="zh-CN" altLang="en-US" sz="2400" dirty="0">
                <a:solidFill>
                  <a:srgbClr val="0433FF"/>
                </a:solidFill>
              </a:rPr>
              <a:t>   </a:t>
            </a:r>
            <a:r>
              <a:rPr lang="en-US" altLang="zh-CN" sz="2400" dirty="0">
                <a:solidFill>
                  <a:srgbClr val="0433FF"/>
                </a:solidFill>
              </a:rPr>
              <a:t>#</a:t>
            </a:r>
            <a:r>
              <a:rPr lang="zh-CN" altLang="en-US" sz="2400" dirty="0">
                <a:solidFill>
                  <a:srgbClr val="0433FF"/>
                </a:solidFill>
              </a:rPr>
              <a:t>查看时区命名方式</a:t>
            </a:r>
          </a:p>
          <a:p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433FF"/>
              </a:solidFill>
              <a:effectLst/>
              <a:uFillTx/>
              <a:sym typeface="Monaco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E38A23CC-8490-1E4F-B713-5B37D49F8ACE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24149439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19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8407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2504</Words>
  <Application>Microsoft Macintosh PowerPoint</Application>
  <PresentationFormat>自定义</PresentationFormat>
  <Paragraphs>485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宋体</vt:lpstr>
      <vt:lpstr>Arial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数据分析与处理技术——3 高级数据结构</vt:lpstr>
      <vt:lpstr>参考资料</vt:lpstr>
      <vt:lpstr>混合数据类型的问题</vt:lpstr>
      <vt:lpstr>分类数据</vt:lpstr>
      <vt:lpstr>PowerPoint 演示文稿</vt:lpstr>
      <vt:lpstr>PowerPoint 演示文稿</vt:lpstr>
      <vt:lpstr>时间数据</vt:lpstr>
      <vt:lpstr>时间型数据(日期/时间 )</vt:lpstr>
      <vt:lpstr>时间型数据(日期/时间 )</vt:lpstr>
      <vt:lpstr>时间数据</vt:lpstr>
      <vt:lpstr>时间数据</vt:lpstr>
      <vt:lpstr>时间数据</vt:lpstr>
      <vt:lpstr>时间数据</vt:lpstr>
      <vt:lpstr>多模式变量</vt:lpstr>
      <vt:lpstr>列表变量</vt:lpstr>
      <vt:lpstr>列表变量（List）</vt:lpstr>
      <vt:lpstr>列表的创建</vt:lpstr>
      <vt:lpstr>列表属性</vt:lpstr>
      <vt:lpstr>列表索引</vt:lpstr>
      <vt:lpstr>数据框变量</vt:lpstr>
      <vt:lpstr>学生档案数据用什么工具处理</vt:lpstr>
      <vt:lpstr>什么是数据框变量？</vt:lpstr>
      <vt:lpstr>数据框对接什么类型数据来源</vt:lpstr>
      <vt:lpstr>data.frame</vt:lpstr>
      <vt:lpstr>数据框组织数据的原理</vt:lpstr>
      <vt:lpstr>data.frame</vt:lpstr>
      <vt:lpstr>data.frame</vt:lpstr>
      <vt:lpstr>PowerPoint 演示文稿</vt:lpstr>
      <vt:lpstr>数据框工具</vt:lpstr>
      <vt:lpstr>数据框工具dplyr</vt:lpstr>
      <vt:lpstr>data.frame</vt:lpstr>
      <vt:lpstr>PowerPoint 演示文稿</vt:lpstr>
      <vt:lpstr>PowerPoint 演示文稿</vt:lpstr>
      <vt:lpstr>PowerPoint 演示文稿</vt:lpstr>
      <vt:lpstr>变量间关系</vt:lpstr>
      <vt:lpstr>变量间关系</vt:lpstr>
      <vt:lpstr>类型判断与转换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38</cp:revision>
  <dcterms:modified xsi:type="dcterms:W3CDTF">2020-10-01T07:27:18Z</dcterms:modified>
</cp:coreProperties>
</file>