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6" r:id="rId2"/>
  </p:sldMasterIdLst>
  <p:notesMasterIdLst>
    <p:notesMasterId r:id="rId51"/>
  </p:notesMasterIdLst>
  <p:sldIdLst>
    <p:sldId id="300" r:id="rId3"/>
    <p:sldId id="318" r:id="rId4"/>
    <p:sldId id="257" r:id="rId5"/>
    <p:sldId id="258" r:id="rId6"/>
    <p:sldId id="297" r:id="rId7"/>
    <p:sldId id="29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302" r:id="rId19"/>
    <p:sldId id="281" r:id="rId20"/>
    <p:sldId id="280" r:id="rId21"/>
    <p:sldId id="301" r:id="rId22"/>
    <p:sldId id="299" r:id="rId23"/>
    <p:sldId id="282" r:id="rId24"/>
    <p:sldId id="283" r:id="rId25"/>
    <p:sldId id="284" r:id="rId26"/>
    <p:sldId id="285" r:id="rId27"/>
    <p:sldId id="286" r:id="rId28"/>
    <p:sldId id="287" r:id="rId29"/>
    <p:sldId id="268" r:id="rId30"/>
    <p:sldId id="303" r:id="rId31"/>
    <p:sldId id="269" r:id="rId32"/>
    <p:sldId id="270" r:id="rId33"/>
    <p:sldId id="305" r:id="rId34"/>
    <p:sldId id="310" r:id="rId35"/>
    <p:sldId id="311" r:id="rId36"/>
    <p:sldId id="312" r:id="rId37"/>
    <p:sldId id="309" r:id="rId38"/>
    <p:sldId id="313" r:id="rId39"/>
    <p:sldId id="308" r:id="rId40"/>
    <p:sldId id="260" r:id="rId41"/>
    <p:sldId id="314" r:id="rId42"/>
    <p:sldId id="315" r:id="rId43"/>
    <p:sldId id="316" r:id="rId44"/>
    <p:sldId id="317" r:id="rId45"/>
    <p:sldId id="322" r:id="rId46"/>
    <p:sldId id="321" r:id="rId47"/>
    <p:sldId id="319" r:id="rId48"/>
    <p:sldId id="320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F41D-4679-3F48-BB63-038E6C6FCFFB}" v="210" dt="2020-09-23T08:28:35.4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  <pc:docChgLst>
    <pc:chgData name="Xu Ning" userId="4b16d4e24b5f2f9c" providerId="LiveId" clId="{BCBCF41D-4679-3F48-BB63-038E6C6FCFFB}"/>
    <pc:docChg chg="undo custSel mod addSld delSld modSld sldOrd">
      <pc:chgData name="Xu Ning" userId="4b16d4e24b5f2f9c" providerId="LiveId" clId="{BCBCF41D-4679-3F48-BB63-038E6C6FCFFB}" dt="2020-09-23T08:32:59.275" v="1582" actId="20577"/>
      <pc:docMkLst>
        <pc:docMk/>
      </pc:docMkLst>
      <pc:sldChg chg="addSp delSp modSp mod">
        <pc:chgData name="Xu Ning" userId="4b16d4e24b5f2f9c" providerId="LiveId" clId="{BCBCF41D-4679-3F48-BB63-038E6C6FCFFB}" dt="2020-09-23T07:15:09.981" v="35"/>
        <pc:sldMkLst>
          <pc:docMk/>
          <pc:sldMk cId="0" sldId="258"/>
        </pc:sldMkLst>
        <pc:spChg chg="add del mod">
          <ac:chgData name="Xu Ning" userId="4b16d4e24b5f2f9c" providerId="LiveId" clId="{BCBCF41D-4679-3F48-BB63-038E6C6FCFFB}" dt="2020-09-23T07:15:09.981" v="35"/>
          <ac:spMkLst>
            <pc:docMk/>
            <pc:sldMk cId="0" sldId="258"/>
            <ac:spMk id="3" creationId="{5F642405-9660-EF45-AC56-1A16FD8852B9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587981645" sldId="260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3202068628" sldId="260"/>
        </pc:sldMkLst>
        <pc:spChg chg="mod">
          <ac:chgData name="Xu Ning" userId="4b16d4e24b5f2f9c" providerId="LiveId" clId="{BCBCF41D-4679-3F48-BB63-038E6C6FCFFB}" dt="2020-09-21T05:50:50.885" v="12" actId="1076"/>
          <ac:spMkLst>
            <pc:docMk/>
            <pc:sldMk cId="3202068628" sldId="260"/>
            <ac:spMk id="193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13384319" sldId="27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427768379" sldId="270"/>
        </pc:sldMkLst>
      </pc:sldChg>
      <pc:sldChg chg="addSp delSp modSp mod">
        <pc:chgData name="Xu Ning" userId="4b16d4e24b5f2f9c" providerId="LiveId" clId="{BCBCF41D-4679-3F48-BB63-038E6C6FCFFB}" dt="2020-09-23T07:14:28.996" v="32" actId="20577"/>
        <pc:sldMkLst>
          <pc:docMk/>
          <pc:sldMk cId="464980212" sldId="300"/>
        </pc:sldMkLst>
        <pc:spChg chg="mod">
          <ac:chgData name="Xu Ning" userId="4b16d4e24b5f2f9c" providerId="LiveId" clId="{BCBCF41D-4679-3F48-BB63-038E6C6FCFFB}" dt="2020-09-23T07:14:28.996" v="32" actId="20577"/>
          <ac:spMkLst>
            <pc:docMk/>
            <pc:sldMk cId="464980212" sldId="300"/>
            <ac:spMk id="6" creationId="{002BC7D6-1CE3-4FF8-A9A7-1C57FF7D8C89}"/>
          </ac:spMkLst>
        </pc:spChg>
        <pc:picChg chg="add">
          <ac:chgData name="Xu Ning" userId="4b16d4e24b5f2f9c" providerId="LiveId" clId="{BCBCF41D-4679-3F48-BB63-038E6C6FCFFB}" dt="2020-09-20T06:12:51.182" v="0"/>
          <ac:picMkLst>
            <pc:docMk/>
            <pc:sldMk cId="464980212" sldId="300"/>
            <ac:picMk id="12" creationId="{2B58EF71-A627-654B-8EA4-20788DC0DE6E}"/>
          </ac:picMkLst>
        </pc:picChg>
        <pc:picChg chg="add">
          <ac:chgData name="Xu Ning" userId="4b16d4e24b5f2f9c" providerId="LiveId" clId="{BCBCF41D-4679-3F48-BB63-038E6C6FCFFB}" dt="2020-09-23T07:13:41.849" v="24"/>
          <ac:picMkLst>
            <pc:docMk/>
            <pc:sldMk cId="464980212" sldId="300"/>
            <ac:picMk id="13" creationId="{029C4E30-99B6-D14A-9E19-FB70C9136156}"/>
          </ac:picMkLst>
        </pc:picChg>
        <pc:picChg chg="add del">
          <ac:chgData name="Xu Ning" userId="4b16d4e24b5f2f9c" providerId="LiveId" clId="{BCBCF41D-4679-3F48-BB63-038E6C6FCFFB}" dt="2020-09-21T05:50:54.625" v="22"/>
          <ac:picMkLst>
            <pc:docMk/>
            <pc:sldMk cId="464980212" sldId="300"/>
            <ac:picMk id="13" creationId="{6C64E0A5-36AF-F34F-948C-723B6E1A09E2}"/>
          </ac:picMkLst>
        </pc:picChg>
      </pc:sldChg>
      <pc:sldChg chg="modSp mod ord">
        <pc:chgData name="Xu Ning" userId="4b16d4e24b5f2f9c" providerId="LiveId" clId="{BCBCF41D-4679-3F48-BB63-038E6C6FCFFB}" dt="2020-09-23T08:09:52.872" v="757" actId="20578"/>
        <pc:sldMkLst>
          <pc:docMk/>
          <pc:sldMk cId="3701871106" sldId="304"/>
        </pc:sldMkLst>
        <pc:spChg chg="mod">
          <ac:chgData name="Xu Ning" userId="4b16d4e24b5f2f9c" providerId="LiveId" clId="{BCBCF41D-4679-3F48-BB63-038E6C6FCFFB}" dt="2020-09-23T07:41:07.009" v="279" actId="20577"/>
          <ac:spMkLst>
            <pc:docMk/>
            <pc:sldMk cId="3701871106" sldId="304"/>
            <ac:spMk id="3" creationId="{820D38FF-CC06-9F47-9458-A4D58532A32F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38815944" sldId="305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1939496323" sldId="305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11546126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806558765" sldId="308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523123347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222130712" sldId="309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748730817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857767505" sldId="310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98936984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884605873" sldId="311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1548424271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624988538" sldId="312"/>
        </pc:sldMkLst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3101328512" sldId="313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367982565" sldId="313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1630337605" sldId="314"/>
        </pc:sldMkLst>
        <pc:spChg chg="mod">
          <ac:chgData name="Xu Ning" userId="4b16d4e24b5f2f9c" providerId="LiveId" clId="{BCBCF41D-4679-3F48-BB63-038E6C6FCFFB}" dt="2020-09-21T05:50:51.404" v="13" actId="1076"/>
          <ac:spMkLst>
            <pc:docMk/>
            <pc:sldMk cId="1630337605" sldId="314"/>
            <ac:spMk id="200" creationId="{00000000-0000-0000-0000-000000000000}"/>
          </ac:spMkLst>
        </pc:spChg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036488769" sldId="314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664825550" sldId="315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210887579" sldId="315"/>
        </pc:sldMkLst>
        <pc:spChg chg="mod">
          <ac:chgData name="Xu Ning" userId="4b16d4e24b5f2f9c" providerId="LiveId" clId="{BCBCF41D-4679-3F48-BB63-038E6C6FCFFB}" dt="2020-09-21T05:50:53.646" v="19" actId="1076"/>
          <ac:spMkLst>
            <pc:docMk/>
            <pc:sldMk cId="4210887579" sldId="315"/>
            <ac:spMk id="7" creationId="{B045550A-5F12-3041-82DE-5606789FFF9D}"/>
          </ac:spMkLst>
        </pc:spChg>
        <pc:spChg chg="mod">
          <ac:chgData name="Xu Ning" userId="4b16d4e24b5f2f9c" providerId="LiveId" clId="{BCBCF41D-4679-3F48-BB63-038E6C6FCFFB}" dt="2020-09-21T05:50:54.116" v="20" actId="1076"/>
          <ac:spMkLst>
            <pc:docMk/>
            <pc:sldMk cId="4210887579" sldId="315"/>
            <ac:spMk id="8" creationId="{17E21FF2-C378-6D4F-97ED-9038945C5153}"/>
          </ac:spMkLst>
        </pc:spChg>
        <pc:spChg chg="mod">
          <ac:chgData name="Xu Ning" userId="4b16d4e24b5f2f9c" providerId="LiveId" clId="{BCBCF41D-4679-3F48-BB63-038E6C6FCFFB}" dt="2020-09-21T05:50:53.397" v="18" actId="1076"/>
          <ac:spMkLst>
            <pc:docMk/>
            <pc:sldMk cId="4210887579" sldId="315"/>
            <ac:spMk id="10" creationId="{BB74C940-1ACB-834C-B588-6B9160076538}"/>
          </ac:spMkLst>
        </pc:spChg>
      </pc:sldChg>
      <pc:sldChg chg="add del">
        <pc:chgData name="Xu Ning" userId="4b16d4e24b5f2f9c" providerId="LiveId" clId="{BCBCF41D-4679-3F48-BB63-038E6C6FCFFB}" dt="2020-09-21T05:50:54.382" v="21"/>
        <pc:sldMkLst>
          <pc:docMk/>
          <pc:sldMk cId="2049391618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2928635334" sldId="316"/>
        </pc:sldMkLst>
      </pc:sldChg>
      <pc:sldChg chg="add">
        <pc:chgData name="Xu Ning" userId="4b16d4e24b5f2f9c" providerId="LiveId" clId="{BCBCF41D-4679-3F48-BB63-038E6C6FCFFB}" dt="2020-09-21T05:51:02.938" v="23"/>
        <pc:sldMkLst>
          <pc:docMk/>
          <pc:sldMk cId="3198471902" sldId="317"/>
        </pc:sldMkLst>
      </pc:sldChg>
      <pc:sldChg chg="modSp add del mod">
        <pc:chgData name="Xu Ning" userId="4b16d4e24b5f2f9c" providerId="LiveId" clId="{BCBCF41D-4679-3F48-BB63-038E6C6FCFFB}" dt="2020-09-21T05:50:54.382" v="21"/>
        <pc:sldMkLst>
          <pc:docMk/>
          <pc:sldMk cId="4010407881" sldId="317"/>
        </pc:sldMkLst>
        <pc:spChg chg="mod">
          <ac:chgData name="Xu Ning" userId="4b16d4e24b5f2f9c" providerId="LiveId" clId="{BCBCF41D-4679-3F48-BB63-038E6C6FCFFB}" dt="2020-09-21T05:50:52.561" v="15" actId="1076"/>
          <ac:spMkLst>
            <pc:docMk/>
            <pc:sldMk cId="4010407881" sldId="317"/>
            <ac:spMk id="6" creationId="{EB5548B7-DA16-5F40-BFE8-DBAFDE63014D}"/>
          </ac:spMkLst>
        </pc:spChg>
        <pc:spChg chg="mod">
          <ac:chgData name="Xu Ning" userId="4b16d4e24b5f2f9c" providerId="LiveId" clId="{BCBCF41D-4679-3F48-BB63-038E6C6FCFFB}" dt="2020-09-21T05:50:52.877" v="16" actId="1076"/>
          <ac:spMkLst>
            <pc:docMk/>
            <pc:sldMk cId="4010407881" sldId="317"/>
            <ac:spMk id="7" creationId="{9275F017-C242-614B-BBF7-FA3EC5F3312D}"/>
          </ac:spMkLst>
        </pc:spChg>
        <pc:spChg chg="mod">
          <ac:chgData name="Xu Ning" userId="4b16d4e24b5f2f9c" providerId="LiveId" clId="{BCBCF41D-4679-3F48-BB63-038E6C6FCFFB}" dt="2020-09-21T05:50:53.171" v="17" actId="1076"/>
          <ac:spMkLst>
            <pc:docMk/>
            <pc:sldMk cId="4010407881" sldId="317"/>
            <ac:spMk id="8" creationId="{01CE1EFE-BA7C-F844-8935-D16BD9614903}"/>
          </ac:spMkLst>
        </pc:spChg>
        <pc:spChg chg="mod">
          <ac:chgData name="Xu Ning" userId="4b16d4e24b5f2f9c" providerId="LiveId" clId="{BCBCF41D-4679-3F48-BB63-038E6C6FCFFB}" dt="2020-09-21T05:50:52.107" v="14" actId="1076"/>
          <ac:spMkLst>
            <pc:docMk/>
            <pc:sldMk cId="4010407881" sldId="317"/>
            <ac:spMk id="9" creationId="{8435E08F-AA1A-BD47-A681-A7357C396B5D}"/>
          </ac:spMkLst>
        </pc:spChg>
      </pc:sldChg>
      <pc:sldChg chg="addSp delSp modSp new mod modClrScheme chgLayout">
        <pc:chgData name="Xu Ning" userId="4b16d4e24b5f2f9c" providerId="LiveId" clId="{BCBCF41D-4679-3F48-BB63-038E6C6FCFFB}" dt="2020-09-23T07:33:36.107" v="268" actId="20577"/>
        <pc:sldMkLst>
          <pc:docMk/>
          <pc:sldMk cId="2712903267" sldId="318"/>
        </pc:sldMkLst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2" creationId="{CA5E9045-59EF-CB45-8187-20E9F97D4EE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3" creationId="{27BE0A62-EFDE-0543-9111-1BE7DAEA0A31}"/>
          </ac:spMkLst>
        </pc:spChg>
        <pc:spChg chg="del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4" creationId="{67655129-9FF4-CD4F-9431-FEF32D332DC9}"/>
          </ac:spMkLst>
        </pc:spChg>
        <pc:spChg chg="del mod ord">
          <ac:chgData name="Xu Ning" userId="4b16d4e24b5f2f9c" providerId="LiveId" clId="{BCBCF41D-4679-3F48-BB63-038E6C6FCFFB}" dt="2020-09-23T07:25:36.276" v="37" actId="700"/>
          <ac:spMkLst>
            <pc:docMk/>
            <pc:sldMk cId="2712903267" sldId="318"/>
            <ac:spMk id="5" creationId="{20E77943-2A5B-0D40-88AC-6E94F6150E2C}"/>
          </ac:spMkLst>
        </pc:spChg>
        <pc:spChg chg="add mod ord">
          <ac:chgData name="Xu Ning" userId="4b16d4e24b5f2f9c" providerId="LiveId" clId="{BCBCF41D-4679-3F48-BB63-038E6C6FCFFB}" dt="2020-09-23T07:26:32.137" v="118" actId="26606"/>
          <ac:spMkLst>
            <pc:docMk/>
            <pc:sldMk cId="2712903267" sldId="318"/>
            <ac:spMk id="6" creationId="{24CC4A06-6FCB-034E-8CD9-264F43181D89}"/>
          </ac:spMkLst>
        </pc:spChg>
        <pc:spChg chg="add mod ord">
          <ac:chgData name="Xu Ning" userId="4b16d4e24b5f2f9c" providerId="LiveId" clId="{BCBCF41D-4679-3F48-BB63-038E6C6FCFFB}" dt="2020-09-23T07:33:36.107" v="268" actId="20577"/>
          <ac:spMkLst>
            <pc:docMk/>
            <pc:sldMk cId="2712903267" sldId="318"/>
            <ac:spMk id="7" creationId="{31DD4BF6-953C-DD42-AF48-9C3AE194F7AD}"/>
          </ac:spMkLst>
        </pc:spChg>
        <pc:picChg chg="add">
          <ac:chgData name="Xu Ning" userId="4b16d4e24b5f2f9c" providerId="LiveId" clId="{BCBCF41D-4679-3F48-BB63-038E6C6FCFFB}" dt="2020-09-23T07:26:32.137" v="118" actId="26606"/>
          <ac:picMkLst>
            <pc:docMk/>
            <pc:sldMk cId="2712903267" sldId="318"/>
            <ac:picMk id="9" creationId="{D74D2744-5016-43DA-9737-539C3821AEEC}"/>
          </ac:picMkLst>
        </pc:picChg>
      </pc:sldChg>
      <pc:sldChg chg="addSp delSp modSp new mod">
        <pc:chgData name="Xu Ning" userId="4b16d4e24b5f2f9c" providerId="LiveId" clId="{BCBCF41D-4679-3F48-BB63-038E6C6FCFFB}" dt="2020-09-23T07:50:10.762" v="461" actId="20577"/>
        <pc:sldMkLst>
          <pc:docMk/>
          <pc:sldMk cId="4138208111" sldId="319"/>
        </pc:sldMkLst>
        <pc:spChg chg="mod">
          <ac:chgData name="Xu Ning" userId="4b16d4e24b5f2f9c" providerId="LiveId" clId="{BCBCF41D-4679-3F48-BB63-038E6C6FCFFB}" dt="2020-09-23T07:43:51.870" v="300" actId="20577"/>
          <ac:spMkLst>
            <pc:docMk/>
            <pc:sldMk cId="4138208111" sldId="319"/>
            <ac:spMk id="2" creationId="{0CF7B20C-ED59-C04C-8502-B2D3C40553C0}"/>
          </ac:spMkLst>
        </pc:spChg>
        <pc:spChg chg="mod">
          <ac:chgData name="Xu Ning" userId="4b16d4e24b5f2f9c" providerId="LiveId" clId="{BCBCF41D-4679-3F48-BB63-038E6C6FCFFB}" dt="2020-09-23T07:50:10.762" v="461" actId="20577"/>
          <ac:spMkLst>
            <pc:docMk/>
            <pc:sldMk cId="4138208111" sldId="319"/>
            <ac:spMk id="3" creationId="{3B7ED804-591A-3A40-A19E-CBC53950F691}"/>
          </ac:spMkLst>
        </pc:spChg>
        <pc:graphicFrameChg chg="add del mod modGraphic">
          <ac:chgData name="Xu Ning" userId="4b16d4e24b5f2f9c" providerId="LiveId" clId="{BCBCF41D-4679-3F48-BB63-038E6C6FCFFB}" dt="2020-09-23T07:47:45.157" v="304"/>
          <ac:graphicFrameMkLst>
            <pc:docMk/>
            <pc:sldMk cId="4138208111" sldId="319"/>
            <ac:graphicFrameMk id="4" creationId="{37888D9D-CD38-D542-A895-5B450E2F46FD}"/>
          </ac:graphicFrameMkLst>
        </pc:graphicFrameChg>
        <pc:picChg chg="add del mod">
          <ac:chgData name="Xu Ning" userId="4b16d4e24b5f2f9c" providerId="LiveId" clId="{BCBCF41D-4679-3F48-BB63-038E6C6FCFFB}" dt="2020-09-23T07:49:05.099" v="307" actId="478"/>
          <ac:picMkLst>
            <pc:docMk/>
            <pc:sldMk cId="4138208111" sldId="319"/>
            <ac:picMk id="5" creationId="{6F9EB54E-0122-3441-ADDF-23471B537D0D}"/>
          </ac:picMkLst>
        </pc:picChg>
        <pc:picChg chg="add mod">
          <ac:chgData name="Xu Ning" userId="4b16d4e24b5f2f9c" providerId="LiveId" clId="{BCBCF41D-4679-3F48-BB63-038E6C6FCFFB}" dt="2020-09-23T07:49:08.518" v="309" actId="1076"/>
          <ac:picMkLst>
            <pc:docMk/>
            <pc:sldMk cId="4138208111" sldId="319"/>
            <ac:picMk id="6" creationId="{04BFFEC2-D387-2142-A418-679DADD405DF}"/>
          </ac:picMkLst>
        </pc:picChg>
      </pc:sldChg>
      <pc:sldChg chg="addSp modSp new mod">
        <pc:chgData name="Xu Ning" userId="4b16d4e24b5f2f9c" providerId="LiveId" clId="{BCBCF41D-4679-3F48-BB63-038E6C6FCFFB}" dt="2020-09-23T08:32:59.275" v="1582" actId="20577"/>
        <pc:sldMkLst>
          <pc:docMk/>
          <pc:sldMk cId="3995495397" sldId="320"/>
        </pc:sldMkLst>
        <pc:spChg chg="mod">
          <ac:chgData name="Xu Ning" userId="4b16d4e24b5f2f9c" providerId="LiveId" clId="{BCBCF41D-4679-3F48-BB63-038E6C6FCFFB}" dt="2020-09-23T07:51:21.342" v="485" actId="20577"/>
          <ac:spMkLst>
            <pc:docMk/>
            <pc:sldMk cId="3995495397" sldId="320"/>
            <ac:spMk id="2" creationId="{2FADE188-A6E8-AB40-87EB-44114F31FBBB}"/>
          </ac:spMkLst>
        </pc:spChg>
        <pc:spChg chg="mod">
          <ac:chgData name="Xu Ning" userId="4b16d4e24b5f2f9c" providerId="LiveId" clId="{BCBCF41D-4679-3F48-BB63-038E6C6FCFFB}" dt="2020-09-23T08:32:59.275" v="1582" actId="20577"/>
          <ac:spMkLst>
            <pc:docMk/>
            <pc:sldMk cId="3995495397" sldId="320"/>
            <ac:spMk id="3" creationId="{74E65BAE-759D-5F4A-B291-CA6D89DDD9E8}"/>
          </ac:spMkLst>
        </pc:spChg>
        <pc:picChg chg="add mod">
          <ac:chgData name="Xu Ning" userId="4b16d4e24b5f2f9c" providerId="LiveId" clId="{BCBCF41D-4679-3F48-BB63-038E6C6FCFFB}" dt="2020-09-23T07:51:15.771" v="468" actId="14100"/>
          <ac:picMkLst>
            <pc:docMk/>
            <pc:sldMk cId="3995495397" sldId="320"/>
            <ac:picMk id="4" creationId="{E8203319-6B42-584B-9253-2EAC2423CB10}"/>
          </ac:picMkLst>
        </pc:picChg>
      </pc:sldChg>
      <pc:sldChg chg="addSp delSp modSp new mod ord">
        <pc:chgData name="Xu Ning" userId="4b16d4e24b5f2f9c" providerId="LiveId" clId="{BCBCF41D-4679-3F48-BB63-038E6C6FCFFB}" dt="2020-09-23T08:20:39.902" v="1123" actId="478"/>
        <pc:sldMkLst>
          <pc:docMk/>
          <pc:sldMk cId="2577679908" sldId="321"/>
        </pc:sldMkLst>
        <pc:spChg chg="mod">
          <ac:chgData name="Xu Ning" userId="4b16d4e24b5f2f9c" providerId="LiveId" clId="{BCBCF41D-4679-3F48-BB63-038E6C6FCFFB}" dt="2020-09-23T08:04:38.456" v="745" actId="20577"/>
          <ac:spMkLst>
            <pc:docMk/>
            <pc:sldMk cId="2577679908" sldId="321"/>
            <ac:spMk id="2" creationId="{A57B310F-3380-C04C-9611-5825ED0B18C0}"/>
          </ac:spMkLst>
        </pc:spChg>
        <pc:spChg chg="mod">
          <ac:chgData name="Xu Ning" userId="4b16d4e24b5f2f9c" providerId="LiveId" clId="{BCBCF41D-4679-3F48-BB63-038E6C6FCFFB}" dt="2020-09-23T08:17:48.203" v="1057" actId="20577"/>
          <ac:spMkLst>
            <pc:docMk/>
            <pc:sldMk cId="2577679908" sldId="321"/>
            <ac:spMk id="3" creationId="{92E6BE08-CF4C-4348-8A48-C7A255376C25}"/>
          </ac:spMkLst>
        </pc:spChg>
        <pc:spChg chg="add mod">
          <ac:chgData name="Xu Ning" userId="4b16d4e24b5f2f9c" providerId="LiveId" clId="{BCBCF41D-4679-3F48-BB63-038E6C6FCFFB}" dt="2020-09-23T08:19:27.813" v="1091" actId="20577"/>
          <ac:spMkLst>
            <pc:docMk/>
            <pc:sldMk cId="2577679908" sldId="321"/>
            <ac:spMk id="6" creationId="{67CB6C94-CB86-074E-BFF2-8B97DA3F5A77}"/>
          </ac:spMkLst>
        </pc:spChg>
        <pc:spChg chg="add mod">
          <ac:chgData name="Xu Ning" userId="4b16d4e24b5f2f9c" providerId="LiveId" clId="{BCBCF41D-4679-3F48-BB63-038E6C6FCFFB}" dt="2020-09-23T08:20:07.290" v="1109" actId="20577"/>
          <ac:spMkLst>
            <pc:docMk/>
            <pc:sldMk cId="2577679908" sldId="321"/>
            <ac:spMk id="7" creationId="{0F5A81D5-370B-6540-B158-6FA82234065D}"/>
          </ac:spMkLst>
        </pc:spChg>
        <pc:spChg chg="add mod">
          <ac:chgData name="Xu Ning" userId="4b16d4e24b5f2f9c" providerId="LiveId" clId="{BCBCF41D-4679-3F48-BB63-038E6C6FCFFB}" dt="2020-09-23T08:20:35.226" v="1122" actId="20577"/>
          <ac:spMkLst>
            <pc:docMk/>
            <pc:sldMk cId="2577679908" sldId="321"/>
            <ac:spMk id="9" creationId="{49FAA103-7B6B-694F-A401-366406941F50}"/>
          </ac:spMkLst>
        </pc:spChg>
        <pc:graphicFrameChg chg="add del mod modGraphic">
          <ac:chgData name="Xu Ning" userId="4b16d4e24b5f2f9c" providerId="LiveId" clId="{BCBCF41D-4679-3F48-BB63-038E6C6FCFFB}" dt="2020-09-23T08:19:31.326" v="1092" actId="478"/>
          <ac:graphicFrameMkLst>
            <pc:docMk/>
            <pc:sldMk cId="2577679908" sldId="321"/>
            <ac:graphicFrameMk id="4" creationId="{8492292F-7686-0F45-A45C-731C7B3C2A9D}"/>
          </ac:graphicFrameMkLst>
        </pc:graphicFrameChg>
        <pc:graphicFrameChg chg="add del mod modGraphic">
          <ac:chgData name="Xu Ning" userId="4b16d4e24b5f2f9c" providerId="LiveId" clId="{BCBCF41D-4679-3F48-BB63-038E6C6FCFFB}" dt="2020-09-23T08:20:12.960" v="1110" actId="478"/>
          <ac:graphicFrameMkLst>
            <pc:docMk/>
            <pc:sldMk cId="2577679908" sldId="321"/>
            <ac:graphicFrameMk id="5" creationId="{16A8DBA9-E924-784F-B329-872F2AD22637}"/>
          </ac:graphicFrameMkLst>
        </pc:graphicFrameChg>
        <pc:graphicFrameChg chg="add del mod modGraphic">
          <ac:chgData name="Xu Ning" userId="4b16d4e24b5f2f9c" providerId="LiveId" clId="{BCBCF41D-4679-3F48-BB63-038E6C6FCFFB}" dt="2020-09-23T08:20:39.902" v="1123" actId="478"/>
          <ac:graphicFrameMkLst>
            <pc:docMk/>
            <pc:sldMk cId="2577679908" sldId="321"/>
            <ac:graphicFrameMk id="8" creationId="{537884FB-D7B4-5741-A0C5-EA0660F4CE41}"/>
          </ac:graphicFrameMkLst>
        </pc:graphicFrameChg>
      </pc:sldChg>
      <pc:sldChg chg="addSp delSp modSp new mod modClrScheme chgLayout">
        <pc:chgData name="Xu Ning" userId="4b16d4e24b5f2f9c" providerId="LiveId" clId="{BCBCF41D-4679-3F48-BB63-038E6C6FCFFB}" dt="2020-09-23T08:31:01.682" v="1397" actId="20577"/>
        <pc:sldMkLst>
          <pc:docMk/>
          <pc:sldMk cId="3154602775" sldId="322"/>
        </pc:sldMkLst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2" creationId="{A0A59AD5-C576-1049-92DF-3D998EF603F4}"/>
          </ac:spMkLst>
        </pc:spChg>
        <pc:spChg chg="del mod ord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3" creationId="{64758B2D-592C-2B4E-A9BA-DC7011D3A024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4" creationId="{962618DC-D631-BB44-8EDE-312FCE9D1208}"/>
          </ac:spMkLst>
        </pc:spChg>
        <pc:spChg chg="del">
          <ac:chgData name="Xu Ning" userId="4b16d4e24b5f2f9c" providerId="LiveId" clId="{BCBCF41D-4679-3F48-BB63-038E6C6FCFFB}" dt="2020-09-23T08:22:04.438" v="1125" actId="700"/>
          <ac:spMkLst>
            <pc:docMk/>
            <pc:sldMk cId="3154602775" sldId="322"/>
            <ac:spMk id="5" creationId="{8308E767-D036-774D-AE59-F360E30352FC}"/>
          </ac:spMkLst>
        </pc:spChg>
        <pc:spChg chg="add mod ord">
          <ac:chgData name="Xu Ning" userId="4b16d4e24b5f2f9c" providerId="LiveId" clId="{BCBCF41D-4679-3F48-BB63-038E6C6FCFFB}" dt="2020-09-23T08:31:01.682" v="1397" actId="20577"/>
          <ac:spMkLst>
            <pc:docMk/>
            <pc:sldMk cId="3154602775" sldId="322"/>
            <ac:spMk id="6" creationId="{97B1EA07-49DB-2E4D-B3B5-1237A50D3636}"/>
          </ac:spMkLst>
        </pc:spChg>
        <pc:spChg chg="add mod ord">
          <ac:chgData name="Xu Ning" userId="4b16d4e24b5f2f9c" providerId="LiveId" clId="{BCBCF41D-4679-3F48-BB63-038E6C6FCFFB}" dt="2020-09-23T08:30:51.919" v="1390" actId="20577"/>
          <ac:spMkLst>
            <pc:docMk/>
            <pc:sldMk cId="3154602775" sldId="322"/>
            <ac:spMk id="7" creationId="{B3384FFB-F0D3-4C4F-9674-4786CC5C629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9272012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20281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空白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61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2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61182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06374189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88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4905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8137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605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167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1332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7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9930846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55631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CBFAE7-98E6-DC4F-BBA5-7F8F11626F97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8EF71-A627-654B-8EA4-20788DC0DE6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9C4E30-99B6-D14A-9E19-FB70C9136156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4D2744-5016-43DA-9737-539C3821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43" r="14057" b="-1"/>
          <a:stretch/>
        </p:blipFill>
        <p:spPr>
          <a:xfrm>
            <a:off x="6502400" y="10"/>
            <a:ext cx="6502400" cy="9753590"/>
          </a:xfrm>
          <a:prstGeom prst="rect">
            <a:avLst/>
          </a:prstGeom>
          <a:noFill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CC4A06-6FCB-034E-8CD9-264F431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参考书籍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1DD4BF6-953C-DD42-AF48-9C3AE194F7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</p:spPr>
        <p:txBody>
          <a:bodyPr>
            <a:normAutofit/>
          </a:bodyPr>
          <a:lstStyle/>
          <a:p>
            <a:r>
              <a:rPr lang="en-US" altLang="zh-CN" dirty="0"/>
              <a:t>《R</a:t>
            </a:r>
            <a:r>
              <a:rPr lang="zh-CN" altLang="en-US" dirty="0"/>
              <a:t>语言实战</a:t>
            </a:r>
            <a:r>
              <a:rPr lang="en-US" altLang="zh-CN" dirty="0"/>
              <a:t>》</a:t>
            </a:r>
            <a:r>
              <a:rPr lang="zh-CN" altLang="en-US" dirty="0"/>
              <a:t>第二章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</a:t>
            </a:r>
            <a:r>
              <a:rPr lang="en-US" altLang="zh-CN" dirty="0"/>
              <a:t>—</a:t>
            </a:r>
            <a:r>
              <a:rPr lang="zh-CN" altLang="en-US" dirty="0"/>
              <a:t>实用数据分析与可视化技术</a:t>
            </a:r>
            <a:r>
              <a:rPr lang="en-US" altLang="zh-CN" dirty="0"/>
              <a:t>》</a:t>
            </a:r>
            <a:r>
              <a:rPr lang="zh-CN" altLang="en-US" dirty="0"/>
              <a:t>第四章</a:t>
            </a:r>
            <a:endParaRPr lang="en-US" altLang="zh-CN" dirty="0"/>
          </a:p>
          <a:p>
            <a:r>
              <a:rPr lang="en-US" altLang="zh-CN" dirty="0"/>
              <a:t>《R</a:t>
            </a:r>
            <a:r>
              <a:rPr lang="zh-CN" altLang="en-US" dirty="0"/>
              <a:t>语言教程</a:t>
            </a:r>
            <a:r>
              <a:rPr lang="en-US" altLang="zh-CN" dirty="0"/>
              <a:t>》(</a:t>
            </a:r>
            <a:r>
              <a:rPr lang="zh-CN" altLang="en-US" dirty="0"/>
              <a:t>在线版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3.-8. (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www.math.pku.edu.cn</a:t>
            </a:r>
            <a:r>
              <a:rPr lang="en-US" altLang="zh-CN" sz="2000" dirty="0"/>
              <a:t>/teachers/</a:t>
            </a:r>
            <a:r>
              <a:rPr lang="en-US" altLang="zh-CN" sz="2000" dirty="0" err="1"/>
              <a:t>lidf</a:t>
            </a:r>
            <a:r>
              <a:rPr lang="en-US" altLang="zh-CN" sz="2000" dirty="0"/>
              <a:t>/docs/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/html/_</a:t>
            </a:r>
            <a:r>
              <a:rPr lang="en-US" altLang="zh-CN" sz="2000" dirty="0" err="1"/>
              <a:t>Rbook</a:t>
            </a:r>
            <a:r>
              <a:rPr lang="en-US" altLang="zh-CN" sz="2000" dirty="0"/>
              <a:t>/prog-type-</a:t>
            </a:r>
            <a:r>
              <a:rPr lang="en-US" altLang="zh-CN" sz="2000" dirty="0" err="1"/>
              <a:t>intro.html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变量属性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属性函数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5" y="4282107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属性探索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属性探索">
            <a:extLst>
              <a:ext uri="{FF2B5EF4-FFF2-40B4-BE49-F238E27FC236}">
                <a16:creationId xmlns:a16="http://schemas.microsoft.com/office/drawing/2014/main" id="{2C34C43C-9211-F24D-835B-60CFDA6B1D36}"/>
              </a:ext>
            </a:extLst>
          </p:cNvPr>
          <p:cNvSpPr txBox="1"/>
          <p:nvPr/>
        </p:nvSpPr>
        <p:spPr>
          <a:xfrm>
            <a:off x="7352515" y="52596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强制转换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3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变量属性携带了数据的许多信息"/>
          <p:cNvSpPr txBox="1"/>
          <p:nvPr/>
        </p:nvSpPr>
        <p:spPr>
          <a:xfrm>
            <a:off x="690187" y="2238200"/>
            <a:ext cx="682277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变量属性携带了数据的许多信息</a:t>
            </a:r>
          </a:p>
        </p:txBody>
      </p:sp>
      <p:sp>
        <p:nvSpPr>
          <p:cNvPr id="216" name="维度属性…"/>
          <p:cNvSpPr txBox="1"/>
          <p:nvPr/>
        </p:nvSpPr>
        <p:spPr>
          <a:xfrm>
            <a:off x="759135" y="3220357"/>
            <a:ext cx="2913354" cy="1820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变量类型</a:t>
            </a: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维度属性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514350" marR="0" lvl="0" indent="-51435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17" name="屏幕快照 2019-04-11 上午12.19.14.png" descr="屏幕快照 2019-04-11 上午12.19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67" y="3886200"/>
            <a:ext cx="7505701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881594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9A61-C7FB-D946-B3D5-5FA7E836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02" y="614487"/>
            <a:ext cx="4183498" cy="91475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类型判断与转换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F7C0F8-76B6-DC45-A56D-215995EE3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2686" y="1984151"/>
            <a:ext cx="4627761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单模式变量中，变量类型与数据类型一致</a:t>
            </a:r>
            <a:endParaRPr kumimoji="1" lang="en-US" altLang="zh-CN" sz="2800" dirty="0"/>
          </a:p>
          <a:p>
            <a:r>
              <a:rPr kumimoji="1" lang="en-US" altLang="zh-CN" sz="2800" dirty="0"/>
              <a:t>mode() </a:t>
            </a:r>
            <a:r>
              <a:rPr kumimoji="1" lang="zh-CN" altLang="en-US" sz="2800" dirty="0"/>
              <a:t>测数据模式</a:t>
            </a:r>
            <a:endParaRPr kumimoji="1" lang="en-US" altLang="zh-CN" sz="2800" dirty="0"/>
          </a:p>
          <a:p>
            <a:r>
              <a:rPr kumimoji="1" lang="en-US" altLang="zh-CN" sz="2800" dirty="0"/>
              <a:t>class()</a:t>
            </a:r>
            <a:r>
              <a:rPr kumimoji="1" lang="zh-CN" altLang="en-US" sz="2800" dirty="0"/>
              <a:t> 测变量类型</a:t>
            </a:r>
            <a:endParaRPr kumimoji="1" lang="en-US" altLang="zh-CN" sz="2800" dirty="0"/>
          </a:p>
          <a:p>
            <a:r>
              <a:rPr kumimoji="1" lang="en-US" altLang="zh-CN" sz="2800" dirty="0"/>
              <a:t>as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r>
              <a:rPr kumimoji="1" lang="en-US" altLang="zh-CN" sz="2800" dirty="0"/>
              <a:t>is</a:t>
            </a:r>
            <a:r>
              <a:rPr kumimoji="1" lang="zh-CN" altLang="en-US" sz="2800" dirty="0"/>
              <a:t>类函数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92F89-253F-FE45-9528-0BD0EC39C311}"/>
              </a:ext>
            </a:extLst>
          </p:cNvPr>
          <p:cNvSpPr/>
          <p:nvPr/>
        </p:nvSpPr>
        <p:spPr>
          <a:xfrm>
            <a:off x="5370409" y="19841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 &lt;- matrix(1:9,nrow=3)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mode(m)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"numeric"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class(m)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"matrix"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C58D6-6735-D04A-B39F-70190EF4D2B3}"/>
              </a:ext>
            </a:extLst>
          </p:cNvPr>
          <p:cNvSpPr/>
          <p:nvPr/>
        </p:nvSpPr>
        <p:spPr>
          <a:xfrm>
            <a:off x="5370409" y="415599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is.matrix(m)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TRUE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B4FB64-C3BD-D044-AEF2-9B0C17A951E4}"/>
              </a:ext>
            </a:extLst>
          </p:cNvPr>
          <p:cNvSpPr/>
          <p:nvPr/>
        </p:nvSpPr>
        <p:spPr>
          <a:xfrm>
            <a:off x="5370409" y="5725652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as.vector(m)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as.numeric(m)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48730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维度属性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维度属性</a:t>
            </a:r>
          </a:p>
        </p:txBody>
      </p:sp>
      <p:sp>
        <p:nvSpPr>
          <p:cNvPr id="222" name="向量长度"/>
          <p:cNvSpPr txBox="1"/>
          <p:nvPr/>
        </p:nvSpPr>
        <p:spPr>
          <a:xfrm>
            <a:off x="779087" y="20298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向量长度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3" name="矩阵维度"/>
          <p:cNvSpPr txBox="1"/>
          <p:nvPr/>
        </p:nvSpPr>
        <p:spPr>
          <a:xfrm>
            <a:off x="779087" y="28426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矩阵维度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24" name="dim()函数"/>
          <p:cNvSpPr txBox="1"/>
          <p:nvPr/>
        </p:nvSpPr>
        <p:spPr>
          <a:xfrm>
            <a:off x="779087" y="3655469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dim()函数</a:t>
            </a:r>
          </a:p>
        </p:txBody>
      </p:sp>
      <p:sp>
        <p:nvSpPr>
          <p:cNvPr id="225" name="&gt; y…"/>
          <p:cNvSpPr txBox="1"/>
          <p:nvPr/>
        </p:nvSpPr>
        <p:spPr>
          <a:xfrm>
            <a:off x="5758755" y="1777902"/>
            <a:ext cx="618598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2  3  4  9  8  7  7 -2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length(y)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</a:t>
            </a:r>
          </a:p>
        </p:txBody>
      </p:sp>
      <p:sp>
        <p:nvSpPr>
          <p:cNvPr id="226" name="&gt; m=matrix(y,nrow=2,byrow = T)…"/>
          <p:cNvSpPr txBox="1"/>
          <p:nvPr/>
        </p:nvSpPr>
        <p:spPr>
          <a:xfrm>
            <a:off x="5842000" y="3761287"/>
            <a:ext cx="6975956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m=matrix(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y,nrow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=2,byrow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m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    [,1] [,2] [,3] [,4] [,5]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[1,]    1    2    3    4    9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[2,]    8    7    7   -2   23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nrow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ncol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dim(m)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</a:t>
            </a:r>
          </a:p>
        </p:txBody>
      </p:sp>
    </p:spTree>
    <p:extLst>
      <p:ext uri="{BB962C8B-B14F-4D97-AF65-F5344CB8AC3E}">
        <p14:creationId xmlns:p14="http://schemas.microsoft.com/office/powerpoint/2010/main" val="28846058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属性探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元素名称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元素名称</a:t>
            </a:r>
          </a:p>
        </p:txBody>
      </p:sp>
      <p:sp>
        <p:nvSpPr>
          <p:cNvPr id="231" name="向量元素名"/>
          <p:cNvSpPr txBox="1"/>
          <p:nvPr/>
        </p:nvSpPr>
        <p:spPr>
          <a:xfrm>
            <a:off x="779087" y="1781931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向量元素名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pic>
        <p:nvPicPr>
          <p:cNvPr id="232" name="屏幕快照 2019-04-11 上午12.10.58.png" descr="屏幕快照 2019-04-11 上午12.10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97" y="2017450"/>
            <a:ext cx="6455317" cy="225738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gt; names(euro)…"/>
          <p:cNvSpPr txBox="1"/>
          <p:nvPr/>
        </p:nvSpPr>
        <p:spPr>
          <a:xfrm>
            <a:off x="5177460" y="4377490"/>
            <a:ext cx="68051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names(euro)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"ATS" "BEF" "DEM" "ESP" "FIM" "FRF" "IEP" "ITL" "LUF" "NLG" "PTE"</a:t>
            </a:r>
          </a:p>
        </p:txBody>
      </p:sp>
      <p:sp>
        <p:nvSpPr>
          <p:cNvPr id="234" name="&gt; y=1:5…"/>
          <p:cNvSpPr txBox="1"/>
          <p:nvPr/>
        </p:nvSpPr>
        <p:spPr>
          <a:xfrm>
            <a:off x="5249240" y="5834567"/>
            <a:ext cx="618598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y=1:5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names(y)=c('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a','b','c','d','e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433FF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&gt; 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a b c d e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rgbClr val="000000"/>
                </a:solidFill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1 2 3 4 5 </a:t>
            </a:r>
          </a:p>
        </p:txBody>
      </p:sp>
      <p:sp>
        <p:nvSpPr>
          <p:cNvPr id="235" name="names()替代功能"/>
          <p:cNvSpPr txBox="1"/>
          <p:nvPr/>
        </p:nvSpPr>
        <p:spPr>
          <a:xfrm>
            <a:off x="779087" y="2626955"/>
            <a:ext cx="44701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names()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替代功能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D189-83B8-BF48-9965-1F2C7663F307}"/>
              </a:ext>
            </a:extLst>
          </p:cNvPr>
          <p:cNvSpPr txBox="1"/>
          <p:nvPr/>
        </p:nvSpPr>
        <p:spPr>
          <a:xfrm>
            <a:off x="682416" y="3918649"/>
            <a:ext cx="4201127" cy="16537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注意：当元素有名称时，索引可以按名称取数据，如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euro[‘BEF’]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9C3DA-0C76-3943-B84B-D36C9A0DD2BE}"/>
              </a:ext>
            </a:extLst>
          </p:cNvPr>
          <p:cNvSpPr txBox="1"/>
          <p:nvPr/>
        </p:nvSpPr>
        <p:spPr>
          <a:xfrm>
            <a:off x="5352379" y="7960084"/>
            <a:ext cx="64553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如上，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names( 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函数即可以调取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元素名，也可以直接修改元素名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48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8722-0486-1D43-8517-99F754D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变量属性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6643E7-FBB7-C542-8A4D-259D22D4C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658928"/>
            <a:ext cx="6003628" cy="6463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矩阵变量属性函数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8A3ED-1977-F648-96AA-94B61054F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3592569" cy="91475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向量与矩阵对比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5E3F5-63F8-394C-869E-12C1022E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3" y="1982094"/>
            <a:ext cx="3664857" cy="578941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34A608-8B1E-214F-97F3-DE5966112450}"/>
              </a:ext>
            </a:extLst>
          </p:cNvPr>
          <p:cNvGraphicFramePr>
            <a:graphicFrameLocks noGrp="1"/>
          </p:cNvGraphicFramePr>
          <p:nvPr/>
        </p:nvGraphicFramePr>
        <p:xfrm>
          <a:off x="5663896" y="2857500"/>
          <a:ext cx="542532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0">
                  <a:extLst>
                    <a:ext uri="{9D8B030D-6E8A-4147-A177-3AD203B41FA5}">
                      <a16:colId xmlns:a16="http://schemas.microsoft.com/office/drawing/2014/main" val="461687436"/>
                    </a:ext>
                  </a:extLst>
                </a:gridCol>
                <a:gridCol w="2712660">
                  <a:extLst>
                    <a:ext uri="{9D8B030D-6E8A-4147-A177-3AD203B41FA5}">
                      <a16:colId xmlns:a16="http://schemas.microsoft.com/office/drawing/2014/main" val="237171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列运算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bg1"/>
                          </a:solidFill>
                        </a:rPr>
                        <a:t>行运算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ncol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nrow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row.names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rowMeans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colSums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chemeClr val="bg1"/>
                          </a:solidFill>
                        </a:rPr>
                        <a:t>rowSums</a:t>
                      </a:r>
                      <a:r>
                        <a:rPr lang="en-US" altLang="zh-CN" sz="3200" dirty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307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变量操作与探索"/>
          <p:cNvSpPr txBox="1">
            <a:spLocks noGrp="1"/>
          </p:cNvSpPr>
          <p:nvPr>
            <p:ph type="title"/>
          </p:nvPr>
        </p:nvSpPr>
        <p:spPr>
          <a:xfrm>
            <a:off x="1259631" y="4289673"/>
            <a:ext cx="4485433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元素操作</a:t>
            </a:r>
            <a:endParaRPr dirty="0"/>
          </a:p>
        </p:txBody>
      </p:sp>
      <p:sp>
        <p:nvSpPr>
          <p:cNvPr id="159" name="探索性分析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向量操作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元素修改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162" name="属性探索"/>
          <p:cNvSpPr txBox="1"/>
          <p:nvPr/>
        </p:nvSpPr>
        <p:spPr>
          <a:xfrm>
            <a:off x="7352514" y="5141882"/>
            <a:ext cx="13336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取子集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7" name="向量操作">
            <a:extLst>
              <a:ext uri="{FF2B5EF4-FFF2-40B4-BE49-F238E27FC236}">
                <a16:creationId xmlns:a16="http://schemas.microsoft.com/office/drawing/2014/main" id="{0FE4D785-2622-4EF4-8C56-DF77F6C69B4C}"/>
              </a:ext>
            </a:extLst>
          </p:cNvPr>
          <p:cNvSpPr txBox="1"/>
          <p:nvPr/>
        </p:nvSpPr>
        <p:spPr>
          <a:xfrm>
            <a:off x="7352514" y="4281765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元素定位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679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3CE72A-C842-2B41-8DE2-E7E82EB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元素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AE1B-BFCC-1449-9A04-79A9C887EE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406900" cy="5785298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向量可以利用覆盖式赋值直接修改已有元素</a:t>
            </a:r>
            <a:endParaRPr kumimoji="1" lang="en-US" altLang="zh-CN" sz="2800" dirty="0"/>
          </a:p>
          <a:p>
            <a:r>
              <a:rPr kumimoji="1" lang="en-US" altLang="zh-CN" sz="2800" dirty="0"/>
              <a:t>c()</a:t>
            </a:r>
            <a:r>
              <a:rPr kumimoji="1" lang="zh-CN" altLang="en-US" sz="2800" dirty="0"/>
              <a:t>函数可以无限嵌套组合数据，从而实现在头部或尾部添加数据</a:t>
            </a:r>
            <a:endParaRPr kumimoji="1" lang="en-US" altLang="zh-CN" sz="2800" dirty="0"/>
          </a:p>
          <a:p>
            <a:r>
              <a:rPr kumimoji="1" lang="en-US" altLang="zh-CN" sz="2800" dirty="0"/>
              <a:t>append()</a:t>
            </a:r>
            <a:r>
              <a:rPr kumimoji="1" lang="zh-CN" altLang="en-US" sz="2800" dirty="0"/>
              <a:t>指定添加</a:t>
            </a:r>
            <a:endParaRPr kumimoji="1" lang="en-US" altLang="zh-CN" sz="2800" dirty="0"/>
          </a:p>
          <a:p>
            <a:r>
              <a:rPr kumimoji="1" lang="zh-CN" altLang="en-US" sz="2800" dirty="0"/>
              <a:t>元素删除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7A232B-590A-064C-9650-61B271ABDE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元素增删改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A1B53-A584-2241-9164-6553EB0255A0}"/>
              </a:ext>
            </a:extLst>
          </p:cNvPr>
          <p:cNvSpPr/>
          <p:nvPr/>
        </p:nvSpPr>
        <p:spPr>
          <a:xfrm>
            <a:off x="5236384" y="1984151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c(a,3)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905E6F-0E96-6442-BB7A-AC6DB873C53E}"/>
              </a:ext>
            </a:extLst>
          </p:cNvPr>
          <p:cNvSpPr/>
          <p:nvPr/>
        </p:nvSpPr>
        <p:spPr>
          <a:xfrm>
            <a:off x="5236384" y="3720260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c(a,4)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7 10  3  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8D2ADD-9D70-E749-8F42-3A53CE0DBF9D}"/>
              </a:ext>
            </a:extLst>
          </p:cNvPr>
          <p:cNvSpPr/>
          <p:nvPr/>
        </p:nvSpPr>
        <p:spPr>
          <a:xfrm>
            <a:off x="5236384" y="4717706"/>
            <a:ext cx="673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append(a,c(1,2),after=3)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 4 -5  1  2  7 10 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B7AF6-6F9A-344E-81DA-CB43CD774F73}"/>
              </a:ext>
            </a:extLst>
          </p:cNvPr>
          <p:cNvSpPr/>
          <p:nvPr/>
        </p:nvSpPr>
        <p:spPr>
          <a:xfrm>
            <a:off x="5236384" y="5715152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a[-2]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9 -5  7 10  3</a:t>
            </a:r>
          </a:p>
        </p:txBody>
      </p:sp>
    </p:spTree>
    <p:extLst>
      <p:ext uri="{BB962C8B-B14F-4D97-AF65-F5344CB8AC3E}">
        <p14:creationId xmlns:p14="http://schemas.microsoft.com/office/powerpoint/2010/main" val="261154612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</a:t>
            </a:r>
            <a:r>
              <a:rPr dirty="0" err="1"/>
              <a:t>操作</a:t>
            </a:r>
            <a:endParaRPr dirty="0"/>
          </a:p>
        </p:txBody>
      </p:sp>
      <p:sp>
        <p:nvSpPr>
          <p:cNvPr id="193" name="&gt; y=c(1:4,9:7,c(7,-7,23))…"/>
          <p:cNvSpPr txBox="1">
            <a:spLocks noGrp="1"/>
          </p:cNvSpPr>
          <p:nvPr>
            <p:ph type="body" idx="13"/>
          </p:nvPr>
        </p:nvSpPr>
        <p:spPr>
          <a:xfrm>
            <a:off x="5214739" y="1920477"/>
            <a:ext cx="7618661" cy="632173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y=c(1:4,9:7,c(7,-7,23))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 9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y[2:5]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2 3 4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y[-(2:5)]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8  7  7 -7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y&gt;5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FALSE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</a:t>
            </a:r>
            <a:r>
              <a:rPr sz="2400" dirty="0" err="1"/>
              <a:t>FALSE</a:t>
            </a:r>
            <a:r>
              <a:rPr sz="2400" dirty="0"/>
              <a:t>  TRUE  </a:t>
            </a:r>
            <a:r>
              <a:rPr sz="2400" dirty="0" err="1"/>
              <a:t>TRUE</a:t>
            </a:r>
            <a:r>
              <a:rPr sz="2400" dirty="0"/>
              <a:t>  </a:t>
            </a:r>
            <a:r>
              <a:rPr sz="2400" dirty="0" err="1"/>
              <a:t>TRUE</a:t>
            </a:r>
            <a:r>
              <a:rPr lang="en-US" sz="2400" dirty="0"/>
              <a:t> </a:t>
            </a:r>
            <a:r>
              <a:rPr sz="2400" dirty="0" err="1"/>
              <a:t>TRUE</a:t>
            </a:r>
            <a:r>
              <a:rPr sz="2400" dirty="0"/>
              <a:t> FALSE 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9  8  7  7 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433FF"/>
                </a:solidFill>
              </a:defRPr>
            </a:pPr>
            <a:r>
              <a:rPr sz="2400" dirty="0"/>
              <a:t>&gt; y[!y&gt;5]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000000"/>
                </a:solidFill>
              </a:defRPr>
            </a:pPr>
            <a:r>
              <a:rPr sz="2400" dirty="0"/>
              <a:t>[1]  1  2  3  4 -7</a:t>
            </a:r>
          </a:p>
        </p:txBody>
      </p:sp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索引操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逻辑型</a:t>
            </a:r>
            <a:r>
              <a:rPr dirty="0" err="1"/>
              <a:t>索引</a:t>
            </a:r>
            <a:endParaRPr dirty="0"/>
          </a:p>
        </p:txBody>
      </p:sp>
      <p:sp>
        <p:nvSpPr>
          <p:cNvPr id="196" name="索引具有逻辑性"/>
          <p:cNvSpPr txBox="1"/>
          <p:nvPr/>
        </p:nvSpPr>
        <p:spPr>
          <a:xfrm>
            <a:off x="829886" y="1978528"/>
            <a:ext cx="357738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索引具有逻辑性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，根据判断运算返回的逻辑结果访问数据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8" name="R Console"/>
          <p:cNvSpPr txBox="1"/>
          <p:nvPr/>
        </p:nvSpPr>
        <p:spPr>
          <a:xfrm>
            <a:off x="5199941" y="1978528"/>
            <a:ext cx="2580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aco"/>
                <a:sym typeface="Monaco"/>
              </a:rPr>
              <a:t>|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B1C351-C94C-D14F-9865-E849400AA522}"/>
              </a:ext>
            </a:extLst>
          </p:cNvPr>
          <p:cNvSpPr txBox="1"/>
          <p:nvPr/>
        </p:nvSpPr>
        <p:spPr>
          <a:xfrm>
            <a:off x="829886" y="5136094"/>
            <a:ext cx="427808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同样原理，矩阵索引如何使用呢？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879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uiExpand="1" build="p" bldLvl="5" advAuto="0"/>
      <p:bldP spid="196" grpId="0" uiExpand="1" animBg="1" advAuto="0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向量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向量操作</a:t>
            </a:r>
            <a:endParaRPr dirty="0"/>
          </a:p>
        </p:txBody>
      </p:sp>
      <p:sp>
        <p:nvSpPr>
          <p:cNvPr id="200" name="&gt; y…"/>
          <p:cNvSpPr txBox="1">
            <a:spLocks noGrp="1"/>
          </p:cNvSpPr>
          <p:nvPr>
            <p:ph type="body" idx="13"/>
          </p:nvPr>
        </p:nvSpPr>
        <p:spPr>
          <a:xfrm>
            <a:off x="5532239" y="2017450"/>
            <a:ext cx="6765777" cy="27392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1  2  3  4  9  8  7  7 -7 23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which(y&gt;5)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5  6  7  8 10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433FF"/>
                </a:solidFill>
              </a:defRPr>
            </a:pPr>
            <a:r>
              <a:rPr sz="2800" b="1" dirty="0"/>
              <a:t>&gt; y[which(y&gt;5)]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200">
                <a:solidFill>
                  <a:srgbClr val="000000"/>
                </a:solidFill>
              </a:defRPr>
            </a:pPr>
            <a:r>
              <a:rPr sz="2800" b="1" dirty="0"/>
              <a:t>[1]  9  8  7  7 23</a:t>
            </a:r>
          </a:p>
        </p:txBody>
      </p: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元素定位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元素定位</a:t>
            </a:r>
          </a:p>
        </p:txBody>
      </p:sp>
      <p:sp>
        <p:nvSpPr>
          <p:cNvPr id="203" name="which()函数条件定位"/>
          <p:cNvSpPr txBox="1"/>
          <p:nvPr/>
        </p:nvSpPr>
        <p:spPr>
          <a:xfrm>
            <a:off x="690187" y="2033606"/>
            <a:ext cx="428813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which()函数条件定位</a:t>
            </a:r>
          </a:p>
        </p:txBody>
      </p:sp>
    </p:spTree>
    <p:extLst>
      <p:ext uri="{BB962C8B-B14F-4D97-AF65-F5344CB8AC3E}">
        <p14:creationId xmlns:p14="http://schemas.microsoft.com/office/powerpoint/2010/main" val="20364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1B19-CF6F-4445-A6AB-AD1A2B7F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DF3A0-5499-4BEF-B373-6DFF96D17F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7914" cy="578529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直接对元素排序</a:t>
            </a:r>
            <a:endParaRPr lang="en-US" altLang="zh-CN" sz="2800" dirty="0"/>
          </a:p>
          <a:p>
            <a:r>
              <a:rPr lang="en-US" altLang="zh-CN" sz="2800" dirty="0"/>
              <a:t>order( )</a:t>
            </a:r>
            <a:r>
              <a:rPr lang="zh-CN" altLang="en-US" sz="2800" dirty="0"/>
              <a:t> 获取元素的秩</a:t>
            </a:r>
            <a:endParaRPr lang="en-US" altLang="zh-CN" sz="2800" dirty="0"/>
          </a:p>
          <a:p>
            <a:r>
              <a:rPr lang="en-US" altLang="zh-CN" sz="2800" dirty="0"/>
              <a:t>sort</a:t>
            </a:r>
            <a:r>
              <a:rPr lang="zh-CN" altLang="en-US" sz="2800" dirty="0"/>
              <a:t>与</a:t>
            </a:r>
            <a:r>
              <a:rPr lang="en-US" altLang="zh-CN" sz="2800" dirty="0"/>
              <a:t>order</a:t>
            </a:r>
            <a:r>
              <a:rPr lang="zh-CN" altLang="en-US" sz="2800" dirty="0"/>
              <a:t>都有一个逆序参数</a:t>
            </a:r>
            <a:r>
              <a:rPr lang="en-US" altLang="zh-CN" sz="2800" dirty="0"/>
              <a:t>decreasing</a:t>
            </a:r>
            <a:r>
              <a:rPr lang="zh-CN" altLang="en-US" sz="2800" dirty="0"/>
              <a:t>默认是关闭状态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88773-7CA4-43A7-950B-4DB7DCAF7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元素排序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45550A-5F12-3041-82DE-5606789FFF9D}"/>
              </a:ext>
            </a:extLst>
          </p:cNvPr>
          <p:cNvSpPr/>
          <p:nvPr/>
        </p:nvSpPr>
        <p:spPr>
          <a:xfrm>
            <a:off x="5516182" y="198415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c(9,4,-5,7,10)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E21FF2-C378-6D4F-97ED-9038945C5153}"/>
              </a:ext>
            </a:extLst>
          </p:cNvPr>
          <p:cNvSpPr/>
          <p:nvPr/>
        </p:nvSpPr>
        <p:spPr>
          <a:xfrm>
            <a:off x="5516182" y="2719079"/>
            <a:ext cx="65024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-5  3  7  9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order(a)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2 5 3 1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0A710-5650-854A-9ED2-6881F5524A74}"/>
              </a:ext>
            </a:extLst>
          </p:cNvPr>
          <p:cNvSpPr txBox="1"/>
          <p:nvPr/>
        </p:nvSpPr>
        <p:spPr>
          <a:xfrm>
            <a:off x="622301" y="7852111"/>
            <a:ext cx="5344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练习：请用代码取出第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aco"/>
                <a:sym typeface="Monaco"/>
              </a:rPr>
              <a:t>小的数据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4C940-1ACB-834C-B588-6B9160076538}"/>
              </a:ext>
            </a:extLst>
          </p:cNvPr>
          <p:cNvSpPr/>
          <p:nvPr/>
        </p:nvSpPr>
        <p:spPr>
          <a:xfrm>
            <a:off x="5516182" y="5362538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sort(a,decreasing = T)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10  9  7  3 -5</a:t>
            </a:r>
          </a:p>
        </p:txBody>
      </p:sp>
      <p:sp>
        <p:nvSpPr>
          <p:cNvPr id="11" name="幻灯片编号">
            <a:extLst>
              <a:ext uri="{FF2B5EF4-FFF2-40B4-BE49-F238E27FC236}">
                <a16:creationId xmlns:a16="http://schemas.microsoft.com/office/drawing/2014/main" id="{7FC727A5-DBA6-384A-8286-2170BAC631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4825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A5ED-BD66-094F-BBD8-1347C570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85774"/>
            <a:ext cx="4016545" cy="6196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 err="1"/>
              <a:t>ifelse</a:t>
            </a:r>
            <a:r>
              <a:rPr kumimoji="1" lang="en-US" altLang="zh-CN" sz="2800" dirty="0"/>
              <a:t>()</a:t>
            </a:r>
            <a:r>
              <a:rPr kumimoji="1" lang="zh-CN" altLang="en-US" sz="2800" dirty="0"/>
              <a:t>分支计算函数，向量化的分支判断，根据条件选择性执行计算任务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C90AA-3FE6-C64E-84A1-A065401C7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分支计算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6E44FE-923A-3A40-A86B-A30EAD73B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565501"/>
            <a:ext cx="2508250" cy="914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向量操作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45C4F-B14C-554F-A17C-8AF6F978B028}"/>
              </a:ext>
            </a:extLst>
          </p:cNvPr>
          <p:cNvSpPr/>
          <p:nvPr/>
        </p:nvSpPr>
        <p:spPr>
          <a:xfrm>
            <a:off x="5161644" y="2747488"/>
            <a:ext cx="7623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a=c(72,81,54,80,92,68,85,88,76,45)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ifelse(a&gt;=60,'yes','no')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 [1] "yes" "yes" "no"  "yes" "yes" "yes" "yes" "yes" "yes" "no"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581315-BB8B-6347-A4CA-BFF0A978C754}"/>
              </a:ext>
            </a:extLst>
          </p:cNvPr>
          <p:cNvSpPr/>
          <p:nvPr/>
        </p:nvSpPr>
        <p:spPr>
          <a:xfrm>
            <a:off x="3715658" y="5986460"/>
            <a:ext cx="8717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ifelse(a&gt;=80,'&gt;80’,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ifelse(a&gt;=60&amp;a&lt;80,'60--80','&lt;60'))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"60--80" "&gt;80"    "&lt;60"    "&gt;80"    "&gt;80"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[6] "60--80" "&gt;80"    "&gt;80"    "60--80" "&lt;60"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BF9F0A-8D83-B04A-8DFC-8EC1EE635FD5}"/>
              </a:ext>
            </a:extLst>
          </p:cNvPr>
          <p:cNvSpPr txBox="1"/>
          <p:nvPr/>
        </p:nvSpPr>
        <p:spPr>
          <a:xfrm>
            <a:off x="5108923" y="2017394"/>
            <a:ext cx="59311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案例：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个学生的成绩进行判断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4A0CDC-933B-534E-9E0A-19BFA5051E6A}"/>
              </a:ext>
            </a:extLst>
          </p:cNvPr>
          <p:cNvSpPr txBox="1"/>
          <p:nvPr/>
        </p:nvSpPr>
        <p:spPr>
          <a:xfrm>
            <a:off x="3780972" y="5286862"/>
            <a:ext cx="69185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进一步，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ea typeface="Monaco"/>
                <a:cs typeface="Monaco"/>
                <a:sym typeface="Monaco"/>
              </a:rPr>
              <a:t>ifelse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的分支判断可以嵌套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2C64A7"/>
              </a:solidFill>
              <a:effectLst/>
              <a:uLnTx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53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9E947-FB69-42DC-BA7C-ABFC9617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1C2BF-F001-4388-8F88-AAF5BD5CE5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308929" cy="5785298"/>
          </a:xfrm>
        </p:spPr>
        <p:txBody>
          <a:bodyPr/>
          <a:lstStyle/>
          <a:p>
            <a:r>
              <a:rPr lang="zh-CN" altLang="en-US" dirty="0"/>
              <a:t>依靠索引逻辑取子集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subset(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函数，依靠元素判断条件取子集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22316-D472-43C2-BDF0-C80AC441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8044" y="565501"/>
            <a:ext cx="2841455" cy="914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取子集（筛选）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548B7-DA16-5F40-BFE8-DBAFDE63014D}"/>
              </a:ext>
            </a:extLst>
          </p:cNvPr>
          <p:cNvSpPr/>
          <p:nvPr/>
        </p:nvSpPr>
        <p:spPr>
          <a:xfrm>
            <a:off x="5250061" y="1943217"/>
            <a:ext cx="745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 &lt;- c(1:4,9:7,c(7,-2,23),rep(1:2,3))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75F017-C242-614B-BBF7-FA3EC5F3312D}"/>
              </a:ext>
            </a:extLst>
          </p:cNvPr>
          <p:cNvSpPr/>
          <p:nvPr/>
        </p:nvSpPr>
        <p:spPr>
          <a:xfrm>
            <a:off x="5250061" y="3030644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which(a&lt;2)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 9 11 13 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CE1EFE-BA7C-F844-8935-D16BD9614903}"/>
              </a:ext>
            </a:extLst>
          </p:cNvPr>
          <p:cNvSpPr/>
          <p:nvPr/>
        </p:nvSpPr>
        <p:spPr>
          <a:xfrm>
            <a:off x="5250061" y="4629733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a[a&lt;2]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 1 -2  1  1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35E08F-AA1A-BD47-A681-A7357C396B5D}"/>
              </a:ext>
            </a:extLst>
          </p:cNvPr>
          <p:cNvSpPr/>
          <p:nvPr/>
        </p:nvSpPr>
        <p:spPr>
          <a:xfrm>
            <a:off x="5250061" y="619959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C64A7"/>
                </a:solidFill>
                <a:effectLst/>
                <a:uLnTx/>
                <a:uFillTx/>
                <a:latin typeface="Monaco"/>
                <a:sym typeface="Monaco"/>
              </a:rPr>
              <a:t>&gt; subset(a,a&lt;7 &amp; a&gt;2)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sym typeface="Monaco"/>
              </a:rPr>
              <a:t>[1] 3 4</a:t>
            </a:r>
          </a:p>
        </p:txBody>
      </p:sp>
      <p:sp>
        <p:nvSpPr>
          <p:cNvPr id="10" name="幻灯片编号">
            <a:extLst>
              <a:ext uri="{FF2B5EF4-FFF2-40B4-BE49-F238E27FC236}">
                <a16:creationId xmlns:a16="http://schemas.microsoft.com/office/drawing/2014/main" id="{F912E21B-20BB-0B48-8FA3-A9D728A2A32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84719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B1EA07-49DB-2E4D-B3B5-1237A50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7.5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(1,3,5)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(2,4,6)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的内积和外积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125</a:t>
                </a:r>
                <a:r>
                  <a:rPr lang="zh-CN" altLang="en-US" dirty="0"/>
                  <a:t>之和</a:t>
                </a:r>
              </a:p>
            </p:txBody>
          </p:sp>
        </mc:Choice>
        <mc:Fallback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B3384FFB-F0D3-4C4F-9674-4786CC5C6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76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027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B310F-3380-C04C-9611-5825ED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BE08-CF4C-4348-8A48-C7A2553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6916111" cy="6667501"/>
          </a:xfrm>
        </p:spPr>
        <p:txBody>
          <a:bodyPr/>
          <a:lstStyle/>
          <a:p>
            <a:r>
              <a:rPr kumimoji="1" lang="zh-CN" altLang="en-US" dirty="0"/>
              <a:t>生成两个矩阵，利用该矩阵计算并生成新的矩阵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的相乘，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</a:t>
            </a:r>
            <a:r>
              <a:rPr kumimoji="1" lang="zh-CN" altLang="en-US" dirty="0"/>
              <a:t>矩阵的加和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M N X Y</a:t>
            </a:r>
            <a:r>
              <a:rPr kumimoji="1" lang="zh-CN" altLang="en-US" dirty="0"/>
              <a:t>四个矩阵拼接组合如下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/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𝑀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B6C94-CB86-074E-BFF2-8B97DA3F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82" y="2051494"/>
                <a:ext cx="2408543" cy="9205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/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𝑁</m:t>
                      </m:r>
                      <m:r>
                        <a:rPr kumimoji="0" lang="en-US" altLang="zh-CN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C64A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onaco"/>
                          <a:cs typeface="Monaco"/>
                          <a:sym typeface="Monac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5A81D5-370B-6540-B158-6FA822340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076413"/>
                <a:ext cx="2666627" cy="933782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/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C64A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onac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3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C64A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onaco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kumimoji="0" lang="en-US" altLang="zh-CN" sz="3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C64A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onaco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AA103-7B6B-694F-A401-3664069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15" y="5110844"/>
                <a:ext cx="1730474" cy="91736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799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B20C-ED59-C04C-8502-B2D3C40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D804-591A-3A40-A19E-CBC53950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6"/>
            <a:ext cx="7192587" cy="6667501"/>
          </a:xfrm>
        </p:spPr>
        <p:txBody>
          <a:bodyPr/>
          <a:lstStyle/>
          <a:p>
            <a:r>
              <a:rPr kumimoji="1" lang="zh-CN" altLang="en-US" dirty="0"/>
              <a:t>右侧列出了常见的运算符，请探索在</a:t>
            </a:r>
            <a:r>
              <a:rPr kumimoji="1" lang="en-US" altLang="zh-CN" dirty="0"/>
              <a:t>R</a:t>
            </a:r>
            <a:r>
              <a:rPr kumimoji="1" lang="zh-CN" altLang="en-US" dirty="0"/>
              <a:t>中的运算符优先级。例如 </a:t>
            </a:r>
            <a:r>
              <a:rPr kumimoji="1" lang="en-US" altLang="zh-CN" dirty="0"/>
              <a:t>1+2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运算中*优先级高于</a:t>
            </a:r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FFEC2-D387-2142-A418-679DADD4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002906"/>
            <a:ext cx="3898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81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E188-A6E8-AB40-87EB-44114F3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65BAE-759D-5F4A-B291-CA6D89DD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利用随机函数生成</a:t>
            </a:r>
            <a:r>
              <a:rPr lang="en-US" altLang="zh-CN" dirty="0"/>
              <a:t>100</a:t>
            </a:r>
            <a:r>
              <a:rPr lang="zh-CN" altLang="en-US" dirty="0"/>
              <a:t>个期望为</a:t>
            </a:r>
            <a:r>
              <a:rPr lang="en-US" altLang="zh-CN" dirty="0"/>
              <a:t>0</a:t>
            </a:r>
            <a:r>
              <a:rPr lang="zh-CN" altLang="en-US" dirty="0"/>
              <a:t>方差为</a:t>
            </a:r>
            <a:r>
              <a:rPr lang="en-US" altLang="zh-CN" dirty="0"/>
              <a:t>10</a:t>
            </a:r>
            <a:r>
              <a:rPr lang="zh-CN" altLang="en-US" dirty="0"/>
              <a:t>的随机数，测试其中是否存在</a:t>
            </a:r>
            <a:r>
              <a:rPr lang="en-US" altLang="zh-CN" dirty="0"/>
              <a:t>0</a:t>
            </a:r>
            <a:r>
              <a:rPr lang="zh-CN" altLang="en-US" dirty="0"/>
              <a:t>，生成随机数的函数如下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检验其中是否存在</a:t>
            </a:r>
            <a:r>
              <a:rPr kumimoji="1" lang="en-US" altLang="zh-CN" dirty="0"/>
              <a:t>0</a:t>
            </a:r>
          </a:p>
          <a:p>
            <a:r>
              <a:rPr kumimoji="1" lang="zh-CN" altLang="en-US" dirty="0"/>
              <a:t>探索这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个数字中是否存在不大于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的数字，若存在请核算一共有多少个，并将不大于</a:t>
            </a:r>
            <a:r>
              <a:rPr kumimoji="1" lang="en-US" altLang="zh-CN" dirty="0"/>
              <a:t>30</a:t>
            </a:r>
            <a:r>
              <a:rPr kumimoji="1" lang="zh-CN" altLang="en-US" dirty="0"/>
              <a:t>的数字所在位置显示出来。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203319-6B42-584B-9253-2EAC242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60" y="3088755"/>
            <a:ext cx="4718355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539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操作要求：所有数字均舍弃小数部分，其中正数求自然指数运算，而负数则按照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83D2E"/>
      </a:accent1>
      <a:accent2>
        <a:srgbClr val="FFCD00"/>
      </a:accent2>
      <a:accent3>
        <a:srgbClr val="61AC47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E83D2E"/>
    </a:accent1>
    <a:accent2>
      <a:srgbClr val="FFCD00"/>
    </a:accent2>
    <a:accent3>
      <a:srgbClr val="61AC47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3183</Words>
  <Application>Microsoft Macintosh PowerPoint</Application>
  <PresentationFormat>自定义</PresentationFormat>
  <Paragraphs>587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2019数据分析</vt:lpstr>
      <vt:lpstr>ModernPortfolio</vt:lpstr>
      <vt:lpstr>Equation</vt:lpstr>
      <vt:lpstr>数据分析与处理技术</vt:lpstr>
      <vt:lpstr>参考书籍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变量属性</vt:lpstr>
      <vt:lpstr>向量属性</vt:lpstr>
      <vt:lpstr>类型判断与转换</vt:lpstr>
      <vt:lpstr>变量属性</vt:lpstr>
      <vt:lpstr>变量属性</vt:lpstr>
      <vt:lpstr>变量属性</vt:lpstr>
      <vt:lpstr>元素操作</vt:lpstr>
      <vt:lpstr>元素</vt:lpstr>
      <vt:lpstr>向量操作</vt:lpstr>
      <vt:lpstr>向量操作</vt:lpstr>
      <vt:lpstr>向量操作</vt:lpstr>
      <vt:lpstr>向量操作</vt:lpstr>
      <vt:lpstr>向量操作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</dc:title>
  <dc:creator>Xu Ning</dc:creator>
  <cp:lastModifiedBy>Xu Ning</cp:lastModifiedBy>
  <cp:revision>1</cp:revision>
  <dcterms:created xsi:type="dcterms:W3CDTF">2020-09-23T07:26:32Z</dcterms:created>
  <dcterms:modified xsi:type="dcterms:W3CDTF">2020-09-23T08:33:03Z</dcterms:modified>
</cp:coreProperties>
</file>