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7" r:id="rId3"/>
    <p:sldId id="287" r:id="rId4"/>
    <p:sldId id="302" r:id="rId5"/>
    <p:sldId id="303" r:id="rId6"/>
    <p:sldId id="309" r:id="rId7"/>
    <p:sldId id="288" r:id="rId8"/>
    <p:sldId id="289" r:id="rId9"/>
    <p:sldId id="308" r:id="rId10"/>
    <p:sldId id="290" r:id="rId11"/>
    <p:sldId id="31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A19A9-35C0-C44F-95E4-1BADA970531E}" v="89" dt="2019-09-24T15:59:30.3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第四次课 因子与时间类型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/>
          <a:lstStyle/>
          <a:p>
            <a:r>
              <a:t>创建数据</a:t>
            </a:r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bigday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today()-bigday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bigday+years(70)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59" name="时间序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因子与时间类型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E2CE-B0A1-8D41-9138-08C8D79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客观事物的属性信息分类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B67CB-C898-7349-8376-76CD2D36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78784"/>
            <a:ext cx="5301762" cy="1811326"/>
          </a:xfrm>
        </p:spPr>
        <p:txBody>
          <a:bodyPr/>
          <a:lstStyle/>
          <a:p>
            <a:r>
              <a:rPr kumimoji="1" lang="zh-CN" altLang="en-US" dirty="0"/>
              <a:t>定类属性：标明类别</a:t>
            </a:r>
            <a:endParaRPr kumimoji="1" lang="en-US" altLang="zh-CN" dirty="0"/>
          </a:p>
          <a:p>
            <a:r>
              <a:rPr kumimoji="1" lang="zh-CN" altLang="en-US" dirty="0"/>
              <a:t>定序属性：标明顺序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1968D6-5724-5148-B042-38A657ACFBB6}"/>
              </a:ext>
            </a:extLst>
          </p:cNvPr>
          <p:cNvGraphicFramePr>
            <a:graphicFrameLocks noGrp="1"/>
          </p:cNvGraphicFramePr>
          <p:nvPr/>
        </p:nvGraphicFramePr>
        <p:xfrm>
          <a:off x="6204438" y="2091431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3007FA9-3EC5-D54D-B958-691E742C6A7E}"/>
              </a:ext>
            </a:extLst>
          </p:cNvPr>
          <p:cNvSpPr txBox="1">
            <a:spLocks/>
          </p:cNvSpPr>
          <p:nvPr/>
        </p:nvSpPr>
        <p:spPr>
          <a:xfrm>
            <a:off x="571500" y="4267089"/>
            <a:ext cx="5301762" cy="18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 dirty="0"/>
              <a:t>定距属性：测量差距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定比属性：测量比率</a:t>
            </a:r>
            <a:endParaRPr kumimoji="1"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A32F02-3BDB-8245-AB8E-F85DCE941036}"/>
              </a:ext>
            </a:extLst>
          </p:cNvPr>
          <p:cNvSpPr/>
          <p:nvPr/>
        </p:nvSpPr>
        <p:spPr>
          <a:xfrm>
            <a:off x="6011496" y="2725616"/>
            <a:ext cx="2587381" cy="82647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08162C-31B9-0B48-B839-27BF12B34988}"/>
              </a:ext>
            </a:extLst>
          </p:cNvPr>
          <p:cNvSpPr/>
          <p:nvPr/>
        </p:nvSpPr>
        <p:spPr>
          <a:xfrm>
            <a:off x="8493858" y="3262988"/>
            <a:ext cx="1406769" cy="923290"/>
          </a:xfrm>
          <a:prstGeom prst="ellipse">
            <a:avLst/>
          </a:prstGeom>
          <a:noFill/>
          <a:ln w="28575" cap="flat">
            <a:solidFill>
              <a:srgbClr val="043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5A3C30-9867-AD43-9172-FE5A328CF4F2}"/>
              </a:ext>
            </a:extLst>
          </p:cNvPr>
          <p:cNvSpPr/>
          <p:nvPr/>
        </p:nvSpPr>
        <p:spPr>
          <a:xfrm>
            <a:off x="9917723" y="2635675"/>
            <a:ext cx="1406769" cy="826477"/>
          </a:xfrm>
          <a:prstGeom prst="ellipse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519859-D295-AC40-B703-46BF8AF2CA0D}"/>
              </a:ext>
            </a:extLst>
          </p:cNvPr>
          <p:cNvSpPr/>
          <p:nvPr/>
        </p:nvSpPr>
        <p:spPr>
          <a:xfrm>
            <a:off x="11219473" y="3328061"/>
            <a:ext cx="1406769" cy="826477"/>
          </a:xfrm>
          <a:prstGeom prst="ellipse">
            <a:avLst/>
          </a:prstGeom>
          <a:noFill/>
          <a:ln w="28575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09BC6-BFC7-42B9-BEBC-1550BBBDA853}"/>
              </a:ext>
            </a:extLst>
          </p:cNvPr>
          <p:cNvSpPr txBox="1"/>
          <p:nvPr/>
        </p:nvSpPr>
        <p:spPr>
          <a:xfrm>
            <a:off x="2433918" y="6815976"/>
            <a:ext cx="62581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问题：身份证号是什么类型属性？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78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2C4FB8-DA8D-46F9-98F9-0D55AB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分类数据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factor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对连续数值型数据进行区间分段，方便对数据进行分段统计。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936370" y="3044051"/>
            <a:ext cx="9364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&gt; f_ages=cut(ages,breaks = 3)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(19,25.3]   (31.7,38]   (31.7,38]   (19,25.3]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[5] (19,25.3]   (25.3,31.7] (19,25.3]   (19,25.3]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[9] (31.7,38]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Levels: (19,25.3] (25.3,31.7] (31.7,38]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516C0-939D-BB4B-B9AA-80C1FFC6A3D6}"/>
              </a:ext>
            </a:extLst>
          </p:cNvPr>
          <p:cNvSpPr/>
          <p:nvPr/>
        </p:nvSpPr>
        <p:spPr>
          <a:xfrm>
            <a:off x="993732" y="5857205"/>
            <a:ext cx="9915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&gt; f_ages=cut(ages,breaks = c(18,25,30,Inf))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(18,25]  (30,Inf] (30,Inf] (18,25]  (18,25]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[6] (25,30]  (18,25]  (18,25]  (30,Inf]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Levels: (18,25] (25,30] (30,Inf]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E51C7EF-811E-994E-ADAA-5C3889F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</p:spPr>
        <p:txBody>
          <a:bodyPr>
            <a:normAutofit/>
          </a:bodyPr>
          <a:lstStyle/>
          <a:p>
            <a:r>
              <a:rPr lang="zh-CN" altLang="en-US" dirty="0"/>
              <a:t>分类数据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1D45-A079-134E-BEDE-712CF7E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属性和数据的类型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6FDB69-86A3-9742-8815-7FD3DEE65C50}"/>
              </a:ext>
            </a:extLst>
          </p:cNvPr>
          <p:cNvGrpSpPr/>
          <p:nvPr/>
        </p:nvGrpSpPr>
        <p:grpSpPr>
          <a:xfrm>
            <a:off x="4985305" y="3028240"/>
            <a:ext cx="1776370" cy="3085770"/>
            <a:chOff x="4985305" y="3028240"/>
            <a:chExt cx="1776370" cy="308577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AAAAA4-227D-2D43-A4D8-5FA48C2F0681}"/>
                </a:ext>
              </a:extLst>
            </p:cNvPr>
            <p:cNvSpPr txBox="1"/>
            <p:nvPr/>
          </p:nvSpPr>
          <p:spPr>
            <a:xfrm>
              <a:off x="4985305" y="3028240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定性数据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E32DCC-DEE7-3B49-A03B-1086AF2141C5}"/>
                </a:ext>
              </a:extLst>
            </p:cNvPr>
            <p:cNvSpPr txBox="1"/>
            <p:nvPr/>
          </p:nvSpPr>
          <p:spPr>
            <a:xfrm>
              <a:off x="5017608" y="5518975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定量数据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6C82C3-EF30-6D46-B7C7-6AD43920B6A3}"/>
              </a:ext>
            </a:extLst>
          </p:cNvPr>
          <p:cNvGrpSpPr/>
          <p:nvPr/>
        </p:nvGrpSpPr>
        <p:grpSpPr>
          <a:xfrm>
            <a:off x="363741" y="2583493"/>
            <a:ext cx="4233689" cy="3991580"/>
            <a:chOff x="363741" y="2583493"/>
            <a:chExt cx="4233689" cy="39915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8FC79D-574C-054A-9930-499DD286B1B1}"/>
                </a:ext>
              </a:extLst>
            </p:cNvPr>
            <p:cNvSpPr txBox="1"/>
            <p:nvPr/>
          </p:nvSpPr>
          <p:spPr>
            <a:xfrm>
              <a:off x="363741" y="4305211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属性类型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CFDF43-4911-FA4C-8A7A-7C66787AA880}"/>
                </a:ext>
              </a:extLst>
            </p:cNvPr>
            <p:cNvSpPr txBox="1"/>
            <p:nvPr/>
          </p:nvSpPr>
          <p:spPr>
            <a:xfrm>
              <a:off x="2845843" y="2583493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定类属性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361AF8-9F4D-B243-9AF8-77E147843E9D}"/>
                </a:ext>
              </a:extLst>
            </p:cNvPr>
            <p:cNvSpPr txBox="1"/>
            <p:nvPr/>
          </p:nvSpPr>
          <p:spPr>
            <a:xfrm>
              <a:off x="2853363" y="332575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定序属性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5F4234-08B1-1E4F-AB41-A49D77024698}"/>
                </a:ext>
              </a:extLst>
            </p:cNvPr>
            <p:cNvSpPr txBox="1"/>
            <p:nvPr/>
          </p:nvSpPr>
          <p:spPr>
            <a:xfrm>
              <a:off x="2830803" y="5258094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定距属性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E56017-2361-8E4C-9280-0B068C787379}"/>
                </a:ext>
              </a:extLst>
            </p:cNvPr>
            <p:cNvSpPr txBox="1"/>
            <p:nvPr/>
          </p:nvSpPr>
          <p:spPr>
            <a:xfrm>
              <a:off x="2853363" y="598003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定比属性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FCB03A9-08E6-B34D-887A-46E31364282E}"/>
                </a:ext>
              </a:extLst>
            </p:cNvPr>
            <p:cNvGrpSpPr/>
            <p:nvPr/>
          </p:nvGrpSpPr>
          <p:grpSpPr>
            <a:xfrm>
              <a:off x="2100288" y="2702867"/>
              <a:ext cx="745555" cy="3799722"/>
              <a:chOff x="2100288" y="2702867"/>
              <a:chExt cx="745555" cy="3799722"/>
            </a:xfrm>
          </p:grpSpPr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1D90FA31-75AE-3D42-8BAB-361A2BBEDB42}"/>
                  </a:ext>
                </a:extLst>
              </p:cNvPr>
              <p:cNvSpPr/>
              <p:nvPr/>
            </p:nvSpPr>
            <p:spPr>
              <a:xfrm>
                <a:off x="2107808" y="2702867"/>
                <a:ext cx="738035" cy="3799722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8CD33B0D-A73B-9345-9016-3604794B723D}"/>
                  </a:ext>
                </a:extLst>
              </p:cNvPr>
              <p:cNvSpPr/>
              <p:nvPr/>
            </p:nvSpPr>
            <p:spPr>
              <a:xfrm>
                <a:off x="2100288" y="3602953"/>
                <a:ext cx="738035" cy="1952659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F9C35E5-9179-F342-A5A7-BE8FE6DF6CA4}"/>
              </a:ext>
            </a:extLst>
          </p:cNvPr>
          <p:cNvSpPr/>
          <p:nvPr/>
        </p:nvSpPr>
        <p:spPr>
          <a:xfrm rot="10800000">
            <a:off x="9480090" y="2540077"/>
            <a:ext cx="738035" cy="3799722"/>
          </a:xfrm>
          <a:prstGeom prst="leftBrace">
            <a:avLst>
              <a:gd name="adj1" fmla="val 82194"/>
              <a:gd name="adj2" fmla="val 50000"/>
            </a:avLst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0C62B5-A007-2643-B776-96C7D7A4AC4C}"/>
              </a:ext>
            </a:extLst>
          </p:cNvPr>
          <p:cNvSpPr txBox="1"/>
          <p:nvPr/>
        </p:nvSpPr>
        <p:spPr>
          <a:xfrm>
            <a:off x="10486741" y="5385003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数值型数据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801C63-8825-3141-81AA-CD00D734EBAB}"/>
              </a:ext>
            </a:extLst>
          </p:cNvPr>
          <p:cNvSpPr txBox="1"/>
          <p:nvPr/>
        </p:nvSpPr>
        <p:spPr>
          <a:xfrm>
            <a:off x="10486623" y="4142420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逻辑型数据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3107DC-CA04-E040-AE75-18046BDF2BE7}"/>
              </a:ext>
            </a:extLst>
          </p:cNvPr>
          <p:cNvSpPr txBox="1"/>
          <p:nvPr/>
        </p:nvSpPr>
        <p:spPr>
          <a:xfrm>
            <a:off x="10464250" y="3007918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字符型数据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869570-1D0D-DC48-8216-5062CDF09B7A}"/>
              </a:ext>
            </a:extLst>
          </p:cNvPr>
          <p:cNvGrpSpPr/>
          <p:nvPr/>
        </p:nvGrpSpPr>
        <p:grpSpPr>
          <a:xfrm>
            <a:off x="6867537" y="2837594"/>
            <a:ext cx="2612553" cy="3279152"/>
            <a:chOff x="6867537" y="2837594"/>
            <a:chExt cx="2612553" cy="32791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6EDC44-D3B4-9440-A53F-BAA0A8DF7B6F}"/>
                </a:ext>
              </a:extLst>
            </p:cNvPr>
            <p:cNvGrpSpPr/>
            <p:nvPr/>
          </p:nvGrpSpPr>
          <p:grpSpPr>
            <a:xfrm>
              <a:off x="7703719" y="2837594"/>
              <a:ext cx="1776371" cy="3279152"/>
              <a:chOff x="7703719" y="2837594"/>
              <a:chExt cx="1776371" cy="32791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15EDC2-FF15-7F4C-856F-BC908A39012E}"/>
                  </a:ext>
                </a:extLst>
              </p:cNvPr>
              <p:cNvSpPr txBox="1"/>
              <p:nvPr/>
            </p:nvSpPr>
            <p:spPr>
              <a:xfrm>
                <a:off x="7703720" y="2837594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比较判断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918C73-BD3D-124F-8793-7E3C5241F107}"/>
                  </a:ext>
                </a:extLst>
              </p:cNvPr>
              <p:cNvSpPr txBox="1"/>
              <p:nvPr/>
            </p:nvSpPr>
            <p:spPr>
              <a:xfrm>
                <a:off x="7703719" y="37202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排序操作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8D8FB-A384-6742-9452-2966AEFBAEE9}"/>
                  </a:ext>
                </a:extLst>
              </p:cNvPr>
              <p:cNvSpPr txBox="1"/>
              <p:nvPr/>
            </p:nvSpPr>
            <p:spPr>
              <a:xfrm>
                <a:off x="7736023" y="55217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数值运算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43ABBAF5-9D96-9C48-89F3-ABB2544F4542}"/>
                </a:ext>
              </a:extLst>
            </p:cNvPr>
            <p:cNvSpPr/>
            <p:nvPr/>
          </p:nvSpPr>
          <p:spPr>
            <a:xfrm>
              <a:off x="6867537" y="4085309"/>
              <a:ext cx="673751" cy="130429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1" i="0" u="none" strike="noStrike" spc="50" normalizeH="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B24AB1E9-7C8E-4B9A-AF86-EF1C545C964F}"/>
              </a:ext>
            </a:extLst>
          </p:cNvPr>
          <p:cNvSpPr/>
          <p:nvPr/>
        </p:nvSpPr>
        <p:spPr>
          <a:xfrm>
            <a:off x="10313894" y="2540077"/>
            <a:ext cx="2690906" cy="450618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2697-6517-49E5-A0D7-215AB3BA4521}"/>
              </a:ext>
            </a:extLst>
          </p:cNvPr>
          <p:cNvSpPr txBox="1"/>
          <p:nvPr/>
        </p:nvSpPr>
        <p:spPr>
          <a:xfrm>
            <a:off x="10229018" y="7186642"/>
            <a:ext cx="269090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计算机中数据的基本类型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4B858-538A-4957-8D96-757BA5848B73}"/>
              </a:ext>
            </a:extLst>
          </p:cNvPr>
          <p:cNvCxnSpPr/>
          <p:nvPr/>
        </p:nvCxnSpPr>
        <p:spPr>
          <a:xfrm>
            <a:off x="7180729" y="1627094"/>
            <a:ext cx="0" cy="7449671"/>
          </a:xfrm>
          <a:prstGeom prst="line">
            <a:avLst/>
          </a:prstGeom>
          <a:noFill/>
          <a:ln w="38100" cap="flat">
            <a:solidFill>
              <a:srgbClr val="0000F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00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3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59" name="时间序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因子与时间类型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日期/时间数据</a:t>
            </a:r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操作</a:t>
            </a:r>
            <a:r>
              <a:rPr dirty="0" err="1"/>
              <a:t>时间</a:t>
            </a:r>
            <a:r>
              <a:rPr lang="zh-CN" altLang="en-US" dirty="0"/>
              <a:t>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日期/时间数据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15" name="读取系统时间：">
            <a:extLst>
              <a:ext uri="{FF2B5EF4-FFF2-40B4-BE49-F238E27FC236}">
                <a16:creationId xmlns:a16="http://schemas.microsoft.com/office/drawing/2014/main" id="{C99E511B-7ED7-414F-91F7-B0F66E9199AE}"/>
              </a:ext>
            </a:extLst>
          </p:cNvPr>
          <p:cNvSpPr txBox="1"/>
          <p:nvPr/>
        </p:nvSpPr>
        <p:spPr>
          <a:xfrm>
            <a:off x="759135" y="5863834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时间数据的两种类型：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			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			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20BE60-482A-FE47-9958-249103511560}"/>
              </a:ext>
            </a:extLst>
          </p:cNvPr>
          <p:cNvSpPr/>
          <p:nvPr/>
        </p:nvSpPr>
        <p:spPr>
          <a:xfrm>
            <a:off x="4813786" y="7739312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AD43-3142-4DBB-98CF-41DE660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工具包将日期时间数据大幅简化，字符格式能够接受非常随意的方式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lubridate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287105"/>
            <a:ext cx="428691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746</Words>
  <Application>Microsoft Macintosh PowerPoint</Application>
  <PresentationFormat>自定义</PresentationFormat>
  <Paragraphs>149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分类数据</vt:lpstr>
      <vt:lpstr>客观事物的属性信息分类</vt:lpstr>
      <vt:lpstr>分类数据</vt:lpstr>
      <vt:lpstr>分类数据</vt:lpstr>
      <vt:lpstr>属性和数据的类型</vt:lpstr>
      <vt:lpstr>时间数据</vt:lpstr>
      <vt:lpstr>日期/时间数据</vt:lpstr>
      <vt:lpstr>时间数据</vt:lpstr>
      <vt:lpstr>时间数据</vt:lpstr>
      <vt:lpstr>时间数据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2019-09-24T16:05:48Z</dcterms:modified>
</cp:coreProperties>
</file>