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54E2-2881-4243-A134-C9E9578C8D56}" type="datetimeFigureOut">
              <a:rPr lang="fr-FR" smtClean="0"/>
              <a:t>26/08/2014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BFE5-AEA5-C640-91E8-6329B8F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6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3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0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2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1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8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0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1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3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8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foo25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2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8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4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00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Macintosh PowerPoint</Application>
  <PresentationFormat>Présentation à l'écran 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foo1</vt:lpstr>
      <vt:lpstr>foo2</vt:lpstr>
      <vt:lpstr>foo3</vt:lpstr>
      <vt:lpstr>foo4</vt:lpstr>
      <vt:lpstr>foo5</vt:lpstr>
      <vt:lpstr>foo6</vt:lpstr>
      <vt:lpstr>foo7</vt:lpstr>
      <vt:lpstr>foo8</vt:lpstr>
      <vt:lpstr>foo9</vt:lpstr>
      <vt:lpstr>foo10</vt:lpstr>
      <vt:lpstr>foo11</vt:lpstr>
      <vt:lpstr>foo12</vt:lpstr>
      <vt:lpstr>foo13</vt:lpstr>
      <vt:lpstr>foo14</vt:lpstr>
      <vt:lpstr>foo15</vt:lpstr>
      <vt:lpstr>foo16</vt:lpstr>
      <vt:lpstr>foo17</vt:lpstr>
      <vt:lpstr>foo18</vt:lpstr>
      <vt:lpstr>foo19</vt:lpstr>
      <vt:lpstr>foo20</vt:lpstr>
      <vt:lpstr>foo21</vt:lpstr>
      <vt:lpstr>foo22</vt:lpstr>
      <vt:lpstr>foo23</vt:lpstr>
      <vt:lpstr>foo24</vt:lpstr>
      <vt:lpstr>foo25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foo1</dc:title>
  <dc:creator>Nicolas</dc:creator>
  <cp:lastModifiedBy>Nicolas</cp:lastModifiedBy>
  <cp:revision>2</cp:revision>
  <dcterms:created xsi:type="dcterms:W3CDTF">2014-08-26T10:46:52Z</dcterms:created>
  <dcterms:modified xsi:type="dcterms:W3CDTF">2014-08-26T10:50:22Z</dcterms:modified>
</cp:coreProperties>
</file>