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FB0B-C594-4031-BE5D-1D6169032C8D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5F4F-15C1-4356-9850-8CE21B9E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4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mtClean="0"/>
              <a:t>This is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5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17701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This is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title</dc:title>
  <dc:creator>exoplatform</dc:creator>
  <cp:lastModifiedBy>exoplatform</cp:lastModifiedBy>
  <cp:revision>4</cp:revision>
  <dcterms:created xsi:type="dcterms:W3CDTF">2014-08-19T08:21:17Z</dcterms:created>
  <dcterms:modified xsi:type="dcterms:W3CDTF">2014-08-19T15:23:08Z</dcterms:modified>
</cp:coreProperties>
</file>