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79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9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4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7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0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98DA-DFFB-451F-80D8-21F4C78324A5}" type="datetimeFigureOut">
              <a:rPr lang="ru-RU" smtClean="0"/>
              <a:t>31.08.2010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CA54-B97E-4424-B381-190549557C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18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53880" y="398160"/>
            <a:ext cx="7772040" cy="757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 sz="2400" b="1"/>
              <a:t>TEST POWERPOINT</a:t>
            </a:r>
            <a:endParaRPr/>
          </a:p>
        </p:txBody>
      </p:sp>
      <p:sp>
        <p:nvSpPr>
          <p:cNvPr id="5" name="CustomShape 2"/>
          <p:cNvSpPr/>
          <p:nvPr/>
        </p:nvSpPr>
        <p:spPr>
          <a:xfrm>
            <a:off x="304920" y="1466640"/>
            <a:ext cx="8533800" cy="48002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322"/>
              </a:lnSpc>
              <a:buSzPct val="45000"/>
              <a:buFont typeface="Arial"/>
              <a:buChar char="•"/>
            </a:pPr>
            <a:r>
              <a:rPr lang="en-US" sz="2400" dirty="0">
                <a:latin typeface="Arial"/>
              </a:rPr>
              <a:t>Manchester United </a:t>
            </a:r>
            <a:endParaRPr dirty="0"/>
          </a:p>
          <a:p>
            <a:pPr>
              <a:lnSpc>
                <a:spcPts val="322"/>
              </a:lnSpc>
              <a:buSzPct val="45000"/>
              <a:buFont typeface="Arial"/>
              <a:buChar char="•"/>
            </a:pPr>
            <a:r>
              <a:rPr lang="en-US" sz="2400" dirty="0" smtClean="0">
                <a:latin typeface="Arial"/>
              </a:rPr>
              <a:t>AC </a:t>
            </a:r>
            <a:r>
              <a:rPr lang="en-US" sz="2400" dirty="0">
                <a:latin typeface="Arial"/>
              </a:rPr>
              <a:t>Milan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90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294920" y="81000"/>
            <a:ext cx="7767360" cy="752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/>
            <a:r>
              <a:rPr lang="en-US"/>
              <a:t>SLIDE 2 </a:t>
            </a:r>
            <a:endParaRPr/>
          </a:p>
        </p:txBody>
      </p:sp>
      <p:sp>
        <p:nvSpPr>
          <p:cNvPr id="7" name="CustomShape 2"/>
          <p:cNvSpPr/>
          <p:nvPr/>
        </p:nvSpPr>
        <p:spPr>
          <a:xfrm>
            <a:off x="685440" y="1143000"/>
            <a:ext cx="7767360" cy="47973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  <a:buSzPct val="45000"/>
              <a:buFont typeface="Times New Roman"/>
              <a:buChar char="•"/>
            </a:pPr>
            <a:r>
              <a:rPr lang="en-US"/>
              <a:t>Eric Cantona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Times New Roman"/>
              <a:buChar char="•"/>
            </a:pPr>
            <a:r>
              <a:rPr lang="en-US"/>
              <a:t>Kaka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Times New Roman"/>
              <a:buChar char="•"/>
            </a:pPr>
            <a:r>
              <a:rPr lang="en-US"/>
              <a:t>Ronaldo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Times New Roman"/>
              <a:buChar char="•"/>
            </a:pPr>
            <a:r>
              <a:rPr lang="en-US"/>
              <a:t>The natural scients universitys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606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test-Title</dc:title>
  <dc:subject>test-Subject</dc:subject>
  <dc:creator>Max Yakimenko</dc:creator>
  <cp:keywords>test-Keywords</cp:keywords>
  <dc:description>test-Comments</dc:description>
  <cp:lastModifiedBy>Max Yakimenko</cp:lastModifiedBy>
  <cp:revision>2</cp:revision>
  <dcterms:created xsi:type="dcterms:W3CDTF">2010-08-31T07:55:58Z</dcterms:created>
  <dcterms:modified xsi:type="dcterms:W3CDTF">2010-08-31T07:59:37Z</dcterms:modified>
</cp:coreProperties>
</file>