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7" autoAdjust="0"/>
  </p:normalViewPr>
  <p:slideViewPr>
    <p:cSldViewPr>
      <p:cViewPr varScale="1">
        <p:scale>
          <a:sx n="52" d="100"/>
          <a:sy n="52" d="100"/>
        </p:scale>
        <p:origin x="-47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7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1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9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Gatherer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1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Dummy main was used to test the whole first spiral</a:t>
            </a:r>
          </a:p>
          <a:p>
            <a:r>
              <a:rPr lang="en-US" dirty="0" smtClean="0"/>
              <a:t>Twitter API calls were slow</a:t>
            </a:r>
          </a:p>
          <a:p>
            <a:r>
              <a:rPr lang="en-US" dirty="0" smtClean="0"/>
              <a:t>Twitter4J and JDBC had different structures for returning data</a:t>
            </a:r>
            <a:endParaRPr lang="en-US" dirty="0"/>
          </a:p>
          <a:p>
            <a:pPr lvl="1"/>
            <a:r>
              <a:rPr lang="en-US" dirty="0" smtClean="0"/>
              <a:t>Need uniform structure for tweets</a:t>
            </a:r>
          </a:p>
          <a:p>
            <a:r>
              <a:rPr lang="en-US" dirty="0" smtClean="0"/>
              <a:t>Profanity</a:t>
            </a:r>
          </a:p>
        </p:txBody>
      </p:sp>
    </p:spTree>
    <p:extLst>
      <p:ext uri="{BB962C8B-B14F-4D97-AF65-F5344CB8AC3E}">
        <p14:creationId xmlns:p14="http://schemas.microsoft.com/office/powerpoint/2010/main" val="151138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2 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tweets in a GUI</a:t>
            </a:r>
          </a:p>
          <a:p>
            <a:r>
              <a:rPr lang="en-US" dirty="0" smtClean="0"/>
              <a:t>Filter profanity</a:t>
            </a:r>
          </a:p>
          <a:p>
            <a:r>
              <a:rPr lang="en-US" dirty="0" smtClean="0"/>
              <a:t>Return tweets within program in a unified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5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2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class</a:t>
            </a:r>
          </a:p>
          <a:p>
            <a:pPr lvl="1"/>
            <a:r>
              <a:rPr lang="en-US" dirty="0" smtClean="0"/>
              <a:t>Uniform structure for use throughout program</a:t>
            </a:r>
          </a:p>
          <a:p>
            <a:r>
              <a:rPr lang="en-US" dirty="0" smtClean="0"/>
              <a:t>Profanity filter</a:t>
            </a:r>
          </a:p>
          <a:p>
            <a:pPr lvl="1"/>
            <a:r>
              <a:rPr lang="en-US" dirty="0" smtClean="0"/>
              <a:t>How to design efficiently</a:t>
            </a:r>
          </a:p>
          <a:p>
            <a:pPr lvl="1"/>
            <a:r>
              <a:rPr lang="en-US" dirty="0" smtClean="0"/>
              <a:t>Cover most cases</a:t>
            </a:r>
          </a:p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Display tweets in a concise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2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2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2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4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Gatherer</a:t>
            </a:r>
          </a:p>
          <a:p>
            <a:r>
              <a:rPr lang="en-US" dirty="0" smtClean="0"/>
              <a:t>Collect data from Twitter</a:t>
            </a:r>
          </a:p>
          <a:p>
            <a:r>
              <a:rPr lang="en-US" dirty="0" smtClean="0"/>
              <a:t>Store to database for later access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0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Design 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r>
              <a:rPr lang="en-US" dirty="0" smtClean="0"/>
              <a:t>Easy to debug individual cycles</a:t>
            </a:r>
          </a:p>
          <a:p>
            <a:r>
              <a:rPr lang="en-US" dirty="0" smtClean="0"/>
              <a:t>Implementation becomes more flexible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r>
              <a:rPr lang="en-US" dirty="0" smtClean="0"/>
              <a:t>Individual cycles may not fit together very well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96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Overall Requirements Analysis - Functional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Search query</a:t>
            </a:r>
          </a:p>
          <a:p>
            <a:pPr lvl="1"/>
            <a:r>
              <a:rPr lang="en-US" dirty="0" smtClean="0"/>
              <a:t>Twitter or database</a:t>
            </a:r>
          </a:p>
          <a:p>
            <a:pPr lvl="1"/>
            <a:r>
              <a:rPr lang="en-US" dirty="0" smtClean="0"/>
              <a:t>Sorting options</a:t>
            </a:r>
          </a:p>
          <a:p>
            <a:pPr lvl="1"/>
            <a:r>
              <a:rPr lang="en-US" dirty="0" smtClean="0"/>
              <a:t>Save to database</a:t>
            </a:r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List of tweets</a:t>
            </a:r>
          </a:p>
          <a:p>
            <a:pPr lvl="1"/>
            <a:r>
              <a:rPr lang="en-US" dirty="0" smtClean="0"/>
              <a:t>Display data about tweets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Search Twitter</a:t>
            </a:r>
          </a:p>
          <a:p>
            <a:pPr lvl="1"/>
            <a:r>
              <a:rPr lang="en-US" dirty="0" smtClean="0"/>
              <a:t>Search database</a:t>
            </a:r>
          </a:p>
          <a:p>
            <a:pPr lvl="1"/>
            <a:r>
              <a:rPr lang="en-US" dirty="0" smtClean="0"/>
              <a:t>Return tweets</a:t>
            </a:r>
          </a:p>
          <a:p>
            <a:pPr lvl="1"/>
            <a:r>
              <a:rPr lang="en-US" dirty="0" smtClean="0"/>
              <a:t>Use sorting options to display correctly</a:t>
            </a:r>
          </a:p>
        </p:txBody>
      </p:sp>
    </p:spTree>
    <p:extLst>
      <p:ext uri="{BB962C8B-B14F-4D97-AF65-F5344CB8AC3E}">
        <p14:creationId xmlns:p14="http://schemas.microsoft.com/office/powerpoint/2010/main" val="18133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 Priority</a:t>
            </a:r>
            <a:endParaRPr lang="en-US" dirty="0" smtClean="0"/>
          </a:p>
          <a:p>
            <a:pPr lvl="1"/>
            <a:r>
              <a:rPr lang="en-US" dirty="0" smtClean="0"/>
              <a:t>Search query</a:t>
            </a:r>
          </a:p>
          <a:p>
            <a:pPr lvl="1"/>
            <a:r>
              <a:rPr lang="en-US" dirty="0" smtClean="0"/>
              <a:t>List of tweets</a:t>
            </a:r>
          </a:p>
          <a:p>
            <a:pPr lvl="1"/>
            <a:r>
              <a:rPr lang="en-US" dirty="0" smtClean="0"/>
              <a:t>Search Twitter</a:t>
            </a:r>
          </a:p>
          <a:p>
            <a:pPr lvl="1"/>
            <a:r>
              <a:rPr lang="en-US" dirty="0" smtClean="0"/>
              <a:t>List of tweets</a:t>
            </a:r>
          </a:p>
          <a:p>
            <a:r>
              <a:rPr lang="en-US" dirty="0" smtClean="0"/>
              <a:t>Second Priority</a:t>
            </a:r>
          </a:p>
          <a:p>
            <a:pPr lvl="1"/>
            <a:r>
              <a:rPr lang="en-US" dirty="0" smtClean="0"/>
              <a:t>Save to database</a:t>
            </a:r>
            <a:endParaRPr lang="en-US" dirty="0" smtClean="0"/>
          </a:p>
          <a:p>
            <a:pPr lvl="1"/>
            <a:r>
              <a:rPr lang="en-US" dirty="0" smtClean="0"/>
              <a:t>Twitter or database</a:t>
            </a:r>
          </a:p>
          <a:p>
            <a:pPr lvl="1"/>
            <a:r>
              <a:rPr lang="en-US" dirty="0" smtClean="0"/>
              <a:t>Search database</a:t>
            </a:r>
            <a:endParaRPr lang="en-US" dirty="0" smtClean="0"/>
          </a:p>
          <a:p>
            <a:pPr lvl="1"/>
            <a:r>
              <a:rPr lang="en-US" dirty="0" smtClean="0"/>
              <a:t>Sorting options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Third priority</a:t>
            </a:r>
          </a:p>
          <a:p>
            <a:pPr lvl="1"/>
            <a:r>
              <a:rPr lang="en-US" dirty="0" smtClean="0"/>
              <a:t>Sorting options</a:t>
            </a:r>
            <a:endParaRPr lang="en-US" dirty="0" smtClean="0"/>
          </a:p>
          <a:p>
            <a:pPr lvl="1"/>
            <a:r>
              <a:rPr lang="en-US" dirty="0" smtClean="0"/>
              <a:t>Use sorting options to display correctly</a:t>
            </a:r>
            <a:endParaRPr lang="en-US" dirty="0"/>
          </a:p>
          <a:p>
            <a:pPr lvl="1"/>
            <a:r>
              <a:rPr lang="en-US" dirty="0" smtClean="0"/>
              <a:t>Display data about tweets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8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Object orientation</a:t>
            </a:r>
          </a:p>
          <a:p>
            <a:pPr lvl="1"/>
            <a:r>
              <a:rPr lang="en-US" dirty="0" smtClean="0"/>
              <a:t>Prior experience</a:t>
            </a:r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Free</a:t>
            </a:r>
            <a:endParaRPr lang="en-US" dirty="0"/>
          </a:p>
          <a:p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Prior experience</a:t>
            </a:r>
          </a:p>
        </p:txBody>
      </p:sp>
    </p:spTree>
    <p:extLst>
      <p:ext uri="{BB962C8B-B14F-4D97-AF65-F5344CB8AC3E}">
        <p14:creationId xmlns:p14="http://schemas.microsoft.com/office/powerpoint/2010/main" val="25577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1 Requirements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Search query</a:t>
            </a:r>
          </a:p>
          <a:p>
            <a:pPr lvl="1"/>
            <a:r>
              <a:rPr lang="en-US" dirty="0" smtClean="0"/>
              <a:t>Twitter or database</a:t>
            </a:r>
          </a:p>
          <a:p>
            <a:pPr lvl="1"/>
            <a:r>
              <a:rPr lang="en-US" dirty="0" smtClean="0"/>
              <a:t>Keyword or username</a:t>
            </a:r>
          </a:p>
          <a:p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List of tweets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Search Twitter</a:t>
            </a:r>
          </a:p>
          <a:p>
            <a:pPr lvl="1"/>
            <a:r>
              <a:rPr lang="en-US" dirty="0" smtClean="0"/>
              <a:t>Search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3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1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Java</a:t>
            </a:r>
          </a:p>
          <a:p>
            <a:pPr lvl="1"/>
            <a:r>
              <a:rPr lang="en-US" dirty="0" smtClean="0"/>
              <a:t>Twitter 4J API</a:t>
            </a:r>
          </a:p>
          <a:p>
            <a:pPr lvl="1"/>
            <a:r>
              <a:rPr lang="en-US" dirty="0" smtClean="0"/>
              <a:t>Java Database Connectivity API</a:t>
            </a:r>
          </a:p>
        </p:txBody>
      </p:sp>
    </p:spTree>
    <p:extLst>
      <p:ext uri="{BB962C8B-B14F-4D97-AF65-F5344CB8AC3E}">
        <p14:creationId xmlns:p14="http://schemas.microsoft.com/office/powerpoint/2010/main" val="131665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1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connection class</a:t>
            </a:r>
          </a:p>
          <a:p>
            <a:r>
              <a:rPr lang="en-US" dirty="0" smtClean="0"/>
              <a:t>SQL connection class</a:t>
            </a:r>
          </a:p>
          <a:p>
            <a:pPr lvl="1"/>
            <a:r>
              <a:rPr lang="en-US" dirty="0" smtClean="0"/>
              <a:t>Basic insert/select methods</a:t>
            </a:r>
          </a:p>
          <a:p>
            <a:r>
              <a:rPr lang="en-US" dirty="0" smtClean="0"/>
              <a:t>Choose between keyword or username search</a:t>
            </a:r>
          </a:p>
          <a:p>
            <a:r>
              <a:rPr lang="en-US" dirty="0" smtClean="0"/>
              <a:t>Enter query that is fed to search function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59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277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Twitter Gatherer</vt:lpstr>
      <vt:lpstr>Topic Declaration</vt:lpstr>
      <vt:lpstr>Spiral Design Methodology</vt:lpstr>
      <vt:lpstr>Overall Requirements Analysis - Functional</vt:lpstr>
      <vt:lpstr>Requirement Priorities</vt:lpstr>
      <vt:lpstr>Decisions</vt:lpstr>
      <vt:lpstr>Spiral 1 Requirements Analysis</vt:lpstr>
      <vt:lpstr>Spiral 1 Design Process</vt:lpstr>
      <vt:lpstr>Spiral 1 Implementation </vt:lpstr>
      <vt:lpstr>Spiral 1 Evaluation</vt:lpstr>
      <vt:lpstr>Spiral 2 Requirements Analysis</vt:lpstr>
      <vt:lpstr>Spiral 2 Design</vt:lpstr>
      <vt:lpstr>Spiral 2 Implementation</vt:lpstr>
      <vt:lpstr>Spiral 2 Evaluation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</dc:creator>
  <cp:lastModifiedBy>Olivia</cp:lastModifiedBy>
  <cp:revision>15</cp:revision>
  <dcterms:created xsi:type="dcterms:W3CDTF">2016-11-15T20:01:44Z</dcterms:created>
  <dcterms:modified xsi:type="dcterms:W3CDTF">2016-11-15T23:45:43Z</dcterms:modified>
</cp:coreProperties>
</file>