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417D-1D7A-4FE0-9940-A38027913BCB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D3A34-78E6-4082-8006-02624C4052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06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056-444A-4AC2-87FA-BC67FD3270B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453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7E11-6838-4C8C-B605-287EBEF53295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259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2C42-FCC6-4A5C-8118-7AA33E43B464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832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B5B6-22C6-43B7-B846-AF50DF4B87C8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160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B044-156B-42C8-8528-45E6D8F5F623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140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8C62-309D-4645-8332-DD63BDCCBD02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551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79A2-1C03-4BAA-B9D0-ED297156D9D9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69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4CE9-F13F-4AB0-A213-247B3E9A2D39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80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6C73-F6EC-4DF7-8174-6903B7CD0993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335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AEEC-6D97-4887-B37E-AB822F99E4A9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00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2D2B-6678-42B2-BB8F-F089E6A123CA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155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3DB7-F287-4DAE-8B62-E9CCC4CECEF8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7A5E-6C32-4F0C-BB62-6C985DF03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846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SQL 1</a:t>
            </a:r>
            <a:r>
              <a:rPr lang="en-US" dirty="0" smtClean="0"/>
              <a:t>   </a:t>
            </a:r>
            <a:r>
              <a:rPr lang="en-US" sz="3000" dirty="0" smtClean="0"/>
              <a:t>SHIPID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rkotiki003\Desktop\Tabel SHIP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0772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82296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71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u="sng" dirty="0" smtClean="0"/>
              <a:t>SQL 2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PORTS                               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C:\Users\rkotiki003\Desktop\Table PO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829" y="1765753"/>
            <a:ext cx="3222171" cy="234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kotiki003\Desktop\Table SHI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4267201" cy="283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87829" y="1752601"/>
            <a:ext cx="3603171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1765754"/>
            <a:ext cx="4267201" cy="282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2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u="sng" dirty="0" smtClean="0"/>
              <a:t>SQL 3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IN" dirty="0" smtClean="0"/>
              <a:t>correlated </a:t>
            </a:r>
            <a:r>
              <a:rPr lang="en-IN" dirty="0" smtClean="0"/>
              <a:t>subquery</a:t>
            </a:r>
          </a:p>
          <a:p>
            <a:pPr algn="just">
              <a:buNone/>
            </a:pPr>
            <a:r>
              <a:rPr lang="en-IN" sz="2800" dirty="0" smtClean="0"/>
              <a:t>    create </a:t>
            </a:r>
            <a:r>
              <a:rPr lang="en-IN" sz="2800" dirty="0" smtClean="0"/>
              <a:t>a single query that lists all the cabins </a:t>
            </a:r>
            <a:r>
              <a:rPr lang="en-IN" sz="2800" dirty="0" smtClean="0"/>
              <a:t>in the ship </a:t>
            </a:r>
            <a:r>
              <a:rPr lang="en-IN" sz="2800" dirty="0" smtClean="0"/>
              <a:t>whose size—as measured by the SQ_FT column—is larger than the </a:t>
            </a:r>
            <a:r>
              <a:rPr lang="en-IN" sz="2800" dirty="0" smtClean="0"/>
              <a:t>average cabin </a:t>
            </a:r>
            <a:r>
              <a:rPr lang="en-IN" sz="2800" dirty="0" smtClean="0"/>
              <a:t>for its </a:t>
            </a:r>
            <a:r>
              <a:rPr lang="en-IN" sz="2800" dirty="0" smtClean="0"/>
              <a:t>ROOM_STYLE  (refer SHIPID table)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7A5E-6C32-4F0C-BB62-6C985DF032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89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47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SQL 1   SHIPID</vt:lpstr>
      <vt:lpstr>SQL 2</vt:lpstr>
      <vt:lpstr>SQL 3</vt:lpstr>
    </vt:vector>
  </TitlesOfParts>
  <Company>PricewaterhouseCoopers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1   SHIPID</dc:title>
  <dc:creator>Rohan Kotiki</dc:creator>
  <cp:lastModifiedBy>RO</cp:lastModifiedBy>
  <cp:revision>4</cp:revision>
  <dcterms:created xsi:type="dcterms:W3CDTF">2014-12-10T07:56:08Z</dcterms:created>
  <dcterms:modified xsi:type="dcterms:W3CDTF">2014-12-10T17:52:45Z</dcterms:modified>
</cp:coreProperties>
</file>