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C0C61-0B44-4CAB-9301-1499091A472D}" v="501" dt="2022-06-30T14:33:53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Olvera" userId="b4c8339fc659e7c2" providerId="Windows Live" clId="Web-{DA4C0C61-0B44-4CAB-9301-1499091A472D}"/>
    <pc:docChg chg="addSld delSld modSld">
      <pc:chgData name="Jesus Olvera" userId="b4c8339fc659e7c2" providerId="Windows Live" clId="Web-{DA4C0C61-0B44-4CAB-9301-1499091A472D}" dt="2022-06-30T14:33:53.583" v="447"/>
      <pc:docMkLst>
        <pc:docMk/>
      </pc:docMkLst>
      <pc:sldChg chg="modSp">
        <pc:chgData name="Jesus Olvera" userId="b4c8339fc659e7c2" providerId="Windows Live" clId="Web-{DA4C0C61-0B44-4CAB-9301-1499091A472D}" dt="2022-06-30T14:30:38.514" v="408" actId="20577"/>
        <pc:sldMkLst>
          <pc:docMk/>
          <pc:sldMk cId="1194440229" sldId="256"/>
        </pc:sldMkLst>
        <pc:spChg chg="mod">
          <ac:chgData name="Jesus Olvera" userId="b4c8339fc659e7c2" providerId="Windows Live" clId="Web-{DA4C0C61-0B44-4CAB-9301-1499091A472D}" dt="2022-06-30T14:16:18.889" v="3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Jesus Olvera" userId="b4c8339fc659e7c2" providerId="Windows Live" clId="Web-{DA4C0C61-0B44-4CAB-9301-1499091A472D}" dt="2022-06-30T14:30:38.514" v="408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 new">
        <pc:chgData name="Jesus Olvera" userId="b4c8339fc659e7c2" providerId="Windows Live" clId="Web-{DA4C0C61-0B44-4CAB-9301-1499091A472D}" dt="2022-06-30T14:20:04.929" v="42" actId="1076"/>
        <pc:sldMkLst>
          <pc:docMk/>
          <pc:sldMk cId="4128191679" sldId="257"/>
        </pc:sldMkLst>
        <pc:spChg chg="del">
          <ac:chgData name="Jesus Olvera" userId="b4c8339fc659e7c2" providerId="Windows Live" clId="Web-{DA4C0C61-0B44-4CAB-9301-1499091A472D}" dt="2022-06-30T14:17:26.064" v="10"/>
          <ac:spMkLst>
            <pc:docMk/>
            <pc:sldMk cId="4128191679" sldId="257"/>
            <ac:spMk id="2" creationId="{CC02AA6B-9B60-2E9B-86D8-F41A0CEDB064}"/>
          </ac:spMkLst>
        </pc:spChg>
        <pc:spChg chg="del">
          <ac:chgData name="Jesus Olvera" userId="b4c8339fc659e7c2" providerId="Windows Live" clId="Web-{DA4C0C61-0B44-4CAB-9301-1499091A472D}" dt="2022-06-30T14:17:21.564" v="9"/>
          <ac:spMkLst>
            <pc:docMk/>
            <pc:sldMk cId="4128191679" sldId="257"/>
            <ac:spMk id="3" creationId="{6F3F3EB2-FE22-78EF-2070-F484E7D2205B}"/>
          </ac:spMkLst>
        </pc:spChg>
        <pc:picChg chg="add mod ord">
          <ac:chgData name="Jesus Olvera" userId="b4c8339fc659e7c2" providerId="Windows Live" clId="Web-{DA4C0C61-0B44-4CAB-9301-1499091A472D}" dt="2022-06-30T14:20:04.929" v="42" actId="1076"/>
          <ac:picMkLst>
            <pc:docMk/>
            <pc:sldMk cId="4128191679" sldId="257"/>
            <ac:picMk id="4" creationId="{380EFF55-0B7E-39D6-113B-0967A73E7AFD}"/>
          </ac:picMkLst>
        </pc:picChg>
        <pc:picChg chg="add del mod">
          <ac:chgData name="Jesus Olvera" userId="b4c8339fc659e7c2" providerId="Windows Live" clId="Web-{DA4C0C61-0B44-4CAB-9301-1499091A472D}" dt="2022-06-30T14:18:27.097" v="28"/>
          <ac:picMkLst>
            <pc:docMk/>
            <pc:sldMk cId="4128191679" sldId="257"/>
            <ac:picMk id="6" creationId="{19783BAB-A833-9494-3C7C-A58394CD980B}"/>
          </ac:picMkLst>
        </pc:picChg>
      </pc:sldChg>
      <pc:sldChg chg="addSp delSp modSp new">
        <pc:chgData name="Jesus Olvera" userId="b4c8339fc659e7c2" providerId="Windows Live" clId="Web-{DA4C0C61-0B44-4CAB-9301-1499091A472D}" dt="2022-06-30T14:20:20.789" v="45" actId="1076"/>
        <pc:sldMkLst>
          <pc:docMk/>
          <pc:sldMk cId="3409989387" sldId="258"/>
        </pc:sldMkLst>
        <pc:spChg chg="del">
          <ac:chgData name="Jesus Olvera" userId="b4c8339fc659e7c2" providerId="Windows Live" clId="Web-{DA4C0C61-0B44-4CAB-9301-1499091A472D}" dt="2022-06-30T14:18:00.143" v="20"/>
          <ac:spMkLst>
            <pc:docMk/>
            <pc:sldMk cId="3409989387" sldId="258"/>
            <ac:spMk id="2" creationId="{283F980F-0A61-9656-1A2F-10240FCA34A2}"/>
          </ac:spMkLst>
        </pc:spChg>
        <pc:spChg chg="del">
          <ac:chgData name="Jesus Olvera" userId="b4c8339fc659e7c2" providerId="Windows Live" clId="Web-{DA4C0C61-0B44-4CAB-9301-1499091A472D}" dt="2022-06-30T14:18:04.190" v="21"/>
          <ac:spMkLst>
            <pc:docMk/>
            <pc:sldMk cId="3409989387" sldId="258"/>
            <ac:spMk id="3" creationId="{13B2081E-0B6D-1935-D941-BF4D1611D827}"/>
          </ac:spMkLst>
        </pc:spChg>
        <pc:spChg chg="add del mod">
          <ac:chgData name="Jesus Olvera" userId="b4c8339fc659e7c2" providerId="Windows Live" clId="Web-{DA4C0C61-0B44-4CAB-9301-1499091A472D}" dt="2022-06-30T14:18:36.519" v="32"/>
          <ac:spMkLst>
            <pc:docMk/>
            <pc:sldMk cId="3409989387" sldId="258"/>
            <ac:spMk id="7" creationId="{6AEE437C-43FC-6766-C843-81E6B8F29D74}"/>
          </ac:spMkLst>
        </pc:spChg>
        <pc:picChg chg="add del mod ord">
          <ac:chgData name="Jesus Olvera" userId="b4c8339fc659e7c2" providerId="Windows Live" clId="Web-{DA4C0C61-0B44-4CAB-9301-1499091A472D}" dt="2022-06-30T14:18:33.972" v="31"/>
          <ac:picMkLst>
            <pc:docMk/>
            <pc:sldMk cId="3409989387" sldId="258"/>
            <ac:picMk id="4" creationId="{CC78D4E8-3ED3-558C-6DA2-A27ACAAD4026}"/>
          </ac:picMkLst>
        </pc:picChg>
        <pc:picChg chg="add del mod">
          <ac:chgData name="Jesus Olvera" userId="b4c8339fc659e7c2" providerId="Windows Live" clId="Web-{DA4C0C61-0B44-4CAB-9301-1499091A472D}" dt="2022-06-30T14:18:33.394" v="30"/>
          <ac:picMkLst>
            <pc:docMk/>
            <pc:sldMk cId="3409989387" sldId="258"/>
            <ac:picMk id="5" creationId="{22F0600C-74A7-F2F0-4E32-577909E42182}"/>
          </ac:picMkLst>
        </pc:picChg>
        <pc:picChg chg="add mod ord">
          <ac:chgData name="Jesus Olvera" userId="b4c8339fc659e7c2" providerId="Windows Live" clId="Web-{DA4C0C61-0B44-4CAB-9301-1499091A472D}" dt="2022-06-30T14:20:20.789" v="45" actId="1076"/>
          <ac:picMkLst>
            <pc:docMk/>
            <pc:sldMk cId="3409989387" sldId="258"/>
            <ac:picMk id="8" creationId="{802DEBDC-024E-D128-8A5C-D980850EEC47}"/>
          </ac:picMkLst>
        </pc:picChg>
      </pc:sldChg>
      <pc:sldChg chg="addSp delSp modSp new">
        <pc:chgData name="Jesus Olvera" userId="b4c8339fc659e7c2" providerId="Windows Live" clId="Web-{DA4C0C61-0B44-4CAB-9301-1499091A472D}" dt="2022-06-30T14:20:54.524" v="51" actId="14100"/>
        <pc:sldMkLst>
          <pc:docMk/>
          <pc:sldMk cId="922978923" sldId="259"/>
        </pc:sldMkLst>
        <pc:spChg chg="del">
          <ac:chgData name="Jesus Olvera" userId="b4c8339fc659e7c2" providerId="Windows Live" clId="Web-{DA4C0C61-0B44-4CAB-9301-1499091A472D}" dt="2022-06-30T14:20:25.023" v="47"/>
          <ac:spMkLst>
            <pc:docMk/>
            <pc:sldMk cId="922978923" sldId="259"/>
            <ac:spMk id="2" creationId="{6650866C-99DF-729D-345C-95425AE7A1D8}"/>
          </ac:spMkLst>
        </pc:spChg>
        <pc:spChg chg="del">
          <ac:chgData name="Jesus Olvera" userId="b4c8339fc659e7c2" providerId="Windows Live" clId="Web-{DA4C0C61-0B44-4CAB-9301-1499091A472D}" dt="2022-06-30T14:20:42.461" v="48"/>
          <ac:spMkLst>
            <pc:docMk/>
            <pc:sldMk cId="922978923" sldId="259"/>
            <ac:spMk id="3" creationId="{C451C2A7-2423-5866-9362-858477E999D4}"/>
          </ac:spMkLst>
        </pc:spChg>
        <pc:picChg chg="add mod ord">
          <ac:chgData name="Jesus Olvera" userId="b4c8339fc659e7c2" providerId="Windows Live" clId="Web-{DA4C0C61-0B44-4CAB-9301-1499091A472D}" dt="2022-06-30T14:20:54.524" v="51" actId="14100"/>
          <ac:picMkLst>
            <pc:docMk/>
            <pc:sldMk cId="922978923" sldId="259"/>
            <ac:picMk id="4" creationId="{73493726-0614-72B5-3A82-28AE03F7F7AF}"/>
          </ac:picMkLst>
        </pc:picChg>
      </pc:sldChg>
      <pc:sldChg chg="addSp delSp modSp new">
        <pc:chgData name="Jesus Olvera" userId="b4c8339fc659e7c2" providerId="Windows Live" clId="Web-{DA4C0C61-0B44-4CAB-9301-1499091A472D}" dt="2022-06-30T14:21:24.463" v="57" actId="14100"/>
        <pc:sldMkLst>
          <pc:docMk/>
          <pc:sldMk cId="3609348681" sldId="260"/>
        </pc:sldMkLst>
        <pc:spChg chg="del">
          <ac:chgData name="Jesus Olvera" userId="b4c8339fc659e7c2" providerId="Windows Live" clId="Web-{DA4C0C61-0B44-4CAB-9301-1499091A472D}" dt="2022-06-30T14:21:02.462" v="53"/>
          <ac:spMkLst>
            <pc:docMk/>
            <pc:sldMk cId="3609348681" sldId="260"/>
            <ac:spMk id="2" creationId="{36C6FB95-4108-EF51-FAB2-E83BC0EEAE87}"/>
          </ac:spMkLst>
        </pc:spChg>
        <pc:spChg chg="del">
          <ac:chgData name="Jesus Olvera" userId="b4c8339fc659e7c2" providerId="Windows Live" clId="Web-{DA4C0C61-0B44-4CAB-9301-1499091A472D}" dt="2022-06-30T14:21:06.759" v="54"/>
          <ac:spMkLst>
            <pc:docMk/>
            <pc:sldMk cId="3609348681" sldId="260"/>
            <ac:spMk id="3" creationId="{1DB1328C-1EEA-15B9-D474-ED59698F354F}"/>
          </ac:spMkLst>
        </pc:spChg>
        <pc:picChg chg="add mod ord">
          <ac:chgData name="Jesus Olvera" userId="b4c8339fc659e7c2" providerId="Windows Live" clId="Web-{DA4C0C61-0B44-4CAB-9301-1499091A472D}" dt="2022-06-30T14:21:24.463" v="57" actId="14100"/>
          <ac:picMkLst>
            <pc:docMk/>
            <pc:sldMk cId="3609348681" sldId="260"/>
            <ac:picMk id="4" creationId="{B4854423-4395-37C1-45E8-AE3E097E8D01}"/>
          </ac:picMkLst>
        </pc:picChg>
      </pc:sldChg>
      <pc:sldChg chg="addSp delSp modSp new">
        <pc:chgData name="Jesus Olvera" userId="b4c8339fc659e7c2" providerId="Windows Live" clId="Web-{DA4C0C61-0B44-4CAB-9301-1499091A472D}" dt="2022-06-30T14:21:56.339" v="65" actId="1076"/>
        <pc:sldMkLst>
          <pc:docMk/>
          <pc:sldMk cId="3492862103" sldId="261"/>
        </pc:sldMkLst>
        <pc:spChg chg="del">
          <ac:chgData name="Jesus Olvera" userId="b4c8339fc659e7c2" providerId="Windows Live" clId="Web-{DA4C0C61-0B44-4CAB-9301-1499091A472D}" dt="2022-06-30T14:21:35.682" v="59"/>
          <ac:spMkLst>
            <pc:docMk/>
            <pc:sldMk cId="3492862103" sldId="261"/>
            <ac:spMk id="2" creationId="{9D056F35-C6CB-C629-C592-C63AF3E2AB23}"/>
          </ac:spMkLst>
        </pc:spChg>
        <pc:spChg chg="del">
          <ac:chgData name="Jesus Olvera" userId="b4c8339fc659e7c2" providerId="Windows Live" clId="Web-{DA4C0C61-0B44-4CAB-9301-1499091A472D}" dt="2022-06-30T14:21:40.620" v="60"/>
          <ac:spMkLst>
            <pc:docMk/>
            <pc:sldMk cId="3492862103" sldId="261"/>
            <ac:spMk id="3" creationId="{19E0CA1C-C0E1-D4AF-3175-950AEB703CC3}"/>
          </ac:spMkLst>
        </pc:spChg>
        <pc:picChg chg="add mod ord">
          <ac:chgData name="Jesus Olvera" userId="b4c8339fc659e7c2" providerId="Windows Live" clId="Web-{DA4C0C61-0B44-4CAB-9301-1499091A472D}" dt="2022-06-30T14:21:56.339" v="65" actId="1076"/>
          <ac:picMkLst>
            <pc:docMk/>
            <pc:sldMk cId="3492862103" sldId="261"/>
            <ac:picMk id="4" creationId="{795527E6-085E-AD65-67CD-DF42FAC5AE91}"/>
          </ac:picMkLst>
        </pc:picChg>
      </pc:sldChg>
      <pc:sldChg chg="addSp delSp modSp new">
        <pc:chgData name="Jesus Olvera" userId="b4c8339fc659e7c2" providerId="Windows Live" clId="Web-{DA4C0C61-0B44-4CAB-9301-1499091A472D}" dt="2022-06-30T14:22:25.449" v="72" actId="1076"/>
        <pc:sldMkLst>
          <pc:docMk/>
          <pc:sldMk cId="4130307250" sldId="262"/>
        </pc:sldMkLst>
        <pc:spChg chg="del">
          <ac:chgData name="Jesus Olvera" userId="b4c8339fc659e7c2" providerId="Windows Live" clId="Web-{DA4C0C61-0B44-4CAB-9301-1499091A472D}" dt="2022-06-30T14:22:00.933" v="67"/>
          <ac:spMkLst>
            <pc:docMk/>
            <pc:sldMk cId="4130307250" sldId="262"/>
            <ac:spMk id="2" creationId="{01AF017B-4697-D5F4-5344-6B296004C788}"/>
          </ac:spMkLst>
        </pc:spChg>
        <pc:spChg chg="del">
          <ac:chgData name="Jesus Olvera" userId="b4c8339fc659e7c2" providerId="Windows Live" clId="Web-{DA4C0C61-0B44-4CAB-9301-1499091A472D}" dt="2022-06-30T14:22:07.511" v="68"/>
          <ac:spMkLst>
            <pc:docMk/>
            <pc:sldMk cId="4130307250" sldId="262"/>
            <ac:spMk id="3" creationId="{EB654F82-4FFD-3800-8914-CF146D4AF3E4}"/>
          </ac:spMkLst>
        </pc:spChg>
        <pc:picChg chg="add mod ord">
          <ac:chgData name="Jesus Olvera" userId="b4c8339fc659e7c2" providerId="Windows Live" clId="Web-{DA4C0C61-0B44-4CAB-9301-1499091A472D}" dt="2022-06-30T14:22:25.449" v="72" actId="1076"/>
          <ac:picMkLst>
            <pc:docMk/>
            <pc:sldMk cId="4130307250" sldId="262"/>
            <ac:picMk id="4" creationId="{159A1634-CDD6-45D0-5280-2E4365C55AF5}"/>
          </ac:picMkLst>
        </pc:picChg>
      </pc:sldChg>
      <pc:sldChg chg="addSp delSp modSp new del">
        <pc:chgData name="Jesus Olvera" userId="b4c8339fc659e7c2" providerId="Windows Live" clId="Web-{DA4C0C61-0B44-4CAB-9301-1499091A472D}" dt="2022-06-30T14:33:53.583" v="447"/>
        <pc:sldMkLst>
          <pc:docMk/>
          <pc:sldMk cId="3149787083" sldId="263"/>
        </pc:sldMkLst>
        <pc:spChg chg="del">
          <ac:chgData name="Jesus Olvera" userId="b4c8339fc659e7c2" providerId="Windows Live" clId="Web-{DA4C0C61-0B44-4CAB-9301-1499091A472D}" dt="2022-06-30T14:22:43.763" v="74"/>
          <ac:spMkLst>
            <pc:docMk/>
            <pc:sldMk cId="3149787083" sldId="263"/>
            <ac:spMk id="2" creationId="{54E4A0D9-6EAE-6317-6192-158CFE383409}"/>
          </ac:spMkLst>
        </pc:spChg>
        <pc:spChg chg="add del mod">
          <ac:chgData name="Jesus Olvera" userId="b4c8339fc659e7c2" providerId="Windows Live" clId="Web-{DA4C0C61-0B44-4CAB-9301-1499091A472D}" dt="2022-06-30T14:23:19.311" v="78" actId="20577"/>
          <ac:spMkLst>
            <pc:docMk/>
            <pc:sldMk cId="3149787083" sldId="263"/>
            <ac:spMk id="3" creationId="{C664612E-4E96-1C80-AF54-039E23048F36}"/>
          </ac:spMkLst>
        </pc:spChg>
        <pc:graphicFrameChg chg="add mod modGraphic">
          <ac:chgData name="Jesus Olvera" userId="b4c8339fc659e7c2" providerId="Windows Live" clId="Web-{DA4C0C61-0B44-4CAB-9301-1499091A472D}" dt="2022-06-30T14:28:47.135" v="379" actId="1076"/>
          <ac:graphicFrameMkLst>
            <pc:docMk/>
            <pc:sldMk cId="3149787083" sldId="263"/>
            <ac:graphicFrameMk id="5" creationId="{FB0F2FBE-F6ED-9162-30E7-192F77427AA3}"/>
          </ac:graphicFrameMkLst>
        </pc:graphicFrameChg>
        <pc:graphicFrameChg chg="add del mod modGraphic">
          <ac:chgData name="Jesus Olvera" userId="b4c8339fc659e7c2" providerId="Windows Live" clId="Web-{DA4C0C61-0B44-4CAB-9301-1499091A472D}" dt="2022-06-30T14:24:57.502" v="140"/>
          <ac:graphicFrameMkLst>
            <pc:docMk/>
            <pc:sldMk cId="3149787083" sldId="263"/>
            <ac:graphicFrameMk id="7" creationId="{EEBBDCB6-58CF-321A-5FF3-2AE9BE4BB317}"/>
          </ac:graphicFrameMkLst>
        </pc:graphicFrameChg>
        <pc:graphicFrameChg chg="add del mod">
          <ac:chgData name="Jesus Olvera" userId="b4c8339fc659e7c2" providerId="Windows Live" clId="Web-{DA4C0C61-0B44-4CAB-9301-1499091A472D}" dt="2022-06-30T14:24:37.564" v="105"/>
          <ac:graphicFrameMkLst>
            <pc:docMk/>
            <pc:sldMk cId="3149787083" sldId="263"/>
            <ac:graphicFrameMk id="9" creationId="{3F3DB6AE-778D-9274-7807-FBD3BF041535}"/>
          </ac:graphicFrameMkLst>
        </pc:graphicFrameChg>
        <pc:graphicFrameChg chg="add del mod">
          <ac:chgData name="Jesus Olvera" userId="b4c8339fc659e7c2" providerId="Windows Live" clId="Web-{DA4C0C61-0B44-4CAB-9301-1499091A472D}" dt="2022-06-30T14:25:56.707" v="212"/>
          <ac:graphicFrameMkLst>
            <pc:docMk/>
            <pc:sldMk cId="3149787083" sldId="263"/>
            <ac:graphicFrameMk id="11" creationId="{CF481115-2354-7A4D-5185-1CB3197A1DA2}"/>
          </ac:graphicFrameMkLst>
        </pc:graphicFrameChg>
        <pc:picChg chg="add del mod ord">
          <ac:chgData name="Jesus Olvera" userId="b4c8339fc659e7c2" providerId="Windows Live" clId="Web-{DA4C0C61-0B44-4CAB-9301-1499091A472D}" dt="2022-06-30T14:22:52.466" v="76"/>
          <ac:picMkLst>
            <pc:docMk/>
            <pc:sldMk cId="3149787083" sldId="263"/>
            <ac:picMk id="4" creationId="{C02D34AF-2D89-94B4-D3CB-300518BE7B9F}"/>
          </ac:picMkLst>
        </pc:picChg>
      </pc:sldChg>
      <pc:sldChg chg="addSp delSp modSp new">
        <pc:chgData name="Jesus Olvera" userId="b4c8339fc659e7c2" providerId="Windows Live" clId="Web-{DA4C0C61-0B44-4CAB-9301-1499091A472D}" dt="2022-06-30T14:29:24.574" v="387" actId="1076"/>
        <pc:sldMkLst>
          <pc:docMk/>
          <pc:sldMk cId="3242801312" sldId="264"/>
        </pc:sldMkLst>
        <pc:spChg chg="del">
          <ac:chgData name="Jesus Olvera" userId="b4c8339fc659e7c2" providerId="Windows Live" clId="Web-{DA4C0C61-0B44-4CAB-9301-1499091A472D}" dt="2022-06-30T14:28:52.057" v="381"/>
          <ac:spMkLst>
            <pc:docMk/>
            <pc:sldMk cId="3242801312" sldId="264"/>
            <ac:spMk id="2" creationId="{01D53E99-5A8B-0E2A-AD77-665F464D5106}"/>
          </ac:spMkLst>
        </pc:spChg>
        <pc:spChg chg="del">
          <ac:chgData name="Jesus Olvera" userId="b4c8339fc659e7c2" providerId="Windows Live" clId="Web-{DA4C0C61-0B44-4CAB-9301-1499091A472D}" dt="2022-06-30T14:28:57.901" v="382"/>
          <ac:spMkLst>
            <pc:docMk/>
            <pc:sldMk cId="3242801312" sldId="264"/>
            <ac:spMk id="3" creationId="{9E3E0E74-5611-377E-524D-7916E8F4F8BF}"/>
          </ac:spMkLst>
        </pc:spChg>
        <pc:picChg chg="add mod ord">
          <ac:chgData name="Jesus Olvera" userId="b4c8339fc659e7c2" providerId="Windows Live" clId="Web-{DA4C0C61-0B44-4CAB-9301-1499091A472D}" dt="2022-06-30T14:29:24.574" v="387" actId="1076"/>
          <ac:picMkLst>
            <pc:docMk/>
            <pc:sldMk cId="3242801312" sldId="264"/>
            <ac:picMk id="4" creationId="{A6E6B2DF-1D52-E88D-C39A-980F5D886D43}"/>
          </ac:picMkLst>
        </pc:picChg>
      </pc:sldChg>
      <pc:sldChg chg="addSp delSp modSp new">
        <pc:chgData name="Jesus Olvera" userId="b4c8339fc659e7c2" providerId="Windows Live" clId="Web-{DA4C0C61-0B44-4CAB-9301-1499091A472D}" dt="2022-06-30T14:29:52.872" v="394" actId="1076"/>
        <pc:sldMkLst>
          <pc:docMk/>
          <pc:sldMk cId="3169114366" sldId="265"/>
        </pc:sldMkLst>
        <pc:spChg chg="del">
          <ac:chgData name="Jesus Olvera" userId="b4c8339fc659e7c2" providerId="Windows Live" clId="Web-{DA4C0C61-0B44-4CAB-9301-1499091A472D}" dt="2022-06-30T14:29:31.199" v="389"/>
          <ac:spMkLst>
            <pc:docMk/>
            <pc:sldMk cId="3169114366" sldId="265"/>
            <ac:spMk id="2" creationId="{4FC9ADF1-D64B-7279-CE4F-F3709C084AB5}"/>
          </ac:spMkLst>
        </pc:spChg>
        <pc:spChg chg="del">
          <ac:chgData name="Jesus Olvera" userId="b4c8339fc659e7c2" providerId="Windows Live" clId="Web-{DA4C0C61-0B44-4CAB-9301-1499091A472D}" dt="2022-06-30T14:29:34.762" v="390"/>
          <ac:spMkLst>
            <pc:docMk/>
            <pc:sldMk cId="3169114366" sldId="265"/>
            <ac:spMk id="3" creationId="{368BBA5F-31EC-E584-531B-BF2ECD06C4C0}"/>
          </ac:spMkLst>
        </pc:spChg>
        <pc:picChg chg="add mod ord">
          <ac:chgData name="Jesus Olvera" userId="b4c8339fc659e7c2" providerId="Windows Live" clId="Web-{DA4C0C61-0B44-4CAB-9301-1499091A472D}" dt="2022-06-30T14:29:52.872" v="394" actId="1076"/>
          <ac:picMkLst>
            <pc:docMk/>
            <pc:sldMk cId="3169114366" sldId="265"/>
            <ac:picMk id="4" creationId="{5849A432-CB40-D745-CF43-B517F1870F8A}"/>
          </ac:picMkLst>
        </pc:picChg>
      </pc:sldChg>
      <pc:sldChg chg="addSp delSp modSp new">
        <pc:chgData name="Jesus Olvera" userId="b4c8339fc659e7c2" providerId="Windows Live" clId="Web-{DA4C0C61-0B44-4CAB-9301-1499091A472D}" dt="2022-06-30T14:30:15.529" v="400" actId="1076"/>
        <pc:sldMkLst>
          <pc:docMk/>
          <pc:sldMk cId="3749961701" sldId="266"/>
        </pc:sldMkLst>
        <pc:spChg chg="del">
          <ac:chgData name="Jesus Olvera" userId="b4c8339fc659e7c2" providerId="Windows Live" clId="Web-{DA4C0C61-0B44-4CAB-9301-1499091A472D}" dt="2022-06-30T14:29:58.481" v="396"/>
          <ac:spMkLst>
            <pc:docMk/>
            <pc:sldMk cId="3749961701" sldId="266"/>
            <ac:spMk id="2" creationId="{E6245D6B-E978-CA9F-932A-3ABA58D83C60}"/>
          </ac:spMkLst>
        </pc:spChg>
        <pc:spChg chg="del">
          <ac:chgData name="Jesus Olvera" userId="b4c8339fc659e7c2" providerId="Windows Live" clId="Web-{DA4C0C61-0B44-4CAB-9301-1499091A472D}" dt="2022-06-30T14:30:02.013" v="397"/>
          <ac:spMkLst>
            <pc:docMk/>
            <pc:sldMk cId="3749961701" sldId="266"/>
            <ac:spMk id="3" creationId="{B44F672C-852C-3509-CBBF-1E9A36078D91}"/>
          </ac:spMkLst>
        </pc:spChg>
        <pc:picChg chg="add mod ord">
          <ac:chgData name="Jesus Olvera" userId="b4c8339fc659e7c2" providerId="Windows Live" clId="Web-{DA4C0C61-0B44-4CAB-9301-1499091A472D}" dt="2022-06-30T14:30:15.529" v="400" actId="1076"/>
          <ac:picMkLst>
            <pc:docMk/>
            <pc:sldMk cId="3749961701" sldId="266"/>
            <ac:picMk id="4" creationId="{734A7222-70F7-BDB6-9F64-8DCAC53CF3B5}"/>
          </ac:picMkLst>
        </pc:picChg>
      </pc:sldChg>
      <pc:sldChg chg="addSp delSp modSp new">
        <pc:chgData name="Jesus Olvera" userId="b4c8339fc659e7c2" providerId="Windows Live" clId="Web-{DA4C0C61-0B44-4CAB-9301-1499091A472D}" dt="2022-06-30T14:33:47.614" v="446"/>
        <pc:sldMkLst>
          <pc:docMk/>
          <pc:sldMk cId="1361456826" sldId="267"/>
        </pc:sldMkLst>
        <pc:spChg chg="mod">
          <ac:chgData name="Jesus Olvera" userId="b4c8339fc659e7c2" providerId="Windows Live" clId="Web-{DA4C0C61-0B44-4CAB-9301-1499091A472D}" dt="2022-06-30T14:32:51.597" v="431" actId="20577"/>
          <ac:spMkLst>
            <pc:docMk/>
            <pc:sldMk cId="1361456826" sldId="267"/>
            <ac:spMk id="2" creationId="{C264B847-ACFB-8E93-0DD2-A5F01B864A7C}"/>
          </ac:spMkLst>
        </pc:spChg>
        <pc:spChg chg="del">
          <ac:chgData name="Jesus Olvera" userId="b4c8339fc659e7c2" providerId="Windows Live" clId="Web-{DA4C0C61-0B44-4CAB-9301-1499091A472D}" dt="2022-06-30T14:33:09.129" v="434"/>
          <ac:spMkLst>
            <pc:docMk/>
            <pc:sldMk cId="1361456826" sldId="267"/>
            <ac:spMk id="3" creationId="{97B19005-DD39-CC52-9E29-814FFBF6206B}"/>
          </ac:spMkLst>
        </pc:spChg>
        <pc:graphicFrameChg chg="add del">
          <ac:chgData name="Jesus Olvera" userId="b4c8339fc659e7c2" providerId="Windows Live" clId="Web-{DA4C0C61-0B44-4CAB-9301-1499091A472D}" dt="2022-06-30T14:33:03.363" v="433"/>
          <ac:graphicFrameMkLst>
            <pc:docMk/>
            <pc:sldMk cId="1361456826" sldId="267"/>
            <ac:graphicFrameMk id="5" creationId="{B4027B55-D5D9-FACD-8E21-D45A219705FF}"/>
          </ac:graphicFrameMkLst>
        </pc:graphicFrameChg>
        <pc:graphicFrameChg chg="add mod modGraphic">
          <ac:chgData name="Jesus Olvera" userId="b4c8339fc659e7c2" providerId="Windows Live" clId="Web-{DA4C0C61-0B44-4CAB-9301-1499091A472D}" dt="2022-06-30T14:33:47.614" v="446"/>
          <ac:graphicFrameMkLst>
            <pc:docMk/>
            <pc:sldMk cId="1361456826" sldId="267"/>
            <ac:graphicFrameMk id="7" creationId="{D280C9C0-B8FD-2379-D332-3738E2FB15C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6652782-CF53-49C7-B3EC-4F576F4E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34139A-8032-49F8-ACA9-25A360179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DB3E-9773-4CD4-AA2B-3D4A6B024D6C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C2B26-2A92-45EA-A147-3523DD09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A435B3-C33C-4D73-9EAB-8F84C7B85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D6FB-9992-4CA8-AB5C-995F79E190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97F6-1CCD-40B9-8E56-A571822642AA}" type="datetimeFigureOut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8473-90E0-4B45-98EA-A3F0786B45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189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8330D-07CA-4EAA-AF66-93322B32E4CF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A5925-0E6D-4F77-895D-C71B65BF3633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74BA4-BC91-4741-B98F-3DA700C8057B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7B1DD-A9A9-4734-8489-F1E4526A5436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A599F-7D49-43D3-BD55-60B7E495A864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1ABA0-946F-43E5-B264-851748F7A670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388C72-A1B9-48D0-9D25-4A0896E7D3AF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F1790-EFFC-4845-B5CF-B23F07B045D4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C8630-D22D-4B52-9D89-7CA9CEEBEFD9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5364C-4789-4C88-8D7D-A0EB1C03AEEE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325DC5A-BAAD-4ED9-9E46-830B29B8EBA8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E5ACF7A-B168-4869-8A1A-7112D8CD8EC6}" type="datetime1">
              <a:rPr lang="es-ES" noProof="0" smtClean="0"/>
              <a:t>30/06/2022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S&amp;P 500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Análisis por Jesús Alán Olvera Sandoval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5849A432-CB40-D745-CF43-B517F1870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3" y="689639"/>
            <a:ext cx="10055849" cy="5484438"/>
          </a:xfrm>
        </p:spPr>
      </p:pic>
    </p:spTree>
    <p:extLst>
      <p:ext uri="{BB962C8B-B14F-4D97-AF65-F5344CB8AC3E}">
        <p14:creationId xmlns:p14="http://schemas.microsoft.com/office/powerpoint/2010/main" val="316911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34A7222-70F7-BDB6-9F64-8DCAC53C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3" y="651057"/>
            <a:ext cx="10055849" cy="5484438"/>
          </a:xfrm>
        </p:spPr>
      </p:pic>
    </p:spTree>
    <p:extLst>
      <p:ext uri="{BB962C8B-B14F-4D97-AF65-F5344CB8AC3E}">
        <p14:creationId xmlns:p14="http://schemas.microsoft.com/office/powerpoint/2010/main" val="37499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380EFF55-0B7E-39D6-113B-0967A73E7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788" y="689639"/>
            <a:ext cx="10050781" cy="5484437"/>
          </a:xfrm>
        </p:spPr>
      </p:pic>
    </p:spTree>
    <p:extLst>
      <p:ext uri="{BB962C8B-B14F-4D97-AF65-F5344CB8AC3E}">
        <p14:creationId xmlns:p14="http://schemas.microsoft.com/office/powerpoint/2010/main" val="412819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802DEBDC-024E-D128-8A5C-D980850EE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22" y="689639"/>
            <a:ext cx="10058309" cy="5484438"/>
          </a:xfrm>
        </p:spPr>
      </p:pic>
    </p:spTree>
    <p:extLst>
      <p:ext uri="{BB962C8B-B14F-4D97-AF65-F5344CB8AC3E}">
        <p14:creationId xmlns:p14="http://schemas.microsoft.com/office/powerpoint/2010/main" val="34099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3493726-0614-72B5-3A82-28AE03F7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20" y="689639"/>
            <a:ext cx="10065005" cy="5484438"/>
          </a:xfrm>
        </p:spPr>
      </p:pic>
    </p:spTree>
    <p:extLst>
      <p:ext uri="{BB962C8B-B14F-4D97-AF65-F5344CB8AC3E}">
        <p14:creationId xmlns:p14="http://schemas.microsoft.com/office/powerpoint/2010/main" val="92297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B4854423-4395-37C1-45E8-AE3E097E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786" y="689639"/>
            <a:ext cx="10050782" cy="5484438"/>
          </a:xfrm>
        </p:spPr>
      </p:pic>
    </p:spTree>
    <p:extLst>
      <p:ext uri="{BB962C8B-B14F-4D97-AF65-F5344CB8AC3E}">
        <p14:creationId xmlns:p14="http://schemas.microsoft.com/office/powerpoint/2010/main" val="360934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95527E6-085E-AD65-67CD-DF42FAC5A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58" y="689639"/>
            <a:ext cx="10057437" cy="5484438"/>
          </a:xfrm>
        </p:spPr>
      </p:pic>
    </p:spTree>
    <p:extLst>
      <p:ext uri="{BB962C8B-B14F-4D97-AF65-F5344CB8AC3E}">
        <p14:creationId xmlns:p14="http://schemas.microsoft.com/office/powerpoint/2010/main" val="34928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159A1634-CDD6-45D0-5280-2E4365C5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84" y="689639"/>
            <a:ext cx="10052987" cy="5484438"/>
          </a:xfrm>
        </p:spPr>
      </p:pic>
    </p:spTree>
    <p:extLst>
      <p:ext uri="{BB962C8B-B14F-4D97-AF65-F5344CB8AC3E}">
        <p14:creationId xmlns:p14="http://schemas.microsoft.com/office/powerpoint/2010/main" val="41303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4B847-ACFB-8E93-0DD2-A5F01B86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portafolio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D280C9C0-B8FD-2379-D332-3738E2FB1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52266"/>
              </p:ext>
            </p:extLst>
          </p:nvPr>
        </p:nvGraphicFramePr>
        <p:xfrm>
          <a:off x="2208835" y="2285999"/>
          <a:ext cx="7760055" cy="392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86685">
                  <a:extLst>
                    <a:ext uri="{9D8B030D-6E8A-4147-A177-3AD203B41FA5}">
                      <a16:colId xmlns:a16="http://schemas.microsoft.com/office/drawing/2014/main" val="1820378395"/>
                    </a:ext>
                  </a:extLst>
                </a:gridCol>
                <a:gridCol w="2586685">
                  <a:extLst>
                    <a:ext uri="{9D8B030D-6E8A-4147-A177-3AD203B41FA5}">
                      <a16:colId xmlns:a16="http://schemas.microsoft.com/office/drawing/2014/main" val="1028798921"/>
                    </a:ext>
                  </a:extLst>
                </a:gridCol>
                <a:gridCol w="2586685">
                  <a:extLst>
                    <a:ext uri="{9D8B030D-6E8A-4147-A177-3AD203B41FA5}">
                      <a16:colId xmlns:a16="http://schemas.microsoft.com/office/drawing/2014/main" val="2199261711"/>
                    </a:ext>
                  </a:extLst>
                </a:gridCol>
              </a:tblGrid>
              <a:tr h="392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dirty="0"/>
                        <a:t>Symbol</a:t>
                      </a:r>
                      <a:endParaRPr lang="es-MX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7968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MGM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MGM Resorts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Consumer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Discretionary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77101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Micron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Information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35888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American Airlines </a:t>
                      </a:r>
                      <a:r>
                        <a:rPr lang="es-MX" dirty="0" err="1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Industrials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14041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VLO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Valero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12601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Ford Motor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u="none" strike="noStrike" noProof="0" dirty="0" err="1"/>
                        <a:t>Consumer</a:t>
                      </a:r>
                      <a:r>
                        <a:rPr lang="es-MX" sz="1800" u="none" strike="noStrike" noProof="0" dirty="0"/>
                        <a:t> </a:t>
                      </a:r>
                      <a:r>
                        <a:rPr lang="es-MX" sz="1800" u="none" strike="noStrike" noProof="0" dirty="0" err="1"/>
                        <a:t>Discretionary</a:t>
                      </a:r>
                      <a:endParaRPr lang="es-MX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85177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On</a:t>
                      </a:r>
                      <a:r>
                        <a:rPr lang="es-MX" dirty="0"/>
                        <a:t> Semiconductor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noProof="0" dirty="0" err="1"/>
                        <a:t>Information</a:t>
                      </a:r>
                      <a:r>
                        <a:rPr lang="es-MX" sz="1800" u="none" strike="noStrike" noProof="0" dirty="0"/>
                        <a:t> </a:t>
                      </a:r>
                      <a:r>
                        <a:rPr lang="es-MX" sz="1800" u="none" strike="noStrike" noProof="0" dirty="0" err="1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17605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Financials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43996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dirty="0"/>
                        <a:t>AKAM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dirty="0" err="1"/>
                        <a:t>Akamai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noProof="0" dirty="0" err="1"/>
                        <a:t>Information</a:t>
                      </a:r>
                      <a:r>
                        <a:rPr lang="es-MX" sz="1800" u="none" strike="noStrike" noProof="0" dirty="0"/>
                        <a:t> </a:t>
                      </a:r>
                      <a:r>
                        <a:rPr lang="es-MX" sz="1800" u="none" strike="noStrike" noProof="0" dirty="0" err="1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58088"/>
                  </a:ext>
                </a:extLst>
              </a:tr>
              <a:tr h="392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dirty="0"/>
                        <a:t>BKNG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dirty="0" err="1"/>
                        <a:t>Booking</a:t>
                      </a:r>
                      <a:r>
                        <a:rPr lang="es-MX" dirty="0"/>
                        <a:t> Holdings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noProof="0" dirty="0" err="1"/>
                        <a:t>Consumer</a:t>
                      </a:r>
                      <a:r>
                        <a:rPr lang="es-MX" sz="1800" u="none" strike="noStrike" noProof="0" dirty="0"/>
                        <a:t> </a:t>
                      </a:r>
                      <a:r>
                        <a:rPr lang="es-MX" sz="1800" u="none" strike="noStrike" noProof="0" dirty="0" err="1"/>
                        <a:t>Discretionary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6E6B2DF-1D52-E88D-C39A-980F5D88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41" y="689639"/>
            <a:ext cx="10058071" cy="5484439"/>
          </a:xfrm>
        </p:spPr>
      </p:pic>
    </p:spTree>
    <p:extLst>
      <p:ext uri="{BB962C8B-B14F-4D97-AF65-F5344CB8AC3E}">
        <p14:creationId xmlns:p14="http://schemas.microsoft.com/office/powerpoint/2010/main" val="324280131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Panorámica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Paquete</vt:lpstr>
      <vt:lpstr>S&amp;P 500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portafolio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114</cp:revision>
  <dcterms:created xsi:type="dcterms:W3CDTF">2022-06-30T14:16:04Z</dcterms:created>
  <dcterms:modified xsi:type="dcterms:W3CDTF">2022-06-30T14:33:58Z</dcterms:modified>
</cp:coreProperties>
</file>