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9" r:id="rId4"/>
    <p:sldId id="258" r:id="rId5"/>
    <p:sldId id="456" r:id="rId6"/>
    <p:sldId id="458" r:id="rId7"/>
    <p:sldId id="457" r:id="rId8"/>
    <p:sldId id="269" r:id="rId9"/>
    <p:sldId id="273" r:id="rId10"/>
    <p:sldId id="460" r:id="rId11"/>
    <p:sldId id="461" r:id="rId12"/>
    <p:sldId id="459" r:id="rId13"/>
    <p:sldId id="462" r:id="rId14"/>
    <p:sldId id="463" r:id="rId15"/>
    <p:sldId id="464" r:id="rId16"/>
    <p:sldId id="270" r:id="rId17"/>
    <p:sldId id="274" r:id="rId18"/>
    <p:sldId id="465" r:id="rId19"/>
    <p:sldId id="271" r:id="rId20"/>
    <p:sldId id="275" r:id="rId21"/>
    <p:sldId id="468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80" autoAdjust="0"/>
    <p:restoredTop sz="94802" autoAdjust="0"/>
  </p:normalViewPr>
  <p:slideViewPr>
    <p:cSldViewPr snapToGrid="0">
      <p:cViewPr varScale="1">
        <p:scale>
          <a:sx n="63" d="100"/>
          <a:sy n="63" d="100"/>
        </p:scale>
        <p:origin x="1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7046490" y="-26029"/>
            <a:ext cx="5145510" cy="6884029"/>
          </a:xfrm>
          <a:custGeom>
            <a:avLst/>
            <a:gdLst>
              <a:gd name="connsiteX0" fmla="*/ 1701929 w 5145510"/>
              <a:gd name="connsiteY0" fmla="*/ 0 h 6884029"/>
              <a:gd name="connsiteX1" fmla="*/ 5145510 w 5145510"/>
              <a:gd name="connsiteY1" fmla="*/ 0 h 6884029"/>
              <a:gd name="connsiteX2" fmla="*/ 3443581 w 5145510"/>
              <a:gd name="connsiteY2" fmla="*/ 6884029 h 6884029"/>
              <a:gd name="connsiteX3" fmla="*/ 0 w 5145510"/>
              <a:gd name="connsiteY3" fmla="*/ 6884029 h 688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510" h="6884029">
                <a:moveTo>
                  <a:pt x="1701929" y="0"/>
                </a:moveTo>
                <a:lnTo>
                  <a:pt x="5145510" y="0"/>
                </a:lnTo>
                <a:lnTo>
                  <a:pt x="3443581" y="6884029"/>
                </a:lnTo>
                <a:lnTo>
                  <a:pt x="0" y="68840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70" y="6426191"/>
            <a:ext cx="12192000" cy="431809"/>
          </a:xfrm>
          <a:prstGeom prst="rect">
            <a:avLst/>
          </a:prstGeom>
          <a:gradFill>
            <a:gsLst>
              <a:gs pos="41000">
                <a:srgbClr val="7E0C6E"/>
              </a:gs>
              <a:gs pos="100000">
                <a:srgbClr val="7E0C6E">
                  <a:alpha val="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0" y="97197"/>
            <a:ext cx="695154" cy="568040"/>
            <a:chOff x="0" y="97197"/>
            <a:chExt cx="695154" cy="568040"/>
          </a:xfrm>
        </p:grpSpPr>
        <p:sp>
          <p:nvSpPr>
            <p:cNvPr id="9" name="矩形 8"/>
            <p:cNvSpPr/>
            <p:nvPr/>
          </p:nvSpPr>
          <p:spPr>
            <a:xfrm>
              <a:off x="0" y="230578"/>
              <a:ext cx="495325" cy="434659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95495" y="97197"/>
              <a:ext cx="399659" cy="350710"/>
            </a:xfrm>
            <a:prstGeom prst="rect">
              <a:avLst/>
            </a:prstGeom>
            <a:solidFill>
              <a:srgbClr val="7E0C6E">
                <a:alpha val="57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 flipV="1">
            <a:off x="0" y="732668"/>
            <a:ext cx="12190730" cy="67432"/>
          </a:xfrm>
          <a:prstGeom prst="line">
            <a:avLst/>
          </a:prstGeom>
          <a:ln w="38100">
            <a:solidFill>
              <a:srgbClr val="7E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131" y="130888"/>
            <a:ext cx="1643560" cy="5815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70" y="6426191"/>
            <a:ext cx="12192000" cy="431809"/>
          </a:xfrm>
          <a:prstGeom prst="rect">
            <a:avLst/>
          </a:prstGeom>
          <a:gradFill>
            <a:gsLst>
              <a:gs pos="41000">
                <a:srgbClr val="7E0C6E"/>
              </a:gs>
              <a:gs pos="100000">
                <a:srgbClr val="7E0C6E">
                  <a:alpha val="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0" y="97197"/>
            <a:ext cx="695154" cy="568040"/>
            <a:chOff x="0" y="97197"/>
            <a:chExt cx="695154" cy="568040"/>
          </a:xfrm>
        </p:grpSpPr>
        <p:sp>
          <p:nvSpPr>
            <p:cNvPr id="9" name="矩形 8"/>
            <p:cNvSpPr/>
            <p:nvPr/>
          </p:nvSpPr>
          <p:spPr>
            <a:xfrm>
              <a:off x="0" y="230578"/>
              <a:ext cx="495325" cy="434659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95495" y="97197"/>
              <a:ext cx="399659" cy="350710"/>
            </a:xfrm>
            <a:prstGeom prst="rect">
              <a:avLst/>
            </a:prstGeom>
            <a:solidFill>
              <a:srgbClr val="7E0C6E">
                <a:alpha val="57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 flipV="1">
            <a:off x="0" y="732668"/>
            <a:ext cx="12190730" cy="67432"/>
          </a:xfrm>
          <a:prstGeom prst="line">
            <a:avLst/>
          </a:prstGeom>
          <a:ln w="38100">
            <a:solidFill>
              <a:srgbClr val="7E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131" y="130888"/>
            <a:ext cx="1643560" cy="581567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341101" y="867531"/>
            <a:ext cx="45719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3900" b="1" dirty="0">
                <a:solidFill>
                  <a:srgbClr val="7E0C6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endParaRPr lang="zh-CN" altLang="en-US" sz="23900" b="1" dirty="0">
              <a:solidFill>
                <a:srgbClr val="7E0C6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1805179" y="4032115"/>
            <a:ext cx="4572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3900" b="1" dirty="0">
                <a:solidFill>
                  <a:srgbClr val="7E0C6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endParaRPr lang="zh-CN" altLang="en-US" sz="23900" b="1" dirty="0">
              <a:solidFill>
                <a:srgbClr val="7E0C6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964976" y="1986622"/>
            <a:ext cx="4559524" cy="315687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270" y="6426191"/>
            <a:ext cx="12192000" cy="431809"/>
          </a:xfrm>
          <a:prstGeom prst="rect">
            <a:avLst/>
          </a:prstGeom>
          <a:gradFill>
            <a:gsLst>
              <a:gs pos="41000">
                <a:srgbClr val="7E0C6E"/>
              </a:gs>
              <a:gs pos="100000">
                <a:srgbClr val="7E0C6E">
                  <a:alpha val="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0" y="97197"/>
            <a:ext cx="695154" cy="568040"/>
            <a:chOff x="0" y="97197"/>
            <a:chExt cx="695154" cy="568040"/>
          </a:xfrm>
        </p:grpSpPr>
        <p:sp>
          <p:nvSpPr>
            <p:cNvPr id="9" name="矩形 8"/>
            <p:cNvSpPr/>
            <p:nvPr/>
          </p:nvSpPr>
          <p:spPr>
            <a:xfrm>
              <a:off x="0" y="230578"/>
              <a:ext cx="495325" cy="434659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95495" y="97197"/>
              <a:ext cx="399659" cy="350710"/>
            </a:xfrm>
            <a:prstGeom prst="rect">
              <a:avLst/>
            </a:prstGeom>
            <a:solidFill>
              <a:srgbClr val="7E0C6E">
                <a:alpha val="57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 flipV="1">
            <a:off x="0" y="732668"/>
            <a:ext cx="12190730" cy="67432"/>
          </a:xfrm>
          <a:prstGeom prst="line">
            <a:avLst/>
          </a:prstGeom>
          <a:ln w="38100">
            <a:solidFill>
              <a:srgbClr val="7E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131" y="130888"/>
            <a:ext cx="1643560" cy="5815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-1270" y="6426191"/>
            <a:ext cx="12192000" cy="431809"/>
          </a:xfrm>
          <a:prstGeom prst="rect">
            <a:avLst/>
          </a:prstGeom>
          <a:gradFill>
            <a:gsLst>
              <a:gs pos="41000">
                <a:srgbClr val="7E0C6E"/>
              </a:gs>
              <a:gs pos="100000">
                <a:srgbClr val="7E0C6E">
                  <a:alpha val="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541550" y="0"/>
            <a:ext cx="5145510" cy="6858000"/>
          </a:xfrm>
          <a:custGeom>
            <a:avLst/>
            <a:gdLst>
              <a:gd name="connsiteX0" fmla="*/ 1701929 w 5145510"/>
              <a:gd name="connsiteY0" fmla="*/ 0 h 6858000"/>
              <a:gd name="connsiteX1" fmla="*/ 5145510 w 5145510"/>
              <a:gd name="connsiteY1" fmla="*/ 0 h 6858000"/>
              <a:gd name="connsiteX2" fmla="*/ 3443581 w 5145510"/>
              <a:gd name="connsiteY2" fmla="*/ 6858000 h 6858000"/>
              <a:gd name="connsiteX3" fmla="*/ 0 w 51455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510" h="6858000">
                <a:moveTo>
                  <a:pt x="1701929" y="0"/>
                </a:moveTo>
                <a:lnTo>
                  <a:pt x="5145510" y="0"/>
                </a:lnTo>
                <a:lnTo>
                  <a:pt x="344358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2" r="720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9"/>
          <p:cNvSpPr/>
          <p:nvPr/>
        </p:nvSpPr>
        <p:spPr>
          <a:xfrm>
            <a:off x="6903615" y="5"/>
            <a:ext cx="5145510" cy="6884029"/>
          </a:xfrm>
          <a:prstGeom prst="parallelogram">
            <a:avLst>
              <a:gd name="adj" fmla="val 33076"/>
            </a:avLst>
          </a:prstGeom>
          <a:solidFill>
            <a:srgbClr val="7E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-135914" y="748886"/>
            <a:ext cx="8606790" cy="2298766"/>
            <a:chOff x="-47875" y="851784"/>
            <a:chExt cx="8606790" cy="2298766"/>
          </a:xfrm>
        </p:grpSpPr>
        <p:sp>
          <p:nvSpPr>
            <p:cNvPr id="22" name="文本框 21"/>
            <p:cNvSpPr txBox="1"/>
            <p:nvPr/>
          </p:nvSpPr>
          <p:spPr>
            <a:xfrm>
              <a:off x="-47875" y="851784"/>
              <a:ext cx="8606790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6000" b="1" dirty="0">
                  <a:solidFill>
                    <a:srgbClr val="7E0C6E"/>
                  </a:solidFill>
                  <a:latin typeface="+mj-ea"/>
                  <a:ea typeface="+mj-ea"/>
                </a:rPr>
                <a:t>When Choice Happens</a:t>
              </a:r>
              <a:endParaRPr sz="6000" b="1" dirty="0">
                <a:solidFill>
                  <a:srgbClr val="7E0C6E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0720" y="2443795"/>
              <a:ext cx="800628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A966A0"/>
                  </a:solidFill>
                  <a:latin typeface="+mj-ea"/>
                  <a:ea typeface="+mj-ea"/>
                </a:rPr>
                <a:t>A Systematic Examination of Mouse Movement Length for Decision Making in Web Search</a:t>
              </a:r>
              <a:endParaRPr lang="en-US" altLang="zh-CN" sz="2000" b="1" dirty="0">
                <a:solidFill>
                  <a:srgbClr val="A966A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17272" y="4373724"/>
            <a:ext cx="2421169" cy="1052975"/>
            <a:chOff x="955372" y="4538824"/>
            <a:chExt cx="2421169" cy="1052975"/>
          </a:xfrm>
        </p:grpSpPr>
        <p:grpSp>
          <p:nvGrpSpPr>
            <p:cNvPr id="27" name="组合 26"/>
            <p:cNvGrpSpPr/>
            <p:nvPr/>
          </p:nvGrpSpPr>
          <p:grpSpPr>
            <a:xfrm>
              <a:off x="955372" y="4538824"/>
              <a:ext cx="2421169" cy="373251"/>
              <a:chOff x="955372" y="4538824"/>
              <a:chExt cx="2421169" cy="373251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55372" y="4538824"/>
                <a:ext cx="1071646" cy="373251"/>
              </a:xfrm>
              <a:prstGeom prst="rect">
                <a:avLst/>
              </a:prstGeom>
              <a:gradFill>
                <a:gsLst>
                  <a:gs pos="9000">
                    <a:srgbClr val="7E0C6E"/>
                  </a:gs>
                  <a:gs pos="100000">
                    <a:srgbClr val="7E0C6E">
                      <a:alpha val="100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姓名</a:t>
                </a:r>
                <a:endParaRPr lang="zh-CN" altLang="en-US" b="1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135151" y="4540783"/>
                <a:ext cx="124139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A966A0"/>
                    </a:solidFill>
                    <a:latin typeface="+mj-ea"/>
                    <a:ea typeface="+mj-ea"/>
                  </a:rPr>
                  <a:t>高祎珂</a:t>
                </a:r>
                <a:endParaRPr lang="zh-CN" altLang="en-US" b="1" dirty="0">
                  <a:solidFill>
                    <a:srgbClr val="A966A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955372" y="5218419"/>
              <a:ext cx="2421169" cy="373380"/>
              <a:chOff x="955372" y="4538824"/>
              <a:chExt cx="2421169" cy="37338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955372" y="4538824"/>
                <a:ext cx="1071245" cy="373380"/>
              </a:xfrm>
              <a:prstGeom prst="rect">
                <a:avLst/>
              </a:prstGeom>
              <a:gradFill>
                <a:gsLst>
                  <a:gs pos="9000">
                    <a:srgbClr val="7E0C6E"/>
                  </a:gs>
                  <a:gs pos="100000">
                    <a:srgbClr val="7E0C6E">
                      <a:alpha val="100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学号</a:t>
                </a:r>
                <a:endParaRPr lang="zh-CN" altLang="en-US" b="1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135151" y="4542743"/>
                <a:ext cx="124139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A966A0"/>
                    </a:solidFill>
                    <a:latin typeface="+mj-ea"/>
                    <a:ea typeface="+mj-ea"/>
                  </a:rPr>
                  <a:t>2011743</a:t>
                </a:r>
                <a:endParaRPr lang="en-US" altLang="zh-CN" b="1" dirty="0">
                  <a:solidFill>
                    <a:srgbClr val="A966A0"/>
                  </a:solidFill>
                  <a:latin typeface="+mj-ea"/>
                  <a:ea typeface="+mj-ea"/>
                </a:endParaRPr>
              </a:p>
            </p:txBody>
          </p:sp>
        </p:grpSp>
      </p:grpSp>
      <p:pic>
        <p:nvPicPr>
          <p:cNvPr id="19" name="图片占位符 18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5" r="25085"/>
          <a:stretch>
            <a:fillRect/>
          </a:stretch>
        </p:blipFill>
        <p:spPr/>
      </p:pic>
      <p:sp>
        <p:nvSpPr>
          <p:cNvPr id="53" name="平行四边形 52"/>
          <p:cNvSpPr/>
          <p:nvPr/>
        </p:nvSpPr>
        <p:spPr>
          <a:xfrm>
            <a:off x="7046490" y="-26030"/>
            <a:ext cx="5145510" cy="6884029"/>
          </a:xfrm>
          <a:prstGeom prst="parallelogram">
            <a:avLst>
              <a:gd name="adj" fmla="val 33076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9489440" y="-26030"/>
            <a:ext cx="2702560" cy="6884029"/>
            <a:chOff x="9489440" y="-26029"/>
            <a:chExt cx="2702560" cy="68580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/>
            <a:srcRect r="47535"/>
            <a:stretch>
              <a:fillRect/>
            </a:stretch>
          </p:blipFill>
          <p:spPr>
            <a:xfrm>
              <a:off x="9489440" y="-26029"/>
              <a:ext cx="2702560" cy="6858000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4"/>
            <a:srcRect r="73736"/>
            <a:stretch>
              <a:fillRect/>
            </a:stretch>
          </p:blipFill>
          <p:spPr>
            <a:xfrm>
              <a:off x="10840720" y="-26029"/>
              <a:ext cx="1351280" cy="6858000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0" y="-929608"/>
            <a:ext cx="6904036" cy="685799"/>
            <a:chOff x="0" y="-754379"/>
            <a:chExt cx="6904036" cy="685799"/>
          </a:xfrm>
        </p:grpSpPr>
        <p:grpSp>
          <p:nvGrpSpPr>
            <p:cNvPr id="57" name="组合 56"/>
            <p:cNvGrpSpPr/>
            <p:nvPr/>
          </p:nvGrpSpPr>
          <p:grpSpPr>
            <a:xfrm>
              <a:off x="0" y="-754379"/>
              <a:ext cx="6904036" cy="685799"/>
              <a:chOff x="1786550" y="-904875"/>
              <a:chExt cx="6904036" cy="68579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786550" y="-904875"/>
                <a:ext cx="6904036" cy="685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 flipH="1">
                <a:off x="1786550" y="-904875"/>
                <a:ext cx="52388" cy="6857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1943430" y="-776742"/>
                <a:ext cx="364639" cy="429532"/>
                <a:chOff x="202990" y="7474403"/>
                <a:chExt cx="364639" cy="429532"/>
              </a:xfrm>
            </p:grpSpPr>
            <p:sp>
              <p:nvSpPr>
                <p:cNvPr id="65" name="椭圆 64"/>
                <p:cNvSpPr/>
                <p:nvPr/>
              </p:nvSpPr>
              <p:spPr>
                <a:xfrm>
                  <a:off x="267138" y="7538114"/>
                  <a:ext cx="236342" cy="236342"/>
                </a:xfrm>
                <a:prstGeom prst="ellipse">
                  <a:avLst/>
                </a:prstGeom>
                <a:solidFill>
                  <a:srgbClr val="FED1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Oval 7"/>
                <p:cNvSpPr/>
                <p:nvPr/>
              </p:nvSpPr>
              <p:spPr>
                <a:xfrm>
                  <a:off x="202990" y="7474403"/>
                  <a:ext cx="364639" cy="429532"/>
                </a:xfrm>
                <a:custGeom>
                  <a:avLst/>
                  <a:gdLst>
                    <a:gd name="connsiteX0" fmla="*/ 204373 w 514281"/>
                    <a:gd name="connsiteY0" fmla="*/ 530626 h 605804"/>
                    <a:gd name="connsiteX1" fmla="*/ 204373 w 514281"/>
                    <a:gd name="connsiteY1" fmla="*/ 556952 h 605804"/>
                    <a:gd name="connsiteX2" fmla="*/ 311229 w 514281"/>
                    <a:gd name="connsiteY2" fmla="*/ 556952 h 605804"/>
                    <a:gd name="connsiteX3" fmla="*/ 311229 w 514281"/>
                    <a:gd name="connsiteY3" fmla="*/ 530626 h 605804"/>
                    <a:gd name="connsiteX4" fmla="*/ 204373 w 514281"/>
                    <a:gd name="connsiteY4" fmla="*/ 479178 h 605804"/>
                    <a:gd name="connsiteX5" fmla="*/ 204373 w 514281"/>
                    <a:gd name="connsiteY5" fmla="*/ 504299 h 605804"/>
                    <a:gd name="connsiteX6" fmla="*/ 311229 w 514281"/>
                    <a:gd name="connsiteY6" fmla="*/ 504299 h 605804"/>
                    <a:gd name="connsiteX7" fmla="*/ 311229 w 514281"/>
                    <a:gd name="connsiteY7" fmla="*/ 479178 h 605804"/>
                    <a:gd name="connsiteX8" fmla="*/ 458958 w 514281"/>
                    <a:gd name="connsiteY8" fmla="*/ 243592 h 605804"/>
                    <a:gd name="connsiteX9" fmla="*/ 514281 w 514281"/>
                    <a:gd name="connsiteY9" fmla="*/ 243592 h 605804"/>
                    <a:gd name="connsiteX10" fmla="*/ 514281 w 514281"/>
                    <a:gd name="connsiteY10" fmla="*/ 269913 h 605804"/>
                    <a:gd name="connsiteX11" fmla="*/ 458958 w 514281"/>
                    <a:gd name="connsiteY11" fmla="*/ 269913 h 605804"/>
                    <a:gd name="connsiteX12" fmla="*/ 0 w 514281"/>
                    <a:gd name="connsiteY12" fmla="*/ 243592 h 605804"/>
                    <a:gd name="connsiteX13" fmla="*/ 55323 w 514281"/>
                    <a:gd name="connsiteY13" fmla="*/ 243592 h 605804"/>
                    <a:gd name="connsiteX14" fmla="*/ 55323 w 514281"/>
                    <a:gd name="connsiteY14" fmla="*/ 269913 h 605804"/>
                    <a:gd name="connsiteX15" fmla="*/ 0 w 514281"/>
                    <a:gd name="connsiteY15" fmla="*/ 269913 h 605804"/>
                    <a:gd name="connsiteX16" fmla="*/ 263695 w 514281"/>
                    <a:gd name="connsiteY16" fmla="*/ 202846 h 605804"/>
                    <a:gd name="connsiteX17" fmla="*/ 192467 w 514281"/>
                    <a:gd name="connsiteY17" fmla="*/ 273946 h 605804"/>
                    <a:gd name="connsiteX18" fmla="*/ 237321 w 514281"/>
                    <a:gd name="connsiteY18" fmla="*/ 273946 h 605804"/>
                    <a:gd name="connsiteX19" fmla="*/ 250601 w 514281"/>
                    <a:gd name="connsiteY19" fmla="*/ 288407 h 605804"/>
                    <a:gd name="connsiteX20" fmla="*/ 246608 w 514281"/>
                    <a:gd name="connsiteY20" fmla="*/ 326599 h 605804"/>
                    <a:gd name="connsiteX21" fmla="*/ 320436 w 514281"/>
                    <a:gd name="connsiteY21" fmla="*/ 252904 h 605804"/>
                    <a:gd name="connsiteX22" fmla="*/ 275582 w 514281"/>
                    <a:gd name="connsiteY22" fmla="*/ 252904 h 605804"/>
                    <a:gd name="connsiteX23" fmla="*/ 262302 w 514281"/>
                    <a:gd name="connsiteY23" fmla="*/ 239648 h 605804"/>
                    <a:gd name="connsiteX24" fmla="*/ 283673 w 514281"/>
                    <a:gd name="connsiteY24" fmla="*/ 156984 h 605804"/>
                    <a:gd name="connsiteX25" fmla="*/ 291462 w 514281"/>
                    <a:gd name="connsiteY25" fmla="*/ 168641 h 605804"/>
                    <a:gd name="connsiteX26" fmla="*/ 290071 w 514281"/>
                    <a:gd name="connsiteY26" fmla="*/ 225094 h 605804"/>
                    <a:gd name="connsiteX27" fmla="*/ 290069 w 514281"/>
                    <a:gd name="connsiteY27" fmla="*/ 225094 h 605804"/>
                    <a:gd name="connsiteX28" fmla="*/ 290069 w 514281"/>
                    <a:gd name="connsiteY28" fmla="*/ 225187 h 605804"/>
                    <a:gd name="connsiteX29" fmla="*/ 290071 w 514281"/>
                    <a:gd name="connsiteY29" fmla="*/ 225094 h 605804"/>
                    <a:gd name="connsiteX30" fmla="*/ 353496 w 514281"/>
                    <a:gd name="connsiteY30" fmla="*/ 225094 h 605804"/>
                    <a:gd name="connsiteX31" fmla="*/ 362783 w 514281"/>
                    <a:gd name="connsiteY31" fmla="*/ 247435 h 605804"/>
                    <a:gd name="connsiteX32" fmla="*/ 240014 w 514281"/>
                    <a:gd name="connsiteY32" fmla="*/ 369982 h 605804"/>
                    <a:gd name="connsiteX33" fmla="*/ 217634 w 514281"/>
                    <a:gd name="connsiteY33" fmla="*/ 359414 h 605804"/>
                    <a:gd name="connsiteX34" fmla="*/ 222927 w 514281"/>
                    <a:gd name="connsiteY34" fmla="*/ 298882 h 605804"/>
                    <a:gd name="connsiteX35" fmla="*/ 160893 w 514281"/>
                    <a:gd name="connsiteY35" fmla="*/ 298882 h 605804"/>
                    <a:gd name="connsiteX36" fmla="*/ 151606 w 514281"/>
                    <a:gd name="connsiteY36" fmla="*/ 276542 h 605804"/>
                    <a:gd name="connsiteX37" fmla="*/ 268988 w 514281"/>
                    <a:gd name="connsiteY37" fmla="*/ 159371 h 605804"/>
                    <a:gd name="connsiteX38" fmla="*/ 283673 w 514281"/>
                    <a:gd name="connsiteY38" fmla="*/ 156984 h 605804"/>
                    <a:gd name="connsiteX39" fmla="*/ 250606 w 514281"/>
                    <a:gd name="connsiteY39" fmla="*/ 114503 h 605804"/>
                    <a:gd name="connsiteX40" fmla="*/ 114784 w 514281"/>
                    <a:gd name="connsiteY40" fmla="*/ 244837 h 605804"/>
                    <a:gd name="connsiteX41" fmla="*/ 159624 w 514281"/>
                    <a:gd name="connsiteY41" fmla="*/ 362007 h 605804"/>
                    <a:gd name="connsiteX42" fmla="*/ 204001 w 514281"/>
                    <a:gd name="connsiteY42" fmla="*/ 452852 h 605804"/>
                    <a:gd name="connsiteX43" fmla="*/ 311322 w 514281"/>
                    <a:gd name="connsiteY43" fmla="*/ 452852 h 605804"/>
                    <a:gd name="connsiteX44" fmla="*/ 354678 w 514281"/>
                    <a:gd name="connsiteY44" fmla="*/ 362007 h 605804"/>
                    <a:gd name="connsiteX45" fmla="*/ 400819 w 514281"/>
                    <a:gd name="connsiteY45" fmla="*/ 258000 h 605804"/>
                    <a:gd name="connsiteX46" fmla="*/ 250606 w 514281"/>
                    <a:gd name="connsiteY46" fmla="*/ 114503 h 605804"/>
                    <a:gd name="connsiteX47" fmla="*/ 249213 w 514281"/>
                    <a:gd name="connsiteY47" fmla="*/ 88269 h 605804"/>
                    <a:gd name="connsiteX48" fmla="*/ 427556 w 514281"/>
                    <a:gd name="connsiteY48" fmla="*/ 258092 h 605804"/>
                    <a:gd name="connsiteX49" fmla="*/ 373524 w 514281"/>
                    <a:gd name="connsiteY49" fmla="*/ 381845 h 605804"/>
                    <a:gd name="connsiteX50" fmla="*/ 337874 w 514281"/>
                    <a:gd name="connsiteY50" fmla="*/ 460824 h 605804"/>
                    <a:gd name="connsiteX51" fmla="*/ 337874 w 514281"/>
                    <a:gd name="connsiteY51" fmla="*/ 571413 h 605804"/>
                    <a:gd name="connsiteX52" fmla="*/ 324598 w 514281"/>
                    <a:gd name="connsiteY52" fmla="*/ 583278 h 605804"/>
                    <a:gd name="connsiteX53" fmla="*/ 270473 w 514281"/>
                    <a:gd name="connsiteY53" fmla="*/ 583278 h 605804"/>
                    <a:gd name="connsiteX54" fmla="*/ 270473 w 514281"/>
                    <a:gd name="connsiteY54" fmla="*/ 592548 h 605804"/>
                    <a:gd name="connsiteX55" fmla="*/ 257290 w 514281"/>
                    <a:gd name="connsiteY55" fmla="*/ 605804 h 605804"/>
                    <a:gd name="connsiteX56" fmla="*/ 244014 w 514281"/>
                    <a:gd name="connsiteY56" fmla="*/ 592548 h 605804"/>
                    <a:gd name="connsiteX57" fmla="*/ 244014 w 514281"/>
                    <a:gd name="connsiteY57" fmla="*/ 583278 h 605804"/>
                    <a:gd name="connsiteX58" fmla="*/ 189890 w 514281"/>
                    <a:gd name="connsiteY58" fmla="*/ 583278 h 605804"/>
                    <a:gd name="connsiteX59" fmla="*/ 176707 w 514281"/>
                    <a:gd name="connsiteY59" fmla="*/ 570023 h 605804"/>
                    <a:gd name="connsiteX60" fmla="*/ 176707 w 514281"/>
                    <a:gd name="connsiteY60" fmla="*/ 460824 h 605804"/>
                    <a:gd name="connsiteX61" fmla="*/ 139757 w 514281"/>
                    <a:gd name="connsiteY61" fmla="*/ 380454 h 605804"/>
                    <a:gd name="connsiteX62" fmla="*/ 87025 w 514281"/>
                    <a:gd name="connsiteY62" fmla="*/ 242241 h 605804"/>
                    <a:gd name="connsiteX63" fmla="*/ 249213 w 514281"/>
                    <a:gd name="connsiteY63" fmla="*/ 88269 h 605804"/>
                    <a:gd name="connsiteX64" fmla="*/ 429815 w 514281"/>
                    <a:gd name="connsiteY64" fmla="*/ 66120 h 605804"/>
                    <a:gd name="connsiteX65" fmla="*/ 448444 w 514281"/>
                    <a:gd name="connsiteY65" fmla="*/ 84608 h 605804"/>
                    <a:gd name="connsiteX66" fmla="*/ 409280 w 514281"/>
                    <a:gd name="connsiteY66" fmla="*/ 123772 h 605804"/>
                    <a:gd name="connsiteX67" fmla="*/ 390721 w 514281"/>
                    <a:gd name="connsiteY67" fmla="*/ 105143 h 605804"/>
                    <a:gd name="connsiteX68" fmla="*/ 84820 w 514281"/>
                    <a:gd name="connsiteY68" fmla="*/ 66120 h 605804"/>
                    <a:gd name="connsiteX69" fmla="*/ 123843 w 514281"/>
                    <a:gd name="connsiteY69" fmla="*/ 105143 h 605804"/>
                    <a:gd name="connsiteX70" fmla="*/ 105284 w 514281"/>
                    <a:gd name="connsiteY70" fmla="*/ 123772 h 605804"/>
                    <a:gd name="connsiteX71" fmla="*/ 66120 w 514281"/>
                    <a:gd name="connsiteY71" fmla="*/ 84749 h 605804"/>
                    <a:gd name="connsiteX72" fmla="*/ 243945 w 514281"/>
                    <a:gd name="connsiteY72" fmla="*/ 0 h 605804"/>
                    <a:gd name="connsiteX73" fmla="*/ 270266 w 514281"/>
                    <a:gd name="connsiteY73" fmla="*/ 0 h 605804"/>
                    <a:gd name="connsiteX74" fmla="*/ 270266 w 514281"/>
                    <a:gd name="connsiteY74" fmla="*/ 55253 h 605804"/>
                    <a:gd name="connsiteX75" fmla="*/ 243945 w 514281"/>
                    <a:gd name="connsiteY75" fmla="*/ 55253 h 605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514281" h="605804">
                      <a:moveTo>
                        <a:pt x="204373" y="530626"/>
                      </a:moveTo>
                      <a:lnTo>
                        <a:pt x="204373" y="556952"/>
                      </a:lnTo>
                      <a:lnTo>
                        <a:pt x="311229" y="556952"/>
                      </a:lnTo>
                      <a:lnTo>
                        <a:pt x="311229" y="530626"/>
                      </a:lnTo>
                      <a:close/>
                      <a:moveTo>
                        <a:pt x="204373" y="479178"/>
                      </a:moveTo>
                      <a:lnTo>
                        <a:pt x="204373" y="504299"/>
                      </a:lnTo>
                      <a:lnTo>
                        <a:pt x="311229" y="504299"/>
                      </a:lnTo>
                      <a:lnTo>
                        <a:pt x="311229" y="479178"/>
                      </a:lnTo>
                      <a:close/>
                      <a:moveTo>
                        <a:pt x="458958" y="243592"/>
                      </a:moveTo>
                      <a:lnTo>
                        <a:pt x="514281" y="243592"/>
                      </a:lnTo>
                      <a:lnTo>
                        <a:pt x="514281" y="269913"/>
                      </a:lnTo>
                      <a:lnTo>
                        <a:pt x="458958" y="269913"/>
                      </a:lnTo>
                      <a:close/>
                      <a:moveTo>
                        <a:pt x="0" y="243592"/>
                      </a:moveTo>
                      <a:lnTo>
                        <a:pt x="55323" y="243592"/>
                      </a:lnTo>
                      <a:lnTo>
                        <a:pt x="55323" y="269913"/>
                      </a:lnTo>
                      <a:lnTo>
                        <a:pt x="0" y="269913"/>
                      </a:lnTo>
                      <a:close/>
                      <a:moveTo>
                        <a:pt x="263695" y="202846"/>
                      </a:moveTo>
                      <a:lnTo>
                        <a:pt x="192467" y="273946"/>
                      </a:lnTo>
                      <a:lnTo>
                        <a:pt x="237321" y="273946"/>
                      </a:lnTo>
                      <a:cubicBezTo>
                        <a:pt x="248001" y="273946"/>
                        <a:pt x="251530" y="280991"/>
                        <a:pt x="250601" y="288407"/>
                      </a:cubicBezTo>
                      <a:lnTo>
                        <a:pt x="246608" y="326599"/>
                      </a:lnTo>
                      <a:lnTo>
                        <a:pt x="320436" y="252904"/>
                      </a:lnTo>
                      <a:lnTo>
                        <a:pt x="275582" y="252904"/>
                      </a:lnTo>
                      <a:cubicBezTo>
                        <a:pt x="270010" y="252904"/>
                        <a:pt x="262302" y="250586"/>
                        <a:pt x="262302" y="239648"/>
                      </a:cubicBezTo>
                      <a:close/>
                      <a:moveTo>
                        <a:pt x="283673" y="156984"/>
                      </a:moveTo>
                      <a:cubicBezTo>
                        <a:pt x="288142" y="159139"/>
                        <a:pt x="291462" y="163635"/>
                        <a:pt x="291462" y="168641"/>
                      </a:cubicBezTo>
                      <a:lnTo>
                        <a:pt x="290071" y="225094"/>
                      </a:lnTo>
                      <a:lnTo>
                        <a:pt x="290069" y="225094"/>
                      </a:lnTo>
                      <a:lnTo>
                        <a:pt x="290069" y="225187"/>
                      </a:lnTo>
                      <a:lnTo>
                        <a:pt x="290071" y="225094"/>
                      </a:lnTo>
                      <a:lnTo>
                        <a:pt x="353496" y="225094"/>
                      </a:lnTo>
                      <a:cubicBezTo>
                        <a:pt x="367798" y="225094"/>
                        <a:pt x="370398" y="240946"/>
                        <a:pt x="362783" y="247435"/>
                      </a:cubicBezTo>
                      <a:lnTo>
                        <a:pt x="240014" y="369982"/>
                      </a:lnTo>
                      <a:cubicBezTo>
                        <a:pt x="231378" y="376749"/>
                        <a:pt x="217634" y="373041"/>
                        <a:pt x="217634" y="359414"/>
                      </a:cubicBezTo>
                      <a:lnTo>
                        <a:pt x="222927" y="298882"/>
                      </a:lnTo>
                      <a:lnTo>
                        <a:pt x="160893" y="298882"/>
                      </a:lnTo>
                      <a:cubicBezTo>
                        <a:pt x="148077" y="298882"/>
                        <a:pt x="141484" y="286646"/>
                        <a:pt x="151606" y="276542"/>
                      </a:cubicBezTo>
                      <a:lnTo>
                        <a:pt x="268988" y="159371"/>
                      </a:lnTo>
                      <a:cubicBezTo>
                        <a:pt x="273585" y="155014"/>
                        <a:pt x="279204" y="154829"/>
                        <a:pt x="283673" y="156984"/>
                      </a:cubicBezTo>
                      <a:close/>
                      <a:moveTo>
                        <a:pt x="250606" y="114503"/>
                      </a:moveTo>
                      <a:cubicBezTo>
                        <a:pt x="179399" y="118396"/>
                        <a:pt x="121375" y="173830"/>
                        <a:pt x="114784" y="244837"/>
                      </a:cubicBezTo>
                      <a:cubicBezTo>
                        <a:pt x="110792" y="289610"/>
                        <a:pt x="126667" y="331788"/>
                        <a:pt x="159624" y="362007"/>
                      </a:cubicBezTo>
                      <a:cubicBezTo>
                        <a:pt x="186083" y="387407"/>
                        <a:pt x="201680" y="419388"/>
                        <a:pt x="204001" y="452852"/>
                      </a:cubicBezTo>
                      <a:lnTo>
                        <a:pt x="311322" y="452852"/>
                      </a:lnTo>
                      <a:cubicBezTo>
                        <a:pt x="313086" y="418553"/>
                        <a:pt x="328683" y="386758"/>
                        <a:pt x="354678" y="362007"/>
                      </a:cubicBezTo>
                      <a:cubicBezTo>
                        <a:pt x="383736" y="334476"/>
                        <a:pt x="400819" y="297489"/>
                        <a:pt x="400819" y="258000"/>
                      </a:cubicBezTo>
                      <a:cubicBezTo>
                        <a:pt x="400819" y="176425"/>
                        <a:pt x="332304" y="110517"/>
                        <a:pt x="250606" y="114503"/>
                      </a:cubicBezTo>
                      <a:close/>
                      <a:moveTo>
                        <a:pt x="249213" y="88269"/>
                      </a:moveTo>
                      <a:cubicBezTo>
                        <a:pt x="346786" y="82985"/>
                        <a:pt x="427185" y="161964"/>
                        <a:pt x="427556" y="258092"/>
                      </a:cubicBezTo>
                      <a:cubicBezTo>
                        <a:pt x="427556" y="304164"/>
                        <a:pt x="407782" y="350142"/>
                        <a:pt x="373524" y="381845"/>
                      </a:cubicBezTo>
                      <a:cubicBezTo>
                        <a:pt x="351057" y="402795"/>
                        <a:pt x="337874" y="430511"/>
                        <a:pt x="337874" y="460824"/>
                      </a:cubicBezTo>
                      <a:lnTo>
                        <a:pt x="337874" y="571413"/>
                      </a:lnTo>
                      <a:cubicBezTo>
                        <a:pt x="337874" y="577995"/>
                        <a:pt x="331190" y="583278"/>
                        <a:pt x="324598" y="583278"/>
                      </a:cubicBezTo>
                      <a:lnTo>
                        <a:pt x="270473" y="583278"/>
                      </a:lnTo>
                      <a:lnTo>
                        <a:pt x="270473" y="592548"/>
                      </a:lnTo>
                      <a:cubicBezTo>
                        <a:pt x="270473" y="600428"/>
                        <a:pt x="265182" y="605804"/>
                        <a:pt x="257290" y="605804"/>
                      </a:cubicBezTo>
                      <a:cubicBezTo>
                        <a:pt x="249306" y="605804"/>
                        <a:pt x="244014" y="600428"/>
                        <a:pt x="244014" y="592548"/>
                      </a:cubicBezTo>
                      <a:lnTo>
                        <a:pt x="244014" y="583278"/>
                      </a:lnTo>
                      <a:lnTo>
                        <a:pt x="189890" y="583278"/>
                      </a:lnTo>
                      <a:cubicBezTo>
                        <a:pt x="181999" y="583278"/>
                        <a:pt x="176707" y="577995"/>
                        <a:pt x="176707" y="570023"/>
                      </a:cubicBezTo>
                      <a:lnTo>
                        <a:pt x="176707" y="460824"/>
                      </a:lnTo>
                      <a:cubicBezTo>
                        <a:pt x="176707" y="430511"/>
                        <a:pt x="163524" y="402795"/>
                        <a:pt x="139757" y="380454"/>
                      </a:cubicBezTo>
                      <a:cubicBezTo>
                        <a:pt x="101508" y="344951"/>
                        <a:pt x="83126" y="293596"/>
                        <a:pt x="87025" y="242241"/>
                      </a:cubicBezTo>
                      <a:cubicBezTo>
                        <a:pt x="95009" y="158071"/>
                        <a:pt x="164823" y="92255"/>
                        <a:pt x="249213" y="88269"/>
                      </a:cubicBezTo>
                      <a:close/>
                      <a:moveTo>
                        <a:pt x="429815" y="66120"/>
                      </a:moveTo>
                      <a:lnTo>
                        <a:pt x="448444" y="84608"/>
                      </a:lnTo>
                      <a:lnTo>
                        <a:pt x="409280" y="123772"/>
                      </a:lnTo>
                      <a:lnTo>
                        <a:pt x="390721" y="105143"/>
                      </a:lnTo>
                      <a:close/>
                      <a:moveTo>
                        <a:pt x="84820" y="66120"/>
                      </a:moveTo>
                      <a:lnTo>
                        <a:pt x="123843" y="105143"/>
                      </a:lnTo>
                      <a:lnTo>
                        <a:pt x="105284" y="123772"/>
                      </a:lnTo>
                      <a:lnTo>
                        <a:pt x="66120" y="84749"/>
                      </a:lnTo>
                      <a:close/>
                      <a:moveTo>
                        <a:pt x="243945" y="0"/>
                      </a:moveTo>
                      <a:lnTo>
                        <a:pt x="270266" y="0"/>
                      </a:lnTo>
                      <a:lnTo>
                        <a:pt x="270266" y="55253"/>
                      </a:lnTo>
                      <a:lnTo>
                        <a:pt x="243945" y="552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62" name="直接连接符 61"/>
              <p:cNvCxnSpPr/>
              <p:nvPr/>
            </p:nvCxnSpPr>
            <p:spPr>
              <a:xfrm>
                <a:off x="2446950" y="-776742"/>
                <a:ext cx="0" cy="42953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等腰三角形 62"/>
              <p:cNvSpPr/>
              <p:nvPr/>
            </p:nvSpPr>
            <p:spPr>
              <a:xfrm rot="5400000">
                <a:off x="2443292" y="-584836"/>
                <a:ext cx="53036" cy="4572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492670" y="-746642"/>
                <a:ext cx="580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dirty="0">
                    <a:ea typeface="微软雅黑" panose="020B0503020204020204" pitchFamily="34" charset="-122"/>
                  </a:rPr>
                  <a:t>选中图片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Delete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，点击中间图标即可插入新图片</a:t>
                </a: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6582625" y="-626246"/>
              <a:ext cx="188305" cy="425834"/>
            </a:xfrm>
            <a:custGeom>
              <a:avLst/>
              <a:gdLst/>
              <a:ahLst/>
              <a:cxnLst/>
              <a:rect l="l" t="t" r="r" b="b"/>
              <a:pathLst>
                <a:path w="188305" h="425834">
                  <a:moveTo>
                    <a:pt x="137517" y="318455"/>
                  </a:moveTo>
                  <a:cubicBezTo>
                    <a:pt x="151358" y="318455"/>
                    <a:pt x="161479" y="320222"/>
                    <a:pt x="167878" y="323757"/>
                  </a:cubicBezTo>
                  <a:cubicBezTo>
                    <a:pt x="174278" y="327291"/>
                    <a:pt x="179282" y="333003"/>
                    <a:pt x="182891" y="340890"/>
                  </a:cubicBezTo>
                  <a:cubicBezTo>
                    <a:pt x="186500" y="348778"/>
                    <a:pt x="188305" y="358303"/>
                    <a:pt x="188305" y="369465"/>
                  </a:cubicBezTo>
                  <a:cubicBezTo>
                    <a:pt x="188305" y="381669"/>
                    <a:pt x="186333" y="392069"/>
                    <a:pt x="182389" y="400664"/>
                  </a:cubicBezTo>
                  <a:cubicBezTo>
                    <a:pt x="178445" y="409258"/>
                    <a:pt x="173478" y="414951"/>
                    <a:pt x="167488" y="417742"/>
                  </a:cubicBezTo>
                  <a:cubicBezTo>
                    <a:pt x="161497" y="420532"/>
                    <a:pt x="151321" y="421927"/>
                    <a:pt x="136959" y="421927"/>
                  </a:cubicBezTo>
                  <a:lnTo>
                    <a:pt x="129815" y="421927"/>
                  </a:lnTo>
                  <a:lnTo>
                    <a:pt x="129815" y="378283"/>
                  </a:lnTo>
                  <a:lnTo>
                    <a:pt x="143210" y="378283"/>
                  </a:lnTo>
                  <a:cubicBezTo>
                    <a:pt x="149461" y="378283"/>
                    <a:pt x="153442" y="377725"/>
                    <a:pt x="155153" y="376609"/>
                  </a:cubicBezTo>
                  <a:cubicBezTo>
                    <a:pt x="156865" y="375493"/>
                    <a:pt x="157721" y="373633"/>
                    <a:pt x="157721" y="371028"/>
                  </a:cubicBezTo>
                  <a:cubicBezTo>
                    <a:pt x="157721" y="368200"/>
                    <a:pt x="156566" y="366061"/>
                    <a:pt x="154258" y="364610"/>
                  </a:cubicBezTo>
                  <a:cubicBezTo>
                    <a:pt x="151949" y="363159"/>
                    <a:pt x="148449" y="362433"/>
                    <a:pt x="143758" y="362433"/>
                  </a:cubicBezTo>
                  <a:cubicBezTo>
                    <a:pt x="137727" y="362433"/>
                    <a:pt x="133184" y="363249"/>
                    <a:pt x="130131" y="364880"/>
                  </a:cubicBezTo>
                  <a:cubicBezTo>
                    <a:pt x="127078" y="366438"/>
                    <a:pt x="123395" y="370865"/>
                    <a:pt x="119082" y="378160"/>
                  </a:cubicBezTo>
                  <a:cubicBezTo>
                    <a:pt x="106667" y="399078"/>
                    <a:pt x="96478" y="412254"/>
                    <a:pt x="88516" y="417686"/>
                  </a:cubicBezTo>
                  <a:cubicBezTo>
                    <a:pt x="80553" y="423118"/>
                    <a:pt x="67717" y="425834"/>
                    <a:pt x="50006" y="425834"/>
                  </a:cubicBezTo>
                  <a:cubicBezTo>
                    <a:pt x="37133" y="425834"/>
                    <a:pt x="27645" y="424327"/>
                    <a:pt x="21543" y="421313"/>
                  </a:cubicBezTo>
                  <a:cubicBezTo>
                    <a:pt x="15441" y="418300"/>
                    <a:pt x="10325" y="412477"/>
                    <a:pt x="6195" y="403845"/>
                  </a:cubicBezTo>
                  <a:cubicBezTo>
                    <a:pt x="2065" y="395213"/>
                    <a:pt x="0" y="385167"/>
                    <a:pt x="0" y="373707"/>
                  </a:cubicBezTo>
                  <a:cubicBezTo>
                    <a:pt x="0" y="361131"/>
                    <a:pt x="2381" y="350397"/>
                    <a:pt x="7144" y="341504"/>
                  </a:cubicBezTo>
                  <a:cubicBezTo>
                    <a:pt x="11906" y="332612"/>
                    <a:pt x="17971" y="326789"/>
                    <a:pt x="25338" y="324036"/>
                  </a:cubicBezTo>
                  <a:cubicBezTo>
                    <a:pt x="32705" y="321282"/>
                    <a:pt x="43160" y="319906"/>
                    <a:pt x="56704" y="319906"/>
                  </a:cubicBezTo>
                  <a:lnTo>
                    <a:pt x="68535" y="319906"/>
                  </a:lnTo>
                  <a:lnTo>
                    <a:pt x="68535" y="363549"/>
                  </a:lnTo>
                  <a:lnTo>
                    <a:pt x="46546" y="363549"/>
                  </a:lnTo>
                  <a:cubicBezTo>
                    <a:pt x="39774" y="363549"/>
                    <a:pt x="35421" y="364163"/>
                    <a:pt x="33486" y="365391"/>
                  </a:cubicBezTo>
                  <a:cubicBezTo>
                    <a:pt x="31552" y="366619"/>
                    <a:pt x="30584" y="368796"/>
                    <a:pt x="30584" y="371921"/>
                  </a:cubicBezTo>
                  <a:cubicBezTo>
                    <a:pt x="30584" y="375046"/>
                    <a:pt x="31812" y="377372"/>
                    <a:pt x="34268" y="378897"/>
                  </a:cubicBezTo>
                  <a:cubicBezTo>
                    <a:pt x="36723" y="380423"/>
                    <a:pt x="40370" y="381186"/>
                    <a:pt x="45207" y="381186"/>
                  </a:cubicBezTo>
                  <a:cubicBezTo>
                    <a:pt x="55848" y="381186"/>
                    <a:pt x="62806" y="379735"/>
                    <a:pt x="66080" y="376832"/>
                  </a:cubicBezTo>
                  <a:cubicBezTo>
                    <a:pt x="69354" y="373856"/>
                    <a:pt x="74823" y="366526"/>
                    <a:pt x="82488" y="354843"/>
                  </a:cubicBezTo>
                  <a:cubicBezTo>
                    <a:pt x="90227" y="343160"/>
                    <a:pt x="95845" y="335421"/>
                    <a:pt x="99343" y="331626"/>
                  </a:cubicBezTo>
                  <a:cubicBezTo>
                    <a:pt x="102840" y="327831"/>
                    <a:pt x="107677" y="324687"/>
                    <a:pt x="113854" y="322194"/>
                  </a:cubicBezTo>
                  <a:cubicBezTo>
                    <a:pt x="120030" y="319701"/>
                    <a:pt x="127918" y="318455"/>
                    <a:pt x="137517" y="318455"/>
                  </a:cubicBezTo>
                  <a:close/>
                  <a:moveTo>
                    <a:pt x="107603" y="245529"/>
                  </a:moveTo>
                  <a:cubicBezTo>
                    <a:pt x="107528" y="246868"/>
                    <a:pt x="107491" y="248022"/>
                    <a:pt x="107491" y="248989"/>
                  </a:cubicBezTo>
                  <a:cubicBezTo>
                    <a:pt x="107491" y="253305"/>
                    <a:pt x="108552" y="256300"/>
                    <a:pt x="110672" y="257975"/>
                  </a:cubicBezTo>
                  <a:cubicBezTo>
                    <a:pt x="112793" y="259649"/>
                    <a:pt x="117202" y="260486"/>
                    <a:pt x="123900" y="260486"/>
                  </a:cubicBezTo>
                  <a:lnTo>
                    <a:pt x="138745" y="260486"/>
                  </a:lnTo>
                  <a:cubicBezTo>
                    <a:pt x="144922" y="260486"/>
                    <a:pt x="148940" y="259519"/>
                    <a:pt x="150800" y="257584"/>
                  </a:cubicBezTo>
                  <a:cubicBezTo>
                    <a:pt x="152661" y="255649"/>
                    <a:pt x="153591" y="251631"/>
                    <a:pt x="153591" y="245529"/>
                  </a:cubicBezTo>
                  <a:close/>
                  <a:moveTo>
                    <a:pt x="3795" y="198536"/>
                  </a:moveTo>
                  <a:lnTo>
                    <a:pt x="184510" y="198536"/>
                  </a:lnTo>
                  <a:lnTo>
                    <a:pt x="184510" y="245864"/>
                  </a:lnTo>
                  <a:cubicBezTo>
                    <a:pt x="184510" y="258663"/>
                    <a:pt x="183505" y="268504"/>
                    <a:pt x="181496" y="275387"/>
                  </a:cubicBezTo>
                  <a:cubicBezTo>
                    <a:pt x="179487" y="282271"/>
                    <a:pt x="176585" y="287443"/>
                    <a:pt x="172790" y="290903"/>
                  </a:cubicBezTo>
                  <a:cubicBezTo>
                    <a:pt x="168994" y="294363"/>
                    <a:pt x="164399" y="296707"/>
                    <a:pt x="159004" y="297935"/>
                  </a:cubicBezTo>
                  <a:cubicBezTo>
                    <a:pt x="153609" y="299163"/>
                    <a:pt x="145256" y="299777"/>
                    <a:pt x="133945" y="299777"/>
                  </a:cubicBezTo>
                  <a:lnTo>
                    <a:pt x="118207" y="299777"/>
                  </a:lnTo>
                  <a:cubicBezTo>
                    <a:pt x="106673" y="299777"/>
                    <a:pt x="98264" y="298586"/>
                    <a:pt x="92981" y="296205"/>
                  </a:cubicBezTo>
                  <a:cubicBezTo>
                    <a:pt x="87697" y="293824"/>
                    <a:pt x="83642" y="289452"/>
                    <a:pt x="80814" y="283089"/>
                  </a:cubicBezTo>
                  <a:cubicBezTo>
                    <a:pt x="77986" y="276727"/>
                    <a:pt x="76572" y="268411"/>
                    <a:pt x="76572" y="258142"/>
                  </a:cubicBezTo>
                  <a:lnTo>
                    <a:pt x="76572" y="245529"/>
                  </a:lnTo>
                  <a:lnTo>
                    <a:pt x="3795" y="245529"/>
                  </a:lnTo>
                  <a:close/>
                  <a:moveTo>
                    <a:pt x="3795" y="122336"/>
                  </a:moveTo>
                  <a:lnTo>
                    <a:pt x="184510" y="122336"/>
                  </a:lnTo>
                  <a:lnTo>
                    <a:pt x="184510" y="169329"/>
                  </a:lnTo>
                  <a:lnTo>
                    <a:pt x="3795" y="169329"/>
                  </a:lnTo>
                  <a:close/>
                  <a:moveTo>
                    <a:pt x="148345" y="0"/>
                  </a:moveTo>
                  <a:lnTo>
                    <a:pt x="184510" y="0"/>
                  </a:lnTo>
                  <a:lnTo>
                    <a:pt x="184510" y="102691"/>
                  </a:lnTo>
                  <a:lnTo>
                    <a:pt x="148345" y="102691"/>
                  </a:lnTo>
                  <a:lnTo>
                    <a:pt x="148345" y="74786"/>
                  </a:lnTo>
                  <a:lnTo>
                    <a:pt x="3795" y="74786"/>
                  </a:lnTo>
                  <a:lnTo>
                    <a:pt x="3795" y="27793"/>
                  </a:lnTo>
                  <a:lnTo>
                    <a:pt x="148345" y="277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95154" y="135985"/>
            <a:ext cx="32423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7E0C6E"/>
                </a:solidFill>
                <a:latin typeface="+mn-ea"/>
              </a:rPr>
              <a:t> EXPERIMENTS</a:t>
            </a:r>
            <a:endParaRPr lang="zh-CN" altLang="en-US" sz="3200" b="1" dirty="0">
              <a:solidFill>
                <a:srgbClr val="7E0C6E"/>
              </a:solidFill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95325" y="1351915"/>
            <a:ext cx="3658870" cy="373380"/>
            <a:chOff x="955372" y="4538824"/>
            <a:chExt cx="3658870" cy="373251"/>
          </a:xfrm>
        </p:grpSpPr>
        <p:sp>
          <p:nvSpPr>
            <p:cNvPr id="10" name="矩形 9"/>
            <p:cNvSpPr/>
            <p:nvPr/>
          </p:nvSpPr>
          <p:spPr>
            <a:xfrm>
              <a:off x="955372" y="4538824"/>
              <a:ext cx="1071646" cy="373251"/>
            </a:xfrm>
            <a:prstGeom prst="rect">
              <a:avLst/>
            </a:prstGeom>
            <a:gradFill>
              <a:gsLst>
                <a:gs pos="9000">
                  <a:srgbClr val="7E0C6E"/>
                </a:gs>
                <a:gs pos="100000">
                  <a:srgbClr val="7E0C6E">
                    <a:alpha val="100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 dirty="0"/>
                <a:t>B</a:t>
              </a:r>
              <a:r>
                <a:rPr lang="en-US" altLang="zh-CN" b="1" dirty="0"/>
                <a:t>iLSTM</a:t>
              </a:r>
              <a:endParaRPr lang="en-US" altLang="zh-CN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35202" y="4540729"/>
              <a:ext cx="2479040" cy="3663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endParaRPr lang="zh-CN" altLang="en-US" b="1" dirty="0">
                <a:solidFill>
                  <a:srgbClr val="A966A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" y="2777490"/>
            <a:ext cx="5591175" cy="2490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50" y="1911350"/>
            <a:ext cx="5816600" cy="3750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95154" y="135985"/>
            <a:ext cx="32423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7E0C6E"/>
                </a:solidFill>
                <a:latin typeface="+mn-ea"/>
              </a:rPr>
              <a:t> EXPERIMENTS</a:t>
            </a:r>
            <a:endParaRPr lang="zh-CN" altLang="en-US" sz="3200" b="1" dirty="0">
              <a:solidFill>
                <a:srgbClr val="7E0C6E"/>
              </a:solidFill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95325" y="1351915"/>
            <a:ext cx="5696585" cy="373380"/>
            <a:chOff x="955372" y="4538824"/>
            <a:chExt cx="5696585" cy="373251"/>
          </a:xfrm>
        </p:grpSpPr>
        <p:sp>
          <p:nvSpPr>
            <p:cNvPr id="10" name="矩形 9"/>
            <p:cNvSpPr/>
            <p:nvPr/>
          </p:nvSpPr>
          <p:spPr>
            <a:xfrm>
              <a:off x="955372" y="4538824"/>
              <a:ext cx="1071646" cy="373251"/>
            </a:xfrm>
            <a:prstGeom prst="rect">
              <a:avLst/>
            </a:prstGeom>
            <a:gradFill>
              <a:gsLst>
                <a:gs pos="9000">
                  <a:srgbClr val="7E0C6E"/>
                </a:gs>
                <a:gs pos="100000">
                  <a:srgbClr val="7E0C6E">
                    <a:alpha val="100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/>
                <a:t>场景</a:t>
              </a:r>
              <a:r>
                <a:rPr lang="zh-CN" altLang="en-US" b="1" dirty="0"/>
                <a:t>二</a:t>
              </a:r>
              <a:endParaRPr lang="zh-CN" altLang="en-US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35202" y="4540728"/>
              <a:ext cx="4516755" cy="36626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b="1" dirty="0">
                  <a:solidFill>
                    <a:srgbClr val="A966A0"/>
                  </a:solidFill>
                  <a:latin typeface="+mj-ea"/>
                  <a:ea typeface="+mj-ea"/>
                </a:rPr>
                <a:t>Predicting Page Abandonment</a:t>
              </a:r>
              <a:endParaRPr lang="zh-CN" altLang="en-US" b="1" dirty="0">
                <a:solidFill>
                  <a:srgbClr val="A966A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74115" y="2404110"/>
            <a:ext cx="96024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We use the same RNN model and settings provided by Brückner</a:t>
            </a:r>
            <a:endParaRPr lang="zh-CN" altLang="en-US" sz="2800"/>
          </a:p>
          <a:p>
            <a:r>
              <a:rPr lang="zh-CN" altLang="en-US" sz="2800"/>
              <a:t>et al. , which outperformed other approaches in this task. The</a:t>
            </a:r>
            <a:endParaRPr lang="zh-CN" altLang="en-US" sz="2800"/>
          </a:p>
          <a:p>
            <a:r>
              <a:rPr lang="zh-CN" altLang="en-US" sz="2800"/>
              <a:t>model is </a:t>
            </a:r>
            <a:r>
              <a:rPr lang="zh-CN" altLang="en-US" sz="2800" b="1">
                <a:solidFill>
                  <a:schemeClr val="accent1"/>
                </a:solidFill>
              </a:rPr>
              <a:t>a stack of 2 BiLSTM layers</a:t>
            </a:r>
            <a:r>
              <a:rPr lang="zh-CN" altLang="en-US" sz="2800"/>
              <a:t> with </a:t>
            </a:r>
            <a:r>
              <a:rPr lang="zh-CN" altLang="en-US" sz="2800" b="1">
                <a:solidFill>
                  <a:schemeClr val="accent1"/>
                </a:solidFill>
              </a:rPr>
              <a:t>0.3 dropout</a:t>
            </a:r>
            <a:r>
              <a:rPr lang="zh-CN" altLang="en-US" sz="2800"/>
              <a:t>, followed by a</a:t>
            </a:r>
            <a:r>
              <a:rPr lang="en-US" altLang="zh-CN" sz="2800"/>
              <a:t> </a:t>
            </a:r>
            <a:r>
              <a:rPr lang="zh-CN" altLang="en-US" sz="2800" b="1">
                <a:solidFill>
                  <a:schemeClr val="accent1"/>
                </a:solidFill>
              </a:rPr>
              <a:t>fully-connected layer</a:t>
            </a:r>
            <a:r>
              <a:rPr lang="zh-CN" altLang="en-US" sz="2800"/>
              <a:t> of 1 neuron with sigmoid activation as output.The BiLSTM layers use </a:t>
            </a:r>
            <a:r>
              <a:rPr lang="zh-CN" altLang="en-US" sz="2800" b="1">
                <a:solidFill>
                  <a:schemeClr val="accent1"/>
                </a:solidFill>
              </a:rPr>
              <a:t>hyperbolic tangent</a:t>
            </a:r>
            <a:r>
              <a:rPr lang="zh-CN" altLang="en-US" sz="2800"/>
              <a:t> as activation function</a:t>
            </a:r>
            <a:r>
              <a:rPr lang="en-US" altLang="zh-CN" sz="2800"/>
              <a:t> </a:t>
            </a:r>
            <a:r>
              <a:rPr lang="zh-CN" altLang="en-US" sz="2800"/>
              <a:t>and sigmoid activation in the recurrent step.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95154" y="135985"/>
            <a:ext cx="32423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7E0C6E"/>
                </a:solidFill>
                <a:latin typeface="+mn-ea"/>
              </a:rPr>
              <a:t> EXPERIMENTS</a:t>
            </a:r>
            <a:endParaRPr lang="zh-CN" altLang="en-US" sz="3200" b="1" dirty="0">
              <a:solidFill>
                <a:srgbClr val="7E0C6E"/>
              </a:solidFill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95325" y="1351915"/>
            <a:ext cx="5696585" cy="373380"/>
            <a:chOff x="955372" y="4538824"/>
            <a:chExt cx="5696585" cy="373251"/>
          </a:xfrm>
        </p:grpSpPr>
        <p:sp>
          <p:nvSpPr>
            <p:cNvPr id="10" name="矩形 9"/>
            <p:cNvSpPr/>
            <p:nvPr/>
          </p:nvSpPr>
          <p:spPr>
            <a:xfrm>
              <a:off x="955372" y="4538824"/>
              <a:ext cx="1071646" cy="373251"/>
            </a:xfrm>
            <a:prstGeom prst="rect">
              <a:avLst/>
            </a:prstGeom>
            <a:gradFill>
              <a:gsLst>
                <a:gs pos="9000">
                  <a:srgbClr val="7E0C6E"/>
                </a:gs>
                <a:gs pos="100000">
                  <a:srgbClr val="7E0C6E">
                    <a:alpha val="100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/>
                <a:t>场景</a:t>
              </a:r>
              <a:r>
                <a:rPr lang="zh-CN" altLang="en-US" b="1" dirty="0"/>
                <a:t>三</a:t>
              </a:r>
              <a:endParaRPr lang="zh-CN" altLang="en-US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35202" y="4540728"/>
              <a:ext cx="4516755" cy="36626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b="1" dirty="0">
                  <a:solidFill>
                    <a:srgbClr val="A966A0"/>
                  </a:solidFill>
                  <a:latin typeface="+mj-ea"/>
                  <a:ea typeface="+mj-ea"/>
                </a:rPr>
                <a:t>Predicting Search Frustration</a:t>
              </a:r>
              <a:endParaRPr lang="zh-CN" altLang="en-US" b="1" dirty="0">
                <a:solidFill>
                  <a:srgbClr val="A966A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4910" y="1896745"/>
            <a:ext cx="96024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For this task we use the dataset provided by Feild et al. [10], which</a:t>
            </a:r>
            <a:endParaRPr lang="zh-CN" altLang="en-US" sz="2400"/>
          </a:p>
          <a:p>
            <a:r>
              <a:rPr lang="zh-CN" altLang="en-US" sz="2400"/>
              <a:t>comprises </a:t>
            </a:r>
            <a:r>
              <a:rPr lang="zh-CN" altLang="en-US" sz="2400" b="1">
                <a:solidFill>
                  <a:schemeClr val="accent1"/>
                </a:solidFill>
              </a:rPr>
              <a:t>259 mouse sequences on several SERPs</a:t>
            </a:r>
            <a:r>
              <a:rPr lang="zh-CN" altLang="en-US" sz="2400"/>
              <a:t> (Google, Ya_x0002_hoo, Bing, Ask.com) with associated ground-truth labels regarding</a:t>
            </a:r>
            <a:endParaRPr lang="zh-CN" altLang="en-US" sz="2400"/>
          </a:p>
          <a:p>
            <a:r>
              <a:rPr lang="zh-CN" altLang="en-US" sz="2400" b="1">
                <a:solidFill>
                  <a:schemeClr val="accent1"/>
                </a:solidFill>
              </a:rPr>
              <a:t>search frustration</a:t>
            </a:r>
            <a:r>
              <a:rPr lang="zh-CN" altLang="en-US" sz="2400"/>
              <a:t> on SERPs (either the user was frustrated or not)</a:t>
            </a:r>
            <a:endParaRPr lang="zh-CN" altLang="en-US" sz="2400"/>
          </a:p>
          <a:p>
            <a:r>
              <a:rPr lang="zh-CN" altLang="en-US" sz="2400"/>
              <a:t>while browsing both informational and navigational queries. There</a:t>
            </a:r>
            <a:endParaRPr lang="zh-CN" altLang="en-US" sz="2400"/>
          </a:p>
          <a:p>
            <a:r>
              <a:rPr lang="zh-CN" altLang="en-US" sz="2400"/>
              <a:t>are 30 cases where users felt frustrated (minority class), according</a:t>
            </a:r>
            <a:endParaRPr lang="zh-CN" altLang="en-US" sz="2400"/>
          </a:p>
          <a:p>
            <a:r>
              <a:rPr lang="zh-CN" altLang="en-US" sz="2400"/>
              <a:t>to a self-reported rating ≥ 4 in a scale of 1–5 (1 means no frustra_x0002_tion at all). We deliberately </a:t>
            </a:r>
            <a:r>
              <a:rPr lang="zh-CN" altLang="en-US" sz="2400" b="1">
                <a:solidFill>
                  <a:schemeClr val="accent1"/>
                </a:solidFill>
              </a:rPr>
              <a:t>ignore ratings of 2 and 3</a:t>
            </a:r>
            <a:r>
              <a:rPr lang="zh-CN" altLang="en-US" sz="2400"/>
              <a:t> because the</a:t>
            </a:r>
            <a:endParaRPr lang="zh-CN" altLang="en-US" sz="2400"/>
          </a:p>
          <a:p>
            <a:r>
              <a:rPr lang="zh-CN" altLang="en-US" sz="2400"/>
              <a:t>goal of this task is to detected truly frustrated users. Since this task</a:t>
            </a:r>
            <a:endParaRPr lang="zh-CN" altLang="en-US" sz="2400"/>
          </a:p>
          <a:p>
            <a:r>
              <a:rPr lang="zh-CN" altLang="en-US" sz="2400"/>
              <a:t>has not been tackled with RNN models before, we use the same</a:t>
            </a:r>
            <a:endParaRPr lang="zh-CN" altLang="en-US" sz="2400"/>
          </a:p>
          <a:p>
            <a:r>
              <a:rPr lang="zh-CN" altLang="en-US" sz="2400"/>
              <a:t>architecture of the </a:t>
            </a:r>
            <a:r>
              <a:rPr lang="zh-CN" altLang="en-US" sz="2400" b="1">
                <a:solidFill>
                  <a:schemeClr val="accent1"/>
                </a:solidFill>
              </a:rPr>
              <a:t>abandonment model</a:t>
            </a:r>
            <a:r>
              <a:rPr lang="zh-CN" altLang="en-US" sz="2400"/>
              <a:t>, because of the similarities</a:t>
            </a:r>
            <a:endParaRPr lang="zh-CN" altLang="en-US" sz="2400"/>
          </a:p>
          <a:p>
            <a:r>
              <a:rPr lang="zh-CN" altLang="en-US" sz="2400"/>
              <a:t>between both tasks.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95154" y="135985"/>
            <a:ext cx="32423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7E0C6E"/>
                </a:solidFill>
                <a:latin typeface="+mn-ea"/>
              </a:rPr>
              <a:t> EXPERIMENTS</a:t>
            </a:r>
            <a:endParaRPr lang="zh-CN" altLang="en-US" sz="3200" b="1" dirty="0">
              <a:solidFill>
                <a:srgbClr val="7E0C6E"/>
              </a:solidFill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95325" y="1351915"/>
            <a:ext cx="5696585" cy="373380"/>
            <a:chOff x="955372" y="4538824"/>
            <a:chExt cx="5696585" cy="373251"/>
          </a:xfrm>
        </p:grpSpPr>
        <p:sp>
          <p:nvSpPr>
            <p:cNvPr id="10" name="矩形 9"/>
            <p:cNvSpPr/>
            <p:nvPr/>
          </p:nvSpPr>
          <p:spPr>
            <a:xfrm>
              <a:off x="955372" y="4538824"/>
              <a:ext cx="1071646" cy="373251"/>
            </a:xfrm>
            <a:prstGeom prst="rect">
              <a:avLst/>
            </a:prstGeom>
            <a:gradFill>
              <a:gsLst>
                <a:gs pos="9000">
                  <a:srgbClr val="7E0C6E"/>
                </a:gs>
                <a:gs pos="100000">
                  <a:srgbClr val="7E0C6E">
                    <a:alpha val="100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/>
                <a:t>场景</a:t>
              </a:r>
              <a:r>
                <a:rPr lang="zh-CN" altLang="en-US" b="1" dirty="0"/>
                <a:t>三</a:t>
              </a:r>
              <a:endParaRPr lang="zh-CN" altLang="en-US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35202" y="4540728"/>
              <a:ext cx="4516755" cy="36626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b="1" dirty="0">
                  <a:solidFill>
                    <a:srgbClr val="A966A0"/>
                  </a:solidFill>
                  <a:latin typeface="+mj-ea"/>
                  <a:ea typeface="+mj-ea"/>
                </a:rPr>
                <a:t>Predicting Search Frustration</a:t>
              </a:r>
              <a:endParaRPr lang="zh-CN" altLang="en-US" b="1" dirty="0">
                <a:solidFill>
                  <a:srgbClr val="A966A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4910" y="1896745"/>
            <a:ext cx="96024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In this paper, we consider frustration prediction as </a:t>
            </a:r>
            <a:r>
              <a:rPr lang="zh-CN" altLang="en-US" sz="2400" b="1">
                <a:solidFill>
                  <a:schemeClr val="accent1"/>
                </a:solidFill>
              </a:rPr>
              <a:t>a binary task</a:t>
            </a:r>
            <a:r>
              <a:rPr lang="zh-CN" altLang="en-US" sz="2400"/>
              <a:t>. However, multi-class prediction may also be useful, using either</a:t>
            </a:r>
            <a:r>
              <a:rPr lang="zh-CN" altLang="en-US" sz="2400" b="1">
                <a:solidFill>
                  <a:schemeClr val="accent1"/>
                </a:solidFill>
              </a:rPr>
              <a:t> regression </a:t>
            </a:r>
            <a:r>
              <a:rPr lang="zh-CN" altLang="en-US" sz="2400"/>
              <a:t>or a </a:t>
            </a:r>
            <a:r>
              <a:rPr lang="zh-CN" altLang="en-US" sz="2400" b="1">
                <a:solidFill>
                  <a:schemeClr val="accent1"/>
                </a:solidFill>
              </a:rPr>
              <a:t>multi-class machine learning</a:t>
            </a:r>
            <a:r>
              <a:rPr lang="en-US" altLang="zh-CN" sz="2400" b="1">
                <a:solidFill>
                  <a:schemeClr val="accent1"/>
                </a:solidFill>
              </a:rPr>
              <a:t> </a:t>
            </a:r>
            <a:r>
              <a:rPr lang="zh-CN" altLang="en-US" sz="2400" b="1">
                <a:solidFill>
                  <a:schemeClr val="accent1"/>
                </a:solidFill>
              </a:rPr>
              <a:t>method</a:t>
            </a:r>
            <a:r>
              <a:rPr lang="zh-CN" altLang="en-US" sz="2400"/>
              <a:t>. We also focus on general frustration, but predicting types of frustration may also be useful, e.g., predicting</a:t>
            </a:r>
            <a:r>
              <a:rPr lang="en-US" altLang="zh-CN" sz="2400"/>
              <a:t> </a:t>
            </a:r>
            <a:r>
              <a:rPr lang="zh-CN" altLang="en-US" sz="2400"/>
              <a:t>the fifteen types of frustration outlined by Xie and Cool。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9225" y="3435350"/>
            <a:ext cx="4149090" cy="31102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95154" y="135985"/>
            <a:ext cx="32423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7E0C6E"/>
                </a:solidFill>
                <a:latin typeface="+mn-ea"/>
              </a:rPr>
              <a:t> EXPERIMENTS</a:t>
            </a:r>
            <a:endParaRPr lang="zh-CN" altLang="en-US" sz="3200" b="1" dirty="0">
              <a:solidFill>
                <a:srgbClr val="7E0C6E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325" y="1351915"/>
            <a:ext cx="1285240" cy="373380"/>
          </a:xfrm>
          <a:prstGeom prst="rect">
            <a:avLst/>
          </a:prstGeom>
          <a:gradFill>
            <a:gsLst>
              <a:gs pos="9000">
                <a:srgbClr val="7E0C6E"/>
              </a:gs>
              <a:gs pos="100000">
                <a:srgbClr val="7E0C6E">
                  <a:alpha val="1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Procedur</a:t>
            </a:r>
            <a:r>
              <a:rPr lang="en-US" altLang="zh-CN" b="1" dirty="0"/>
              <a:t>e</a:t>
            </a:r>
            <a:endParaRPr lang="en-US" altLang="zh-CN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2258695"/>
            <a:ext cx="643509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/>
          <a:srcRect l="33745"/>
          <a:stretch>
            <a:fillRect/>
          </a:stretch>
        </p:blipFill>
        <p:spPr>
          <a:xfrm>
            <a:off x="0" y="0"/>
            <a:ext cx="3408832" cy="6858000"/>
          </a:xfrm>
          <a:prstGeom prst="rect">
            <a:avLst/>
          </a:prstGeom>
        </p:spPr>
      </p:pic>
      <p:sp>
        <p:nvSpPr>
          <p:cNvPr id="13" name="平行四边形 12"/>
          <p:cNvSpPr/>
          <p:nvPr/>
        </p:nvSpPr>
        <p:spPr>
          <a:xfrm>
            <a:off x="2799610" y="0"/>
            <a:ext cx="5145510" cy="6858000"/>
          </a:xfrm>
          <a:prstGeom prst="parallelogram">
            <a:avLst>
              <a:gd name="adj" fmla="val 33076"/>
            </a:avLst>
          </a:prstGeom>
          <a:solidFill>
            <a:srgbClr val="7E0C6E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1670580" y="0"/>
            <a:ext cx="5145510" cy="6858000"/>
          </a:xfrm>
          <a:prstGeom prst="parallelogram">
            <a:avLst>
              <a:gd name="adj" fmla="val 33076"/>
            </a:avLst>
          </a:prstGeom>
          <a:solidFill>
            <a:srgbClr val="7E0C6E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r="24992"/>
          <a:stretch>
            <a:fillRect/>
          </a:stretch>
        </p:blipFill>
        <p:spPr/>
      </p:pic>
      <p:sp>
        <p:nvSpPr>
          <p:cNvPr id="9" name="平行四边形 8"/>
          <p:cNvSpPr/>
          <p:nvPr/>
        </p:nvSpPr>
        <p:spPr>
          <a:xfrm>
            <a:off x="541550" y="0"/>
            <a:ext cx="5145510" cy="6858000"/>
          </a:xfrm>
          <a:prstGeom prst="parallelogram">
            <a:avLst>
              <a:gd name="adj" fmla="val 3307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105372" y="3647762"/>
            <a:ext cx="316801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7E0C6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RESULTS</a:t>
            </a:r>
            <a:endParaRPr lang="en-US" altLang="zh-CN" sz="5400" b="1" dirty="0">
              <a:solidFill>
                <a:srgbClr val="7E0C6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43983" y="2061935"/>
            <a:ext cx="1877437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rgbClr val="7E0C6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03</a:t>
            </a:r>
            <a:endParaRPr lang="zh-CN" altLang="en-US" sz="11500" b="1" dirty="0">
              <a:solidFill>
                <a:srgbClr val="7E0C6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-929608"/>
            <a:ext cx="6904036" cy="685799"/>
            <a:chOff x="0" y="-754379"/>
            <a:chExt cx="6904036" cy="685799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754379"/>
              <a:ext cx="6904036" cy="685799"/>
              <a:chOff x="1786550" y="-904875"/>
              <a:chExt cx="6904036" cy="68579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786550" y="-904875"/>
                <a:ext cx="6904036" cy="685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 flipH="1">
                <a:off x="1786550" y="-904875"/>
                <a:ext cx="52388" cy="6857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1943430" y="-776742"/>
                <a:ext cx="364639" cy="429532"/>
                <a:chOff x="202990" y="7474403"/>
                <a:chExt cx="364639" cy="429532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267138" y="7538114"/>
                  <a:ext cx="236342" cy="236342"/>
                </a:xfrm>
                <a:prstGeom prst="ellipse">
                  <a:avLst/>
                </a:prstGeom>
                <a:solidFill>
                  <a:srgbClr val="FED1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Oval 7"/>
                <p:cNvSpPr/>
                <p:nvPr/>
              </p:nvSpPr>
              <p:spPr>
                <a:xfrm>
                  <a:off x="202990" y="7474403"/>
                  <a:ext cx="364639" cy="429532"/>
                </a:xfrm>
                <a:custGeom>
                  <a:avLst/>
                  <a:gdLst>
                    <a:gd name="connsiteX0" fmla="*/ 204373 w 514281"/>
                    <a:gd name="connsiteY0" fmla="*/ 530626 h 605804"/>
                    <a:gd name="connsiteX1" fmla="*/ 204373 w 514281"/>
                    <a:gd name="connsiteY1" fmla="*/ 556952 h 605804"/>
                    <a:gd name="connsiteX2" fmla="*/ 311229 w 514281"/>
                    <a:gd name="connsiteY2" fmla="*/ 556952 h 605804"/>
                    <a:gd name="connsiteX3" fmla="*/ 311229 w 514281"/>
                    <a:gd name="connsiteY3" fmla="*/ 530626 h 605804"/>
                    <a:gd name="connsiteX4" fmla="*/ 204373 w 514281"/>
                    <a:gd name="connsiteY4" fmla="*/ 479178 h 605804"/>
                    <a:gd name="connsiteX5" fmla="*/ 204373 w 514281"/>
                    <a:gd name="connsiteY5" fmla="*/ 504299 h 605804"/>
                    <a:gd name="connsiteX6" fmla="*/ 311229 w 514281"/>
                    <a:gd name="connsiteY6" fmla="*/ 504299 h 605804"/>
                    <a:gd name="connsiteX7" fmla="*/ 311229 w 514281"/>
                    <a:gd name="connsiteY7" fmla="*/ 479178 h 605804"/>
                    <a:gd name="connsiteX8" fmla="*/ 458958 w 514281"/>
                    <a:gd name="connsiteY8" fmla="*/ 243592 h 605804"/>
                    <a:gd name="connsiteX9" fmla="*/ 514281 w 514281"/>
                    <a:gd name="connsiteY9" fmla="*/ 243592 h 605804"/>
                    <a:gd name="connsiteX10" fmla="*/ 514281 w 514281"/>
                    <a:gd name="connsiteY10" fmla="*/ 269913 h 605804"/>
                    <a:gd name="connsiteX11" fmla="*/ 458958 w 514281"/>
                    <a:gd name="connsiteY11" fmla="*/ 269913 h 605804"/>
                    <a:gd name="connsiteX12" fmla="*/ 0 w 514281"/>
                    <a:gd name="connsiteY12" fmla="*/ 243592 h 605804"/>
                    <a:gd name="connsiteX13" fmla="*/ 55323 w 514281"/>
                    <a:gd name="connsiteY13" fmla="*/ 243592 h 605804"/>
                    <a:gd name="connsiteX14" fmla="*/ 55323 w 514281"/>
                    <a:gd name="connsiteY14" fmla="*/ 269913 h 605804"/>
                    <a:gd name="connsiteX15" fmla="*/ 0 w 514281"/>
                    <a:gd name="connsiteY15" fmla="*/ 269913 h 605804"/>
                    <a:gd name="connsiteX16" fmla="*/ 263695 w 514281"/>
                    <a:gd name="connsiteY16" fmla="*/ 202846 h 605804"/>
                    <a:gd name="connsiteX17" fmla="*/ 192467 w 514281"/>
                    <a:gd name="connsiteY17" fmla="*/ 273946 h 605804"/>
                    <a:gd name="connsiteX18" fmla="*/ 237321 w 514281"/>
                    <a:gd name="connsiteY18" fmla="*/ 273946 h 605804"/>
                    <a:gd name="connsiteX19" fmla="*/ 250601 w 514281"/>
                    <a:gd name="connsiteY19" fmla="*/ 288407 h 605804"/>
                    <a:gd name="connsiteX20" fmla="*/ 246608 w 514281"/>
                    <a:gd name="connsiteY20" fmla="*/ 326599 h 605804"/>
                    <a:gd name="connsiteX21" fmla="*/ 320436 w 514281"/>
                    <a:gd name="connsiteY21" fmla="*/ 252904 h 605804"/>
                    <a:gd name="connsiteX22" fmla="*/ 275582 w 514281"/>
                    <a:gd name="connsiteY22" fmla="*/ 252904 h 605804"/>
                    <a:gd name="connsiteX23" fmla="*/ 262302 w 514281"/>
                    <a:gd name="connsiteY23" fmla="*/ 239648 h 605804"/>
                    <a:gd name="connsiteX24" fmla="*/ 283673 w 514281"/>
                    <a:gd name="connsiteY24" fmla="*/ 156984 h 605804"/>
                    <a:gd name="connsiteX25" fmla="*/ 291462 w 514281"/>
                    <a:gd name="connsiteY25" fmla="*/ 168641 h 605804"/>
                    <a:gd name="connsiteX26" fmla="*/ 290071 w 514281"/>
                    <a:gd name="connsiteY26" fmla="*/ 225094 h 605804"/>
                    <a:gd name="connsiteX27" fmla="*/ 290069 w 514281"/>
                    <a:gd name="connsiteY27" fmla="*/ 225094 h 605804"/>
                    <a:gd name="connsiteX28" fmla="*/ 290069 w 514281"/>
                    <a:gd name="connsiteY28" fmla="*/ 225187 h 605804"/>
                    <a:gd name="connsiteX29" fmla="*/ 290071 w 514281"/>
                    <a:gd name="connsiteY29" fmla="*/ 225094 h 605804"/>
                    <a:gd name="connsiteX30" fmla="*/ 353496 w 514281"/>
                    <a:gd name="connsiteY30" fmla="*/ 225094 h 605804"/>
                    <a:gd name="connsiteX31" fmla="*/ 362783 w 514281"/>
                    <a:gd name="connsiteY31" fmla="*/ 247435 h 605804"/>
                    <a:gd name="connsiteX32" fmla="*/ 240014 w 514281"/>
                    <a:gd name="connsiteY32" fmla="*/ 369982 h 605804"/>
                    <a:gd name="connsiteX33" fmla="*/ 217634 w 514281"/>
                    <a:gd name="connsiteY33" fmla="*/ 359414 h 605804"/>
                    <a:gd name="connsiteX34" fmla="*/ 222927 w 514281"/>
                    <a:gd name="connsiteY34" fmla="*/ 298882 h 605804"/>
                    <a:gd name="connsiteX35" fmla="*/ 160893 w 514281"/>
                    <a:gd name="connsiteY35" fmla="*/ 298882 h 605804"/>
                    <a:gd name="connsiteX36" fmla="*/ 151606 w 514281"/>
                    <a:gd name="connsiteY36" fmla="*/ 276542 h 605804"/>
                    <a:gd name="connsiteX37" fmla="*/ 268988 w 514281"/>
                    <a:gd name="connsiteY37" fmla="*/ 159371 h 605804"/>
                    <a:gd name="connsiteX38" fmla="*/ 283673 w 514281"/>
                    <a:gd name="connsiteY38" fmla="*/ 156984 h 605804"/>
                    <a:gd name="connsiteX39" fmla="*/ 250606 w 514281"/>
                    <a:gd name="connsiteY39" fmla="*/ 114503 h 605804"/>
                    <a:gd name="connsiteX40" fmla="*/ 114784 w 514281"/>
                    <a:gd name="connsiteY40" fmla="*/ 244837 h 605804"/>
                    <a:gd name="connsiteX41" fmla="*/ 159624 w 514281"/>
                    <a:gd name="connsiteY41" fmla="*/ 362007 h 605804"/>
                    <a:gd name="connsiteX42" fmla="*/ 204001 w 514281"/>
                    <a:gd name="connsiteY42" fmla="*/ 452852 h 605804"/>
                    <a:gd name="connsiteX43" fmla="*/ 311322 w 514281"/>
                    <a:gd name="connsiteY43" fmla="*/ 452852 h 605804"/>
                    <a:gd name="connsiteX44" fmla="*/ 354678 w 514281"/>
                    <a:gd name="connsiteY44" fmla="*/ 362007 h 605804"/>
                    <a:gd name="connsiteX45" fmla="*/ 400819 w 514281"/>
                    <a:gd name="connsiteY45" fmla="*/ 258000 h 605804"/>
                    <a:gd name="connsiteX46" fmla="*/ 250606 w 514281"/>
                    <a:gd name="connsiteY46" fmla="*/ 114503 h 605804"/>
                    <a:gd name="connsiteX47" fmla="*/ 249213 w 514281"/>
                    <a:gd name="connsiteY47" fmla="*/ 88269 h 605804"/>
                    <a:gd name="connsiteX48" fmla="*/ 427556 w 514281"/>
                    <a:gd name="connsiteY48" fmla="*/ 258092 h 605804"/>
                    <a:gd name="connsiteX49" fmla="*/ 373524 w 514281"/>
                    <a:gd name="connsiteY49" fmla="*/ 381845 h 605804"/>
                    <a:gd name="connsiteX50" fmla="*/ 337874 w 514281"/>
                    <a:gd name="connsiteY50" fmla="*/ 460824 h 605804"/>
                    <a:gd name="connsiteX51" fmla="*/ 337874 w 514281"/>
                    <a:gd name="connsiteY51" fmla="*/ 571413 h 605804"/>
                    <a:gd name="connsiteX52" fmla="*/ 324598 w 514281"/>
                    <a:gd name="connsiteY52" fmla="*/ 583278 h 605804"/>
                    <a:gd name="connsiteX53" fmla="*/ 270473 w 514281"/>
                    <a:gd name="connsiteY53" fmla="*/ 583278 h 605804"/>
                    <a:gd name="connsiteX54" fmla="*/ 270473 w 514281"/>
                    <a:gd name="connsiteY54" fmla="*/ 592548 h 605804"/>
                    <a:gd name="connsiteX55" fmla="*/ 257290 w 514281"/>
                    <a:gd name="connsiteY55" fmla="*/ 605804 h 605804"/>
                    <a:gd name="connsiteX56" fmla="*/ 244014 w 514281"/>
                    <a:gd name="connsiteY56" fmla="*/ 592548 h 605804"/>
                    <a:gd name="connsiteX57" fmla="*/ 244014 w 514281"/>
                    <a:gd name="connsiteY57" fmla="*/ 583278 h 605804"/>
                    <a:gd name="connsiteX58" fmla="*/ 189890 w 514281"/>
                    <a:gd name="connsiteY58" fmla="*/ 583278 h 605804"/>
                    <a:gd name="connsiteX59" fmla="*/ 176707 w 514281"/>
                    <a:gd name="connsiteY59" fmla="*/ 570023 h 605804"/>
                    <a:gd name="connsiteX60" fmla="*/ 176707 w 514281"/>
                    <a:gd name="connsiteY60" fmla="*/ 460824 h 605804"/>
                    <a:gd name="connsiteX61" fmla="*/ 139757 w 514281"/>
                    <a:gd name="connsiteY61" fmla="*/ 380454 h 605804"/>
                    <a:gd name="connsiteX62" fmla="*/ 87025 w 514281"/>
                    <a:gd name="connsiteY62" fmla="*/ 242241 h 605804"/>
                    <a:gd name="connsiteX63" fmla="*/ 249213 w 514281"/>
                    <a:gd name="connsiteY63" fmla="*/ 88269 h 605804"/>
                    <a:gd name="connsiteX64" fmla="*/ 429815 w 514281"/>
                    <a:gd name="connsiteY64" fmla="*/ 66120 h 605804"/>
                    <a:gd name="connsiteX65" fmla="*/ 448444 w 514281"/>
                    <a:gd name="connsiteY65" fmla="*/ 84608 h 605804"/>
                    <a:gd name="connsiteX66" fmla="*/ 409280 w 514281"/>
                    <a:gd name="connsiteY66" fmla="*/ 123772 h 605804"/>
                    <a:gd name="connsiteX67" fmla="*/ 390721 w 514281"/>
                    <a:gd name="connsiteY67" fmla="*/ 105143 h 605804"/>
                    <a:gd name="connsiteX68" fmla="*/ 84820 w 514281"/>
                    <a:gd name="connsiteY68" fmla="*/ 66120 h 605804"/>
                    <a:gd name="connsiteX69" fmla="*/ 123843 w 514281"/>
                    <a:gd name="connsiteY69" fmla="*/ 105143 h 605804"/>
                    <a:gd name="connsiteX70" fmla="*/ 105284 w 514281"/>
                    <a:gd name="connsiteY70" fmla="*/ 123772 h 605804"/>
                    <a:gd name="connsiteX71" fmla="*/ 66120 w 514281"/>
                    <a:gd name="connsiteY71" fmla="*/ 84749 h 605804"/>
                    <a:gd name="connsiteX72" fmla="*/ 243945 w 514281"/>
                    <a:gd name="connsiteY72" fmla="*/ 0 h 605804"/>
                    <a:gd name="connsiteX73" fmla="*/ 270266 w 514281"/>
                    <a:gd name="connsiteY73" fmla="*/ 0 h 605804"/>
                    <a:gd name="connsiteX74" fmla="*/ 270266 w 514281"/>
                    <a:gd name="connsiteY74" fmla="*/ 55253 h 605804"/>
                    <a:gd name="connsiteX75" fmla="*/ 243945 w 514281"/>
                    <a:gd name="connsiteY75" fmla="*/ 55253 h 605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514281" h="605804">
                      <a:moveTo>
                        <a:pt x="204373" y="530626"/>
                      </a:moveTo>
                      <a:lnTo>
                        <a:pt x="204373" y="556952"/>
                      </a:lnTo>
                      <a:lnTo>
                        <a:pt x="311229" y="556952"/>
                      </a:lnTo>
                      <a:lnTo>
                        <a:pt x="311229" y="530626"/>
                      </a:lnTo>
                      <a:close/>
                      <a:moveTo>
                        <a:pt x="204373" y="479178"/>
                      </a:moveTo>
                      <a:lnTo>
                        <a:pt x="204373" y="504299"/>
                      </a:lnTo>
                      <a:lnTo>
                        <a:pt x="311229" y="504299"/>
                      </a:lnTo>
                      <a:lnTo>
                        <a:pt x="311229" y="479178"/>
                      </a:lnTo>
                      <a:close/>
                      <a:moveTo>
                        <a:pt x="458958" y="243592"/>
                      </a:moveTo>
                      <a:lnTo>
                        <a:pt x="514281" y="243592"/>
                      </a:lnTo>
                      <a:lnTo>
                        <a:pt x="514281" y="269913"/>
                      </a:lnTo>
                      <a:lnTo>
                        <a:pt x="458958" y="269913"/>
                      </a:lnTo>
                      <a:close/>
                      <a:moveTo>
                        <a:pt x="0" y="243592"/>
                      </a:moveTo>
                      <a:lnTo>
                        <a:pt x="55323" y="243592"/>
                      </a:lnTo>
                      <a:lnTo>
                        <a:pt x="55323" y="269913"/>
                      </a:lnTo>
                      <a:lnTo>
                        <a:pt x="0" y="269913"/>
                      </a:lnTo>
                      <a:close/>
                      <a:moveTo>
                        <a:pt x="263695" y="202846"/>
                      </a:moveTo>
                      <a:lnTo>
                        <a:pt x="192467" y="273946"/>
                      </a:lnTo>
                      <a:lnTo>
                        <a:pt x="237321" y="273946"/>
                      </a:lnTo>
                      <a:cubicBezTo>
                        <a:pt x="248001" y="273946"/>
                        <a:pt x="251530" y="280991"/>
                        <a:pt x="250601" y="288407"/>
                      </a:cubicBezTo>
                      <a:lnTo>
                        <a:pt x="246608" y="326599"/>
                      </a:lnTo>
                      <a:lnTo>
                        <a:pt x="320436" y="252904"/>
                      </a:lnTo>
                      <a:lnTo>
                        <a:pt x="275582" y="252904"/>
                      </a:lnTo>
                      <a:cubicBezTo>
                        <a:pt x="270010" y="252904"/>
                        <a:pt x="262302" y="250586"/>
                        <a:pt x="262302" y="239648"/>
                      </a:cubicBezTo>
                      <a:close/>
                      <a:moveTo>
                        <a:pt x="283673" y="156984"/>
                      </a:moveTo>
                      <a:cubicBezTo>
                        <a:pt x="288142" y="159139"/>
                        <a:pt x="291462" y="163635"/>
                        <a:pt x="291462" y="168641"/>
                      </a:cubicBezTo>
                      <a:lnTo>
                        <a:pt x="290071" y="225094"/>
                      </a:lnTo>
                      <a:lnTo>
                        <a:pt x="290069" y="225094"/>
                      </a:lnTo>
                      <a:lnTo>
                        <a:pt x="290069" y="225187"/>
                      </a:lnTo>
                      <a:lnTo>
                        <a:pt x="290071" y="225094"/>
                      </a:lnTo>
                      <a:lnTo>
                        <a:pt x="353496" y="225094"/>
                      </a:lnTo>
                      <a:cubicBezTo>
                        <a:pt x="367798" y="225094"/>
                        <a:pt x="370398" y="240946"/>
                        <a:pt x="362783" y="247435"/>
                      </a:cubicBezTo>
                      <a:lnTo>
                        <a:pt x="240014" y="369982"/>
                      </a:lnTo>
                      <a:cubicBezTo>
                        <a:pt x="231378" y="376749"/>
                        <a:pt x="217634" y="373041"/>
                        <a:pt x="217634" y="359414"/>
                      </a:cubicBezTo>
                      <a:lnTo>
                        <a:pt x="222927" y="298882"/>
                      </a:lnTo>
                      <a:lnTo>
                        <a:pt x="160893" y="298882"/>
                      </a:lnTo>
                      <a:cubicBezTo>
                        <a:pt x="148077" y="298882"/>
                        <a:pt x="141484" y="286646"/>
                        <a:pt x="151606" y="276542"/>
                      </a:cubicBezTo>
                      <a:lnTo>
                        <a:pt x="268988" y="159371"/>
                      </a:lnTo>
                      <a:cubicBezTo>
                        <a:pt x="273585" y="155014"/>
                        <a:pt x="279204" y="154829"/>
                        <a:pt x="283673" y="156984"/>
                      </a:cubicBezTo>
                      <a:close/>
                      <a:moveTo>
                        <a:pt x="250606" y="114503"/>
                      </a:moveTo>
                      <a:cubicBezTo>
                        <a:pt x="179399" y="118396"/>
                        <a:pt x="121375" y="173830"/>
                        <a:pt x="114784" y="244837"/>
                      </a:cubicBezTo>
                      <a:cubicBezTo>
                        <a:pt x="110792" y="289610"/>
                        <a:pt x="126667" y="331788"/>
                        <a:pt x="159624" y="362007"/>
                      </a:cubicBezTo>
                      <a:cubicBezTo>
                        <a:pt x="186083" y="387407"/>
                        <a:pt x="201680" y="419388"/>
                        <a:pt x="204001" y="452852"/>
                      </a:cubicBezTo>
                      <a:lnTo>
                        <a:pt x="311322" y="452852"/>
                      </a:lnTo>
                      <a:cubicBezTo>
                        <a:pt x="313086" y="418553"/>
                        <a:pt x="328683" y="386758"/>
                        <a:pt x="354678" y="362007"/>
                      </a:cubicBezTo>
                      <a:cubicBezTo>
                        <a:pt x="383736" y="334476"/>
                        <a:pt x="400819" y="297489"/>
                        <a:pt x="400819" y="258000"/>
                      </a:cubicBezTo>
                      <a:cubicBezTo>
                        <a:pt x="400819" y="176425"/>
                        <a:pt x="332304" y="110517"/>
                        <a:pt x="250606" y="114503"/>
                      </a:cubicBezTo>
                      <a:close/>
                      <a:moveTo>
                        <a:pt x="249213" y="88269"/>
                      </a:moveTo>
                      <a:cubicBezTo>
                        <a:pt x="346786" y="82985"/>
                        <a:pt x="427185" y="161964"/>
                        <a:pt x="427556" y="258092"/>
                      </a:cubicBezTo>
                      <a:cubicBezTo>
                        <a:pt x="427556" y="304164"/>
                        <a:pt x="407782" y="350142"/>
                        <a:pt x="373524" y="381845"/>
                      </a:cubicBezTo>
                      <a:cubicBezTo>
                        <a:pt x="351057" y="402795"/>
                        <a:pt x="337874" y="430511"/>
                        <a:pt x="337874" y="460824"/>
                      </a:cubicBezTo>
                      <a:lnTo>
                        <a:pt x="337874" y="571413"/>
                      </a:lnTo>
                      <a:cubicBezTo>
                        <a:pt x="337874" y="577995"/>
                        <a:pt x="331190" y="583278"/>
                        <a:pt x="324598" y="583278"/>
                      </a:cubicBezTo>
                      <a:lnTo>
                        <a:pt x="270473" y="583278"/>
                      </a:lnTo>
                      <a:lnTo>
                        <a:pt x="270473" y="592548"/>
                      </a:lnTo>
                      <a:cubicBezTo>
                        <a:pt x="270473" y="600428"/>
                        <a:pt x="265182" y="605804"/>
                        <a:pt x="257290" y="605804"/>
                      </a:cubicBezTo>
                      <a:cubicBezTo>
                        <a:pt x="249306" y="605804"/>
                        <a:pt x="244014" y="600428"/>
                        <a:pt x="244014" y="592548"/>
                      </a:cubicBezTo>
                      <a:lnTo>
                        <a:pt x="244014" y="583278"/>
                      </a:lnTo>
                      <a:lnTo>
                        <a:pt x="189890" y="583278"/>
                      </a:lnTo>
                      <a:cubicBezTo>
                        <a:pt x="181999" y="583278"/>
                        <a:pt x="176707" y="577995"/>
                        <a:pt x="176707" y="570023"/>
                      </a:cubicBezTo>
                      <a:lnTo>
                        <a:pt x="176707" y="460824"/>
                      </a:lnTo>
                      <a:cubicBezTo>
                        <a:pt x="176707" y="430511"/>
                        <a:pt x="163524" y="402795"/>
                        <a:pt x="139757" y="380454"/>
                      </a:cubicBezTo>
                      <a:cubicBezTo>
                        <a:pt x="101508" y="344951"/>
                        <a:pt x="83126" y="293596"/>
                        <a:pt x="87025" y="242241"/>
                      </a:cubicBezTo>
                      <a:cubicBezTo>
                        <a:pt x="95009" y="158071"/>
                        <a:pt x="164823" y="92255"/>
                        <a:pt x="249213" y="88269"/>
                      </a:cubicBezTo>
                      <a:close/>
                      <a:moveTo>
                        <a:pt x="429815" y="66120"/>
                      </a:moveTo>
                      <a:lnTo>
                        <a:pt x="448444" y="84608"/>
                      </a:lnTo>
                      <a:lnTo>
                        <a:pt x="409280" y="123772"/>
                      </a:lnTo>
                      <a:lnTo>
                        <a:pt x="390721" y="105143"/>
                      </a:lnTo>
                      <a:close/>
                      <a:moveTo>
                        <a:pt x="84820" y="66120"/>
                      </a:moveTo>
                      <a:lnTo>
                        <a:pt x="123843" y="105143"/>
                      </a:lnTo>
                      <a:lnTo>
                        <a:pt x="105284" y="123772"/>
                      </a:lnTo>
                      <a:lnTo>
                        <a:pt x="66120" y="84749"/>
                      </a:lnTo>
                      <a:close/>
                      <a:moveTo>
                        <a:pt x="243945" y="0"/>
                      </a:moveTo>
                      <a:lnTo>
                        <a:pt x="270266" y="0"/>
                      </a:lnTo>
                      <a:lnTo>
                        <a:pt x="270266" y="55253"/>
                      </a:lnTo>
                      <a:lnTo>
                        <a:pt x="243945" y="552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2" name="直接连接符 21"/>
              <p:cNvCxnSpPr/>
              <p:nvPr/>
            </p:nvCxnSpPr>
            <p:spPr>
              <a:xfrm>
                <a:off x="2446950" y="-776742"/>
                <a:ext cx="0" cy="42953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等腰三角形 22"/>
              <p:cNvSpPr/>
              <p:nvPr/>
            </p:nvSpPr>
            <p:spPr>
              <a:xfrm rot="5400000">
                <a:off x="2443292" y="-584836"/>
                <a:ext cx="53036" cy="4572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492670" y="-746642"/>
                <a:ext cx="580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dirty="0">
                    <a:ea typeface="微软雅黑" panose="020B0503020204020204" pitchFamily="34" charset="-122"/>
                  </a:rPr>
                  <a:t>选中图片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Delete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，点击中间图标即可插入新图片</a:t>
                </a: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6582625" y="-626246"/>
              <a:ext cx="188305" cy="425834"/>
            </a:xfrm>
            <a:custGeom>
              <a:avLst/>
              <a:gdLst/>
              <a:ahLst/>
              <a:cxnLst/>
              <a:rect l="l" t="t" r="r" b="b"/>
              <a:pathLst>
                <a:path w="188305" h="425834">
                  <a:moveTo>
                    <a:pt x="137517" y="318455"/>
                  </a:moveTo>
                  <a:cubicBezTo>
                    <a:pt x="151358" y="318455"/>
                    <a:pt x="161479" y="320222"/>
                    <a:pt x="167878" y="323757"/>
                  </a:cubicBezTo>
                  <a:cubicBezTo>
                    <a:pt x="174278" y="327291"/>
                    <a:pt x="179282" y="333003"/>
                    <a:pt x="182891" y="340890"/>
                  </a:cubicBezTo>
                  <a:cubicBezTo>
                    <a:pt x="186500" y="348778"/>
                    <a:pt x="188305" y="358303"/>
                    <a:pt x="188305" y="369465"/>
                  </a:cubicBezTo>
                  <a:cubicBezTo>
                    <a:pt x="188305" y="381669"/>
                    <a:pt x="186333" y="392069"/>
                    <a:pt x="182389" y="400664"/>
                  </a:cubicBezTo>
                  <a:cubicBezTo>
                    <a:pt x="178445" y="409258"/>
                    <a:pt x="173478" y="414951"/>
                    <a:pt x="167488" y="417742"/>
                  </a:cubicBezTo>
                  <a:cubicBezTo>
                    <a:pt x="161497" y="420532"/>
                    <a:pt x="151321" y="421927"/>
                    <a:pt x="136959" y="421927"/>
                  </a:cubicBezTo>
                  <a:lnTo>
                    <a:pt x="129815" y="421927"/>
                  </a:lnTo>
                  <a:lnTo>
                    <a:pt x="129815" y="378283"/>
                  </a:lnTo>
                  <a:lnTo>
                    <a:pt x="143210" y="378283"/>
                  </a:lnTo>
                  <a:cubicBezTo>
                    <a:pt x="149461" y="378283"/>
                    <a:pt x="153442" y="377725"/>
                    <a:pt x="155153" y="376609"/>
                  </a:cubicBezTo>
                  <a:cubicBezTo>
                    <a:pt x="156865" y="375493"/>
                    <a:pt x="157721" y="373633"/>
                    <a:pt x="157721" y="371028"/>
                  </a:cubicBezTo>
                  <a:cubicBezTo>
                    <a:pt x="157721" y="368200"/>
                    <a:pt x="156566" y="366061"/>
                    <a:pt x="154258" y="364610"/>
                  </a:cubicBezTo>
                  <a:cubicBezTo>
                    <a:pt x="151949" y="363159"/>
                    <a:pt x="148449" y="362433"/>
                    <a:pt x="143758" y="362433"/>
                  </a:cubicBezTo>
                  <a:cubicBezTo>
                    <a:pt x="137727" y="362433"/>
                    <a:pt x="133184" y="363249"/>
                    <a:pt x="130131" y="364880"/>
                  </a:cubicBezTo>
                  <a:cubicBezTo>
                    <a:pt x="127078" y="366438"/>
                    <a:pt x="123395" y="370865"/>
                    <a:pt x="119082" y="378160"/>
                  </a:cubicBezTo>
                  <a:cubicBezTo>
                    <a:pt x="106667" y="399078"/>
                    <a:pt x="96478" y="412254"/>
                    <a:pt x="88516" y="417686"/>
                  </a:cubicBezTo>
                  <a:cubicBezTo>
                    <a:pt x="80553" y="423118"/>
                    <a:pt x="67717" y="425834"/>
                    <a:pt x="50006" y="425834"/>
                  </a:cubicBezTo>
                  <a:cubicBezTo>
                    <a:pt x="37133" y="425834"/>
                    <a:pt x="27645" y="424327"/>
                    <a:pt x="21543" y="421313"/>
                  </a:cubicBezTo>
                  <a:cubicBezTo>
                    <a:pt x="15441" y="418300"/>
                    <a:pt x="10325" y="412477"/>
                    <a:pt x="6195" y="403845"/>
                  </a:cubicBezTo>
                  <a:cubicBezTo>
                    <a:pt x="2065" y="395213"/>
                    <a:pt x="0" y="385167"/>
                    <a:pt x="0" y="373707"/>
                  </a:cubicBezTo>
                  <a:cubicBezTo>
                    <a:pt x="0" y="361131"/>
                    <a:pt x="2381" y="350397"/>
                    <a:pt x="7144" y="341504"/>
                  </a:cubicBezTo>
                  <a:cubicBezTo>
                    <a:pt x="11906" y="332612"/>
                    <a:pt x="17971" y="326789"/>
                    <a:pt x="25338" y="324036"/>
                  </a:cubicBezTo>
                  <a:cubicBezTo>
                    <a:pt x="32705" y="321282"/>
                    <a:pt x="43160" y="319906"/>
                    <a:pt x="56704" y="319906"/>
                  </a:cubicBezTo>
                  <a:lnTo>
                    <a:pt x="68535" y="319906"/>
                  </a:lnTo>
                  <a:lnTo>
                    <a:pt x="68535" y="363549"/>
                  </a:lnTo>
                  <a:lnTo>
                    <a:pt x="46546" y="363549"/>
                  </a:lnTo>
                  <a:cubicBezTo>
                    <a:pt x="39774" y="363549"/>
                    <a:pt x="35421" y="364163"/>
                    <a:pt x="33486" y="365391"/>
                  </a:cubicBezTo>
                  <a:cubicBezTo>
                    <a:pt x="31552" y="366619"/>
                    <a:pt x="30584" y="368796"/>
                    <a:pt x="30584" y="371921"/>
                  </a:cubicBezTo>
                  <a:cubicBezTo>
                    <a:pt x="30584" y="375046"/>
                    <a:pt x="31812" y="377372"/>
                    <a:pt x="34268" y="378897"/>
                  </a:cubicBezTo>
                  <a:cubicBezTo>
                    <a:pt x="36723" y="380423"/>
                    <a:pt x="40370" y="381186"/>
                    <a:pt x="45207" y="381186"/>
                  </a:cubicBezTo>
                  <a:cubicBezTo>
                    <a:pt x="55848" y="381186"/>
                    <a:pt x="62806" y="379735"/>
                    <a:pt x="66080" y="376832"/>
                  </a:cubicBezTo>
                  <a:cubicBezTo>
                    <a:pt x="69354" y="373856"/>
                    <a:pt x="74823" y="366526"/>
                    <a:pt x="82488" y="354843"/>
                  </a:cubicBezTo>
                  <a:cubicBezTo>
                    <a:pt x="90227" y="343160"/>
                    <a:pt x="95845" y="335421"/>
                    <a:pt x="99343" y="331626"/>
                  </a:cubicBezTo>
                  <a:cubicBezTo>
                    <a:pt x="102840" y="327831"/>
                    <a:pt x="107677" y="324687"/>
                    <a:pt x="113854" y="322194"/>
                  </a:cubicBezTo>
                  <a:cubicBezTo>
                    <a:pt x="120030" y="319701"/>
                    <a:pt x="127918" y="318455"/>
                    <a:pt x="137517" y="318455"/>
                  </a:cubicBezTo>
                  <a:close/>
                  <a:moveTo>
                    <a:pt x="107603" y="245529"/>
                  </a:moveTo>
                  <a:cubicBezTo>
                    <a:pt x="107528" y="246868"/>
                    <a:pt x="107491" y="248022"/>
                    <a:pt x="107491" y="248989"/>
                  </a:cubicBezTo>
                  <a:cubicBezTo>
                    <a:pt x="107491" y="253305"/>
                    <a:pt x="108552" y="256300"/>
                    <a:pt x="110672" y="257975"/>
                  </a:cubicBezTo>
                  <a:cubicBezTo>
                    <a:pt x="112793" y="259649"/>
                    <a:pt x="117202" y="260486"/>
                    <a:pt x="123900" y="260486"/>
                  </a:cubicBezTo>
                  <a:lnTo>
                    <a:pt x="138745" y="260486"/>
                  </a:lnTo>
                  <a:cubicBezTo>
                    <a:pt x="144922" y="260486"/>
                    <a:pt x="148940" y="259519"/>
                    <a:pt x="150800" y="257584"/>
                  </a:cubicBezTo>
                  <a:cubicBezTo>
                    <a:pt x="152661" y="255649"/>
                    <a:pt x="153591" y="251631"/>
                    <a:pt x="153591" y="245529"/>
                  </a:cubicBezTo>
                  <a:close/>
                  <a:moveTo>
                    <a:pt x="3795" y="198536"/>
                  </a:moveTo>
                  <a:lnTo>
                    <a:pt x="184510" y="198536"/>
                  </a:lnTo>
                  <a:lnTo>
                    <a:pt x="184510" y="245864"/>
                  </a:lnTo>
                  <a:cubicBezTo>
                    <a:pt x="184510" y="258663"/>
                    <a:pt x="183505" y="268504"/>
                    <a:pt x="181496" y="275387"/>
                  </a:cubicBezTo>
                  <a:cubicBezTo>
                    <a:pt x="179487" y="282271"/>
                    <a:pt x="176585" y="287443"/>
                    <a:pt x="172790" y="290903"/>
                  </a:cubicBezTo>
                  <a:cubicBezTo>
                    <a:pt x="168994" y="294363"/>
                    <a:pt x="164399" y="296707"/>
                    <a:pt x="159004" y="297935"/>
                  </a:cubicBezTo>
                  <a:cubicBezTo>
                    <a:pt x="153609" y="299163"/>
                    <a:pt x="145256" y="299777"/>
                    <a:pt x="133945" y="299777"/>
                  </a:cubicBezTo>
                  <a:lnTo>
                    <a:pt x="118207" y="299777"/>
                  </a:lnTo>
                  <a:cubicBezTo>
                    <a:pt x="106673" y="299777"/>
                    <a:pt x="98264" y="298586"/>
                    <a:pt x="92981" y="296205"/>
                  </a:cubicBezTo>
                  <a:cubicBezTo>
                    <a:pt x="87697" y="293824"/>
                    <a:pt x="83642" y="289452"/>
                    <a:pt x="80814" y="283089"/>
                  </a:cubicBezTo>
                  <a:cubicBezTo>
                    <a:pt x="77986" y="276727"/>
                    <a:pt x="76572" y="268411"/>
                    <a:pt x="76572" y="258142"/>
                  </a:cubicBezTo>
                  <a:lnTo>
                    <a:pt x="76572" y="245529"/>
                  </a:lnTo>
                  <a:lnTo>
                    <a:pt x="3795" y="245529"/>
                  </a:lnTo>
                  <a:close/>
                  <a:moveTo>
                    <a:pt x="3795" y="122336"/>
                  </a:moveTo>
                  <a:lnTo>
                    <a:pt x="184510" y="122336"/>
                  </a:lnTo>
                  <a:lnTo>
                    <a:pt x="184510" y="169329"/>
                  </a:lnTo>
                  <a:lnTo>
                    <a:pt x="3795" y="169329"/>
                  </a:lnTo>
                  <a:close/>
                  <a:moveTo>
                    <a:pt x="148345" y="0"/>
                  </a:moveTo>
                  <a:lnTo>
                    <a:pt x="184510" y="0"/>
                  </a:lnTo>
                  <a:lnTo>
                    <a:pt x="184510" y="102691"/>
                  </a:lnTo>
                  <a:lnTo>
                    <a:pt x="148345" y="102691"/>
                  </a:lnTo>
                  <a:lnTo>
                    <a:pt x="148345" y="74786"/>
                  </a:lnTo>
                  <a:lnTo>
                    <a:pt x="3795" y="74786"/>
                  </a:lnTo>
                  <a:lnTo>
                    <a:pt x="3795" y="27793"/>
                  </a:lnTo>
                  <a:lnTo>
                    <a:pt x="148345" y="277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5154" y="135985"/>
            <a:ext cx="195135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7E0C6E"/>
                </a:solidFill>
                <a:latin typeface="+mn-ea"/>
              </a:rPr>
              <a:t>RESULTS</a:t>
            </a:r>
            <a:endParaRPr lang="en-US" altLang="zh-CN" sz="3200" b="1" dirty="0">
              <a:solidFill>
                <a:srgbClr val="7E0C6E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3530" y="1016000"/>
            <a:ext cx="8994140" cy="53041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5154" y="135985"/>
            <a:ext cx="195135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7E0C6E"/>
                </a:solidFill>
                <a:latin typeface="+mn-ea"/>
              </a:rPr>
              <a:t>RESULTS</a:t>
            </a:r>
            <a:endParaRPr lang="en-US" altLang="zh-CN" sz="3200" b="1" dirty="0">
              <a:solidFill>
                <a:srgbClr val="7E0C6E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2080895"/>
            <a:ext cx="6745605" cy="30918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/>
          <a:srcRect l="33745"/>
          <a:stretch>
            <a:fillRect/>
          </a:stretch>
        </p:blipFill>
        <p:spPr>
          <a:xfrm>
            <a:off x="0" y="0"/>
            <a:ext cx="3408832" cy="6858000"/>
          </a:xfrm>
          <a:prstGeom prst="rect">
            <a:avLst/>
          </a:prstGeom>
        </p:spPr>
      </p:pic>
      <p:sp>
        <p:nvSpPr>
          <p:cNvPr id="13" name="平行四边形 12"/>
          <p:cNvSpPr/>
          <p:nvPr/>
        </p:nvSpPr>
        <p:spPr>
          <a:xfrm>
            <a:off x="2799610" y="0"/>
            <a:ext cx="5145510" cy="6858000"/>
          </a:xfrm>
          <a:prstGeom prst="parallelogram">
            <a:avLst>
              <a:gd name="adj" fmla="val 33076"/>
            </a:avLst>
          </a:prstGeom>
          <a:solidFill>
            <a:srgbClr val="7E0C6E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1670580" y="0"/>
            <a:ext cx="5145510" cy="6858000"/>
          </a:xfrm>
          <a:prstGeom prst="parallelogram">
            <a:avLst>
              <a:gd name="adj" fmla="val 33076"/>
            </a:avLst>
          </a:prstGeom>
          <a:solidFill>
            <a:srgbClr val="7E0C6E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r="24992"/>
          <a:stretch>
            <a:fillRect/>
          </a:stretch>
        </p:blipFill>
        <p:spPr/>
      </p:pic>
      <p:sp>
        <p:nvSpPr>
          <p:cNvPr id="9" name="平行四边形 8"/>
          <p:cNvSpPr/>
          <p:nvPr/>
        </p:nvSpPr>
        <p:spPr>
          <a:xfrm>
            <a:off x="541550" y="0"/>
            <a:ext cx="5145510" cy="6858000"/>
          </a:xfrm>
          <a:prstGeom prst="parallelogram">
            <a:avLst>
              <a:gd name="adj" fmla="val 3307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105372" y="3647762"/>
            <a:ext cx="349631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7E0C6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Summary</a:t>
            </a:r>
            <a:endParaRPr lang="zh-CN" altLang="en-US" sz="5400" b="1" dirty="0">
              <a:solidFill>
                <a:srgbClr val="7E0C6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43983" y="2061935"/>
            <a:ext cx="1877437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rgbClr val="7E0C6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04</a:t>
            </a:r>
            <a:endParaRPr lang="zh-CN" altLang="en-US" sz="11500" b="1" dirty="0">
              <a:solidFill>
                <a:srgbClr val="7E0C6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-929608"/>
            <a:ext cx="6904036" cy="685799"/>
            <a:chOff x="0" y="-754379"/>
            <a:chExt cx="6904036" cy="685799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754379"/>
              <a:ext cx="6904036" cy="685799"/>
              <a:chOff x="1786550" y="-904875"/>
              <a:chExt cx="6904036" cy="68579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786550" y="-904875"/>
                <a:ext cx="6904036" cy="685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 flipH="1">
                <a:off x="1786550" y="-904875"/>
                <a:ext cx="52388" cy="6857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1943430" y="-776742"/>
                <a:ext cx="364639" cy="429532"/>
                <a:chOff x="202990" y="7474403"/>
                <a:chExt cx="364639" cy="429532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267138" y="7538114"/>
                  <a:ext cx="236342" cy="236342"/>
                </a:xfrm>
                <a:prstGeom prst="ellipse">
                  <a:avLst/>
                </a:prstGeom>
                <a:solidFill>
                  <a:srgbClr val="FED1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Oval 7"/>
                <p:cNvSpPr/>
                <p:nvPr/>
              </p:nvSpPr>
              <p:spPr>
                <a:xfrm>
                  <a:off x="202990" y="7474403"/>
                  <a:ext cx="364639" cy="429532"/>
                </a:xfrm>
                <a:custGeom>
                  <a:avLst/>
                  <a:gdLst>
                    <a:gd name="connsiteX0" fmla="*/ 204373 w 514281"/>
                    <a:gd name="connsiteY0" fmla="*/ 530626 h 605804"/>
                    <a:gd name="connsiteX1" fmla="*/ 204373 w 514281"/>
                    <a:gd name="connsiteY1" fmla="*/ 556952 h 605804"/>
                    <a:gd name="connsiteX2" fmla="*/ 311229 w 514281"/>
                    <a:gd name="connsiteY2" fmla="*/ 556952 h 605804"/>
                    <a:gd name="connsiteX3" fmla="*/ 311229 w 514281"/>
                    <a:gd name="connsiteY3" fmla="*/ 530626 h 605804"/>
                    <a:gd name="connsiteX4" fmla="*/ 204373 w 514281"/>
                    <a:gd name="connsiteY4" fmla="*/ 479178 h 605804"/>
                    <a:gd name="connsiteX5" fmla="*/ 204373 w 514281"/>
                    <a:gd name="connsiteY5" fmla="*/ 504299 h 605804"/>
                    <a:gd name="connsiteX6" fmla="*/ 311229 w 514281"/>
                    <a:gd name="connsiteY6" fmla="*/ 504299 h 605804"/>
                    <a:gd name="connsiteX7" fmla="*/ 311229 w 514281"/>
                    <a:gd name="connsiteY7" fmla="*/ 479178 h 605804"/>
                    <a:gd name="connsiteX8" fmla="*/ 458958 w 514281"/>
                    <a:gd name="connsiteY8" fmla="*/ 243592 h 605804"/>
                    <a:gd name="connsiteX9" fmla="*/ 514281 w 514281"/>
                    <a:gd name="connsiteY9" fmla="*/ 243592 h 605804"/>
                    <a:gd name="connsiteX10" fmla="*/ 514281 w 514281"/>
                    <a:gd name="connsiteY10" fmla="*/ 269913 h 605804"/>
                    <a:gd name="connsiteX11" fmla="*/ 458958 w 514281"/>
                    <a:gd name="connsiteY11" fmla="*/ 269913 h 605804"/>
                    <a:gd name="connsiteX12" fmla="*/ 0 w 514281"/>
                    <a:gd name="connsiteY12" fmla="*/ 243592 h 605804"/>
                    <a:gd name="connsiteX13" fmla="*/ 55323 w 514281"/>
                    <a:gd name="connsiteY13" fmla="*/ 243592 h 605804"/>
                    <a:gd name="connsiteX14" fmla="*/ 55323 w 514281"/>
                    <a:gd name="connsiteY14" fmla="*/ 269913 h 605804"/>
                    <a:gd name="connsiteX15" fmla="*/ 0 w 514281"/>
                    <a:gd name="connsiteY15" fmla="*/ 269913 h 605804"/>
                    <a:gd name="connsiteX16" fmla="*/ 263695 w 514281"/>
                    <a:gd name="connsiteY16" fmla="*/ 202846 h 605804"/>
                    <a:gd name="connsiteX17" fmla="*/ 192467 w 514281"/>
                    <a:gd name="connsiteY17" fmla="*/ 273946 h 605804"/>
                    <a:gd name="connsiteX18" fmla="*/ 237321 w 514281"/>
                    <a:gd name="connsiteY18" fmla="*/ 273946 h 605804"/>
                    <a:gd name="connsiteX19" fmla="*/ 250601 w 514281"/>
                    <a:gd name="connsiteY19" fmla="*/ 288407 h 605804"/>
                    <a:gd name="connsiteX20" fmla="*/ 246608 w 514281"/>
                    <a:gd name="connsiteY20" fmla="*/ 326599 h 605804"/>
                    <a:gd name="connsiteX21" fmla="*/ 320436 w 514281"/>
                    <a:gd name="connsiteY21" fmla="*/ 252904 h 605804"/>
                    <a:gd name="connsiteX22" fmla="*/ 275582 w 514281"/>
                    <a:gd name="connsiteY22" fmla="*/ 252904 h 605804"/>
                    <a:gd name="connsiteX23" fmla="*/ 262302 w 514281"/>
                    <a:gd name="connsiteY23" fmla="*/ 239648 h 605804"/>
                    <a:gd name="connsiteX24" fmla="*/ 283673 w 514281"/>
                    <a:gd name="connsiteY24" fmla="*/ 156984 h 605804"/>
                    <a:gd name="connsiteX25" fmla="*/ 291462 w 514281"/>
                    <a:gd name="connsiteY25" fmla="*/ 168641 h 605804"/>
                    <a:gd name="connsiteX26" fmla="*/ 290071 w 514281"/>
                    <a:gd name="connsiteY26" fmla="*/ 225094 h 605804"/>
                    <a:gd name="connsiteX27" fmla="*/ 290069 w 514281"/>
                    <a:gd name="connsiteY27" fmla="*/ 225094 h 605804"/>
                    <a:gd name="connsiteX28" fmla="*/ 290069 w 514281"/>
                    <a:gd name="connsiteY28" fmla="*/ 225187 h 605804"/>
                    <a:gd name="connsiteX29" fmla="*/ 290071 w 514281"/>
                    <a:gd name="connsiteY29" fmla="*/ 225094 h 605804"/>
                    <a:gd name="connsiteX30" fmla="*/ 353496 w 514281"/>
                    <a:gd name="connsiteY30" fmla="*/ 225094 h 605804"/>
                    <a:gd name="connsiteX31" fmla="*/ 362783 w 514281"/>
                    <a:gd name="connsiteY31" fmla="*/ 247435 h 605804"/>
                    <a:gd name="connsiteX32" fmla="*/ 240014 w 514281"/>
                    <a:gd name="connsiteY32" fmla="*/ 369982 h 605804"/>
                    <a:gd name="connsiteX33" fmla="*/ 217634 w 514281"/>
                    <a:gd name="connsiteY33" fmla="*/ 359414 h 605804"/>
                    <a:gd name="connsiteX34" fmla="*/ 222927 w 514281"/>
                    <a:gd name="connsiteY34" fmla="*/ 298882 h 605804"/>
                    <a:gd name="connsiteX35" fmla="*/ 160893 w 514281"/>
                    <a:gd name="connsiteY35" fmla="*/ 298882 h 605804"/>
                    <a:gd name="connsiteX36" fmla="*/ 151606 w 514281"/>
                    <a:gd name="connsiteY36" fmla="*/ 276542 h 605804"/>
                    <a:gd name="connsiteX37" fmla="*/ 268988 w 514281"/>
                    <a:gd name="connsiteY37" fmla="*/ 159371 h 605804"/>
                    <a:gd name="connsiteX38" fmla="*/ 283673 w 514281"/>
                    <a:gd name="connsiteY38" fmla="*/ 156984 h 605804"/>
                    <a:gd name="connsiteX39" fmla="*/ 250606 w 514281"/>
                    <a:gd name="connsiteY39" fmla="*/ 114503 h 605804"/>
                    <a:gd name="connsiteX40" fmla="*/ 114784 w 514281"/>
                    <a:gd name="connsiteY40" fmla="*/ 244837 h 605804"/>
                    <a:gd name="connsiteX41" fmla="*/ 159624 w 514281"/>
                    <a:gd name="connsiteY41" fmla="*/ 362007 h 605804"/>
                    <a:gd name="connsiteX42" fmla="*/ 204001 w 514281"/>
                    <a:gd name="connsiteY42" fmla="*/ 452852 h 605804"/>
                    <a:gd name="connsiteX43" fmla="*/ 311322 w 514281"/>
                    <a:gd name="connsiteY43" fmla="*/ 452852 h 605804"/>
                    <a:gd name="connsiteX44" fmla="*/ 354678 w 514281"/>
                    <a:gd name="connsiteY44" fmla="*/ 362007 h 605804"/>
                    <a:gd name="connsiteX45" fmla="*/ 400819 w 514281"/>
                    <a:gd name="connsiteY45" fmla="*/ 258000 h 605804"/>
                    <a:gd name="connsiteX46" fmla="*/ 250606 w 514281"/>
                    <a:gd name="connsiteY46" fmla="*/ 114503 h 605804"/>
                    <a:gd name="connsiteX47" fmla="*/ 249213 w 514281"/>
                    <a:gd name="connsiteY47" fmla="*/ 88269 h 605804"/>
                    <a:gd name="connsiteX48" fmla="*/ 427556 w 514281"/>
                    <a:gd name="connsiteY48" fmla="*/ 258092 h 605804"/>
                    <a:gd name="connsiteX49" fmla="*/ 373524 w 514281"/>
                    <a:gd name="connsiteY49" fmla="*/ 381845 h 605804"/>
                    <a:gd name="connsiteX50" fmla="*/ 337874 w 514281"/>
                    <a:gd name="connsiteY50" fmla="*/ 460824 h 605804"/>
                    <a:gd name="connsiteX51" fmla="*/ 337874 w 514281"/>
                    <a:gd name="connsiteY51" fmla="*/ 571413 h 605804"/>
                    <a:gd name="connsiteX52" fmla="*/ 324598 w 514281"/>
                    <a:gd name="connsiteY52" fmla="*/ 583278 h 605804"/>
                    <a:gd name="connsiteX53" fmla="*/ 270473 w 514281"/>
                    <a:gd name="connsiteY53" fmla="*/ 583278 h 605804"/>
                    <a:gd name="connsiteX54" fmla="*/ 270473 w 514281"/>
                    <a:gd name="connsiteY54" fmla="*/ 592548 h 605804"/>
                    <a:gd name="connsiteX55" fmla="*/ 257290 w 514281"/>
                    <a:gd name="connsiteY55" fmla="*/ 605804 h 605804"/>
                    <a:gd name="connsiteX56" fmla="*/ 244014 w 514281"/>
                    <a:gd name="connsiteY56" fmla="*/ 592548 h 605804"/>
                    <a:gd name="connsiteX57" fmla="*/ 244014 w 514281"/>
                    <a:gd name="connsiteY57" fmla="*/ 583278 h 605804"/>
                    <a:gd name="connsiteX58" fmla="*/ 189890 w 514281"/>
                    <a:gd name="connsiteY58" fmla="*/ 583278 h 605804"/>
                    <a:gd name="connsiteX59" fmla="*/ 176707 w 514281"/>
                    <a:gd name="connsiteY59" fmla="*/ 570023 h 605804"/>
                    <a:gd name="connsiteX60" fmla="*/ 176707 w 514281"/>
                    <a:gd name="connsiteY60" fmla="*/ 460824 h 605804"/>
                    <a:gd name="connsiteX61" fmla="*/ 139757 w 514281"/>
                    <a:gd name="connsiteY61" fmla="*/ 380454 h 605804"/>
                    <a:gd name="connsiteX62" fmla="*/ 87025 w 514281"/>
                    <a:gd name="connsiteY62" fmla="*/ 242241 h 605804"/>
                    <a:gd name="connsiteX63" fmla="*/ 249213 w 514281"/>
                    <a:gd name="connsiteY63" fmla="*/ 88269 h 605804"/>
                    <a:gd name="connsiteX64" fmla="*/ 429815 w 514281"/>
                    <a:gd name="connsiteY64" fmla="*/ 66120 h 605804"/>
                    <a:gd name="connsiteX65" fmla="*/ 448444 w 514281"/>
                    <a:gd name="connsiteY65" fmla="*/ 84608 h 605804"/>
                    <a:gd name="connsiteX66" fmla="*/ 409280 w 514281"/>
                    <a:gd name="connsiteY66" fmla="*/ 123772 h 605804"/>
                    <a:gd name="connsiteX67" fmla="*/ 390721 w 514281"/>
                    <a:gd name="connsiteY67" fmla="*/ 105143 h 605804"/>
                    <a:gd name="connsiteX68" fmla="*/ 84820 w 514281"/>
                    <a:gd name="connsiteY68" fmla="*/ 66120 h 605804"/>
                    <a:gd name="connsiteX69" fmla="*/ 123843 w 514281"/>
                    <a:gd name="connsiteY69" fmla="*/ 105143 h 605804"/>
                    <a:gd name="connsiteX70" fmla="*/ 105284 w 514281"/>
                    <a:gd name="connsiteY70" fmla="*/ 123772 h 605804"/>
                    <a:gd name="connsiteX71" fmla="*/ 66120 w 514281"/>
                    <a:gd name="connsiteY71" fmla="*/ 84749 h 605804"/>
                    <a:gd name="connsiteX72" fmla="*/ 243945 w 514281"/>
                    <a:gd name="connsiteY72" fmla="*/ 0 h 605804"/>
                    <a:gd name="connsiteX73" fmla="*/ 270266 w 514281"/>
                    <a:gd name="connsiteY73" fmla="*/ 0 h 605804"/>
                    <a:gd name="connsiteX74" fmla="*/ 270266 w 514281"/>
                    <a:gd name="connsiteY74" fmla="*/ 55253 h 605804"/>
                    <a:gd name="connsiteX75" fmla="*/ 243945 w 514281"/>
                    <a:gd name="connsiteY75" fmla="*/ 55253 h 605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514281" h="605804">
                      <a:moveTo>
                        <a:pt x="204373" y="530626"/>
                      </a:moveTo>
                      <a:lnTo>
                        <a:pt x="204373" y="556952"/>
                      </a:lnTo>
                      <a:lnTo>
                        <a:pt x="311229" y="556952"/>
                      </a:lnTo>
                      <a:lnTo>
                        <a:pt x="311229" y="530626"/>
                      </a:lnTo>
                      <a:close/>
                      <a:moveTo>
                        <a:pt x="204373" y="479178"/>
                      </a:moveTo>
                      <a:lnTo>
                        <a:pt x="204373" y="504299"/>
                      </a:lnTo>
                      <a:lnTo>
                        <a:pt x="311229" y="504299"/>
                      </a:lnTo>
                      <a:lnTo>
                        <a:pt x="311229" y="479178"/>
                      </a:lnTo>
                      <a:close/>
                      <a:moveTo>
                        <a:pt x="458958" y="243592"/>
                      </a:moveTo>
                      <a:lnTo>
                        <a:pt x="514281" y="243592"/>
                      </a:lnTo>
                      <a:lnTo>
                        <a:pt x="514281" y="269913"/>
                      </a:lnTo>
                      <a:lnTo>
                        <a:pt x="458958" y="269913"/>
                      </a:lnTo>
                      <a:close/>
                      <a:moveTo>
                        <a:pt x="0" y="243592"/>
                      </a:moveTo>
                      <a:lnTo>
                        <a:pt x="55323" y="243592"/>
                      </a:lnTo>
                      <a:lnTo>
                        <a:pt x="55323" y="269913"/>
                      </a:lnTo>
                      <a:lnTo>
                        <a:pt x="0" y="269913"/>
                      </a:lnTo>
                      <a:close/>
                      <a:moveTo>
                        <a:pt x="263695" y="202846"/>
                      </a:moveTo>
                      <a:lnTo>
                        <a:pt x="192467" y="273946"/>
                      </a:lnTo>
                      <a:lnTo>
                        <a:pt x="237321" y="273946"/>
                      </a:lnTo>
                      <a:cubicBezTo>
                        <a:pt x="248001" y="273946"/>
                        <a:pt x="251530" y="280991"/>
                        <a:pt x="250601" y="288407"/>
                      </a:cubicBezTo>
                      <a:lnTo>
                        <a:pt x="246608" y="326599"/>
                      </a:lnTo>
                      <a:lnTo>
                        <a:pt x="320436" y="252904"/>
                      </a:lnTo>
                      <a:lnTo>
                        <a:pt x="275582" y="252904"/>
                      </a:lnTo>
                      <a:cubicBezTo>
                        <a:pt x="270010" y="252904"/>
                        <a:pt x="262302" y="250586"/>
                        <a:pt x="262302" y="239648"/>
                      </a:cubicBezTo>
                      <a:close/>
                      <a:moveTo>
                        <a:pt x="283673" y="156984"/>
                      </a:moveTo>
                      <a:cubicBezTo>
                        <a:pt x="288142" y="159139"/>
                        <a:pt x="291462" y="163635"/>
                        <a:pt x="291462" y="168641"/>
                      </a:cubicBezTo>
                      <a:lnTo>
                        <a:pt x="290071" y="225094"/>
                      </a:lnTo>
                      <a:lnTo>
                        <a:pt x="290069" y="225094"/>
                      </a:lnTo>
                      <a:lnTo>
                        <a:pt x="290069" y="225187"/>
                      </a:lnTo>
                      <a:lnTo>
                        <a:pt x="290071" y="225094"/>
                      </a:lnTo>
                      <a:lnTo>
                        <a:pt x="353496" y="225094"/>
                      </a:lnTo>
                      <a:cubicBezTo>
                        <a:pt x="367798" y="225094"/>
                        <a:pt x="370398" y="240946"/>
                        <a:pt x="362783" y="247435"/>
                      </a:cubicBezTo>
                      <a:lnTo>
                        <a:pt x="240014" y="369982"/>
                      </a:lnTo>
                      <a:cubicBezTo>
                        <a:pt x="231378" y="376749"/>
                        <a:pt x="217634" y="373041"/>
                        <a:pt x="217634" y="359414"/>
                      </a:cubicBezTo>
                      <a:lnTo>
                        <a:pt x="222927" y="298882"/>
                      </a:lnTo>
                      <a:lnTo>
                        <a:pt x="160893" y="298882"/>
                      </a:lnTo>
                      <a:cubicBezTo>
                        <a:pt x="148077" y="298882"/>
                        <a:pt x="141484" y="286646"/>
                        <a:pt x="151606" y="276542"/>
                      </a:cubicBezTo>
                      <a:lnTo>
                        <a:pt x="268988" y="159371"/>
                      </a:lnTo>
                      <a:cubicBezTo>
                        <a:pt x="273585" y="155014"/>
                        <a:pt x="279204" y="154829"/>
                        <a:pt x="283673" y="156984"/>
                      </a:cubicBezTo>
                      <a:close/>
                      <a:moveTo>
                        <a:pt x="250606" y="114503"/>
                      </a:moveTo>
                      <a:cubicBezTo>
                        <a:pt x="179399" y="118396"/>
                        <a:pt x="121375" y="173830"/>
                        <a:pt x="114784" y="244837"/>
                      </a:cubicBezTo>
                      <a:cubicBezTo>
                        <a:pt x="110792" y="289610"/>
                        <a:pt x="126667" y="331788"/>
                        <a:pt x="159624" y="362007"/>
                      </a:cubicBezTo>
                      <a:cubicBezTo>
                        <a:pt x="186083" y="387407"/>
                        <a:pt x="201680" y="419388"/>
                        <a:pt x="204001" y="452852"/>
                      </a:cubicBezTo>
                      <a:lnTo>
                        <a:pt x="311322" y="452852"/>
                      </a:lnTo>
                      <a:cubicBezTo>
                        <a:pt x="313086" y="418553"/>
                        <a:pt x="328683" y="386758"/>
                        <a:pt x="354678" y="362007"/>
                      </a:cubicBezTo>
                      <a:cubicBezTo>
                        <a:pt x="383736" y="334476"/>
                        <a:pt x="400819" y="297489"/>
                        <a:pt x="400819" y="258000"/>
                      </a:cubicBezTo>
                      <a:cubicBezTo>
                        <a:pt x="400819" y="176425"/>
                        <a:pt x="332304" y="110517"/>
                        <a:pt x="250606" y="114503"/>
                      </a:cubicBezTo>
                      <a:close/>
                      <a:moveTo>
                        <a:pt x="249213" y="88269"/>
                      </a:moveTo>
                      <a:cubicBezTo>
                        <a:pt x="346786" y="82985"/>
                        <a:pt x="427185" y="161964"/>
                        <a:pt x="427556" y="258092"/>
                      </a:cubicBezTo>
                      <a:cubicBezTo>
                        <a:pt x="427556" y="304164"/>
                        <a:pt x="407782" y="350142"/>
                        <a:pt x="373524" y="381845"/>
                      </a:cubicBezTo>
                      <a:cubicBezTo>
                        <a:pt x="351057" y="402795"/>
                        <a:pt x="337874" y="430511"/>
                        <a:pt x="337874" y="460824"/>
                      </a:cubicBezTo>
                      <a:lnTo>
                        <a:pt x="337874" y="571413"/>
                      </a:lnTo>
                      <a:cubicBezTo>
                        <a:pt x="337874" y="577995"/>
                        <a:pt x="331190" y="583278"/>
                        <a:pt x="324598" y="583278"/>
                      </a:cubicBezTo>
                      <a:lnTo>
                        <a:pt x="270473" y="583278"/>
                      </a:lnTo>
                      <a:lnTo>
                        <a:pt x="270473" y="592548"/>
                      </a:lnTo>
                      <a:cubicBezTo>
                        <a:pt x="270473" y="600428"/>
                        <a:pt x="265182" y="605804"/>
                        <a:pt x="257290" y="605804"/>
                      </a:cubicBezTo>
                      <a:cubicBezTo>
                        <a:pt x="249306" y="605804"/>
                        <a:pt x="244014" y="600428"/>
                        <a:pt x="244014" y="592548"/>
                      </a:cubicBezTo>
                      <a:lnTo>
                        <a:pt x="244014" y="583278"/>
                      </a:lnTo>
                      <a:lnTo>
                        <a:pt x="189890" y="583278"/>
                      </a:lnTo>
                      <a:cubicBezTo>
                        <a:pt x="181999" y="583278"/>
                        <a:pt x="176707" y="577995"/>
                        <a:pt x="176707" y="570023"/>
                      </a:cubicBezTo>
                      <a:lnTo>
                        <a:pt x="176707" y="460824"/>
                      </a:lnTo>
                      <a:cubicBezTo>
                        <a:pt x="176707" y="430511"/>
                        <a:pt x="163524" y="402795"/>
                        <a:pt x="139757" y="380454"/>
                      </a:cubicBezTo>
                      <a:cubicBezTo>
                        <a:pt x="101508" y="344951"/>
                        <a:pt x="83126" y="293596"/>
                        <a:pt x="87025" y="242241"/>
                      </a:cubicBezTo>
                      <a:cubicBezTo>
                        <a:pt x="95009" y="158071"/>
                        <a:pt x="164823" y="92255"/>
                        <a:pt x="249213" y="88269"/>
                      </a:cubicBezTo>
                      <a:close/>
                      <a:moveTo>
                        <a:pt x="429815" y="66120"/>
                      </a:moveTo>
                      <a:lnTo>
                        <a:pt x="448444" y="84608"/>
                      </a:lnTo>
                      <a:lnTo>
                        <a:pt x="409280" y="123772"/>
                      </a:lnTo>
                      <a:lnTo>
                        <a:pt x="390721" y="105143"/>
                      </a:lnTo>
                      <a:close/>
                      <a:moveTo>
                        <a:pt x="84820" y="66120"/>
                      </a:moveTo>
                      <a:lnTo>
                        <a:pt x="123843" y="105143"/>
                      </a:lnTo>
                      <a:lnTo>
                        <a:pt x="105284" y="123772"/>
                      </a:lnTo>
                      <a:lnTo>
                        <a:pt x="66120" y="84749"/>
                      </a:lnTo>
                      <a:close/>
                      <a:moveTo>
                        <a:pt x="243945" y="0"/>
                      </a:moveTo>
                      <a:lnTo>
                        <a:pt x="270266" y="0"/>
                      </a:lnTo>
                      <a:lnTo>
                        <a:pt x="270266" y="55253"/>
                      </a:lnTo>
                      <a:lnTo>
                        <a:pt x="243945" y="552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2" name="直接连接符 21"/>
              <p:cNvCxnSpPr/>
              <p:nvPr/>
            </p:nvCxnSpPr>
            <p:spPr>
              <a:xfrm>
                <a:off x="2446950" y="-776742"/>
                <a:ext cx="0" cy="42953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等腰三角形 22"/>
              <p:cNvSpPr/>
              <p:nvPr/>
            </p:nvSpPr>
            <p:spPr>
              <a:xfrm rot="5400000">
                <a:off x="2443292" y="-584836"/>
                <a:ext cx="53036" cy="4572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492670" y="-746642"/>
                <a:ext cx="580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dirty="0">
                    <a:ea typeface="微软雅黑" panose="020B0503020204020204" pitchFamily="34" charset="-122"/>
                  </a:rPr>
                  <a:t>选中图片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Delete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，点击中间图标即可插入新图片</a:t>
                </a: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6582625" y="-626246"/>
              <a:ext cx="188305" cy="425834"/>
            </a:xfrm>
            <a:custGeom>
              <a:avLst/>
              <a:gdLst/>
              <a:ahLst/>
              <a:cxnLst/>
              <a:rect l="l" t="t" r="r" b="b"/>
              <a:pathLst>
                <a:path w="188305" h="425834">
                  <a:moveTo>
                    <a:pt x="137517" y="318455"/>
                  </a:moveTo>
                  <a:cubicBezTo>
                    <a:pt x="151358" y="318455"/>
                    <a:pt x="161479" y="320222"/>
                    <a:pt x="167878" y="323757"/>
                  </a:cubicBezTo>
                  <a:cubicBezTo>
                    <a:pt x="174278" y="327291"/>
                    <a:pt x="179282" y="333003"/>
                    <a:pt x="182891" y="340890"/>
                  </a:cubicBezTo>
                  <a:cubicBezTo>
                    <a:pt x="186500" y="348778"/>
                    <a:pt x="188305" y="358303"/>
                    <a:pt x="188305" y="369465"/>
                  </a:cubicBezTo>
                  <a:cubicBezTo>
                    <a:pt x="188305" y="381669"/>
                    <a:pt x="186333" y="392069"/>
                    <a:pt x="182389" y="400664"/>
                  </a:cubicBezTo>
                  <a:cubicBezTo>
                    <a:pt x="178445" y="409258"/>
                    <a:pt x="173478" y="414951"/>
                    <a:pt x="167488" y="417742"/>
                  </a:cubicBezTo>
                  <a:cubicBezTo>
                    <a:pt x="161497" y="420532"/>
                    <a:pt x="151321" y="421927"/>
                    <a:pt x="136959" y="421927"/>
                  </a:cubicBezTo>
                  <a:lnTo>
                    <a:pt x="129815" y="421927"/>
                  </a:lnTo>
                  <a:lnTo>
                    <a:pt x="129815" y="378283"/>
                  </a:lnTo>
                  <a:lnTo>
                    <a:pt x="143210" y="378283"/>
                  </a:lnTo>
                  <a:cubicBezTo>
                    <a:pt x="149461" y="378283"/>
                    <a:pt x="153442" y="377725"/>
                    <a:pt x="155153" y="376609"/>
                  </a:cubicBezTo>
                  <a:cubicBezTo>
                    <a:pt x="156865" y="375493"/>
                    <a:pt x="157721" y="373633"/>
                    <a:pt x="157721" y="371028"/>
                  </a:cubicBezTo>
                  <a:cubicBezTo>
                    <a:pt x="157721" y="368200"/>
                    <a:pt x="156566" y="366061"/>
                    <a:pt x="154258" y="364610"/>
                  </a:cubicBezTo>
                  <a:cubicBezTo>
                    <a:pt x="151949" y="363159"/>
                    <a:pt x="148449" y="362433"/>
                    <a:pt x="143758" y="362433"/>
                  </a:cubicBezTo>
                  <a:cubicBezTo>
                    <a:pt x="137727" y="362433"/>
                    <a:pt x="133184" y="363249"/>
                    <a:pt x="130131" y="364880"/>
                  </a:cubicBezTo>
                  <a:cubicBezTo>
                    <a:pt x="127078" y="366438"/>
                    <a:pt x="123395" y="370865"/>
                    <a:pt x="119082" y="378160"/>
                  </a:cubicBezTo>
                  <a:cubicBezTo>
                    <a:pt x="106667" y="399078"/>
                    <a:pt x="96478" y="412254"/>
                    <a:pt x="88516" y="417686"/>
                  </a:cubicBezTo>
                  <a:cubicBezTo>
                    <a:pt x="80553" y="423118"/>
                    <a:pt x="67717" y="425834"/>
                    <a:pt x="50006" y="425834"/>
                  </a:cubicBezTo>
                  <a:cubicBezTo>
                    <a:pt x="37133" y="425834"/>
                    <a:pt x="27645" y="424327"/>
                    <a:pt x="21543" y="421313"/>
                  </a:cubicBezTo>
                  <a:cubicBezTo>
                    <a:pt x="15441" y="418300"/>
                    <a:pt x="10325" y="412477"/>
                    <a:pt x="6195" y="403845"/>
                  </a:cubicBezTo>
                  <a:cubicBezTo>
                    <a:pt x="2065" y="395213"/>
                    <a:pt x="0" y="385167"/>
                    <a:pt x="0" y="373707"/>
                  </a:cubicBezTo>
                  <a:cubicBezTo>
                    <a:pt x="0" y="361131"/>
                    <a:pt x="2381" y="350397"/>
                    <a:pt x="7144" y="341504"/>
                  </a:cubicBezTo>
                  <a:cubicBezTo>
                    <a:pt x="11906" y="332612"/>
                    <a:pt x="17971" y="326789"/>
                    <a:pt x="25338" y="324036"/>
                  </a:cubicBezTo>
                  <a:cubicBezTo>
                    <a:pt x="32705" y="321282"/>
                    <a:pt x="43160" y="319906"/>
                    <a:pt x="56704" y="319906"/>
                  </a:cubicBezTo>
                  <a:lnTo>
                    <a:pt x="68535" y="319906"/>
                  </a:lnTo>
                  <a:lnTo>
                    <a:pt x="68535" y="363549"/>
                  </a:lnTo>
                  <a:lnTo>
                    <a:pt x="46546" y="363549"/>
                  </a:lnTo>
                  <a:cubicBezTo>
                    <a:pt x="39774" y="363549"/>
                    <a:pt x="35421" y="364163"/>
                    <a:pt x="33486" y="365391"/>
                  </a:cubicBezTo>
                  <a:cubicBezTo>
                    <a:pt x="31552" y="366619"/>
                    <a:pt x="30584" y="368796"/>
                    <a:pt x="30584" y="371921"/>
                  </a:cubicBezTo>
                  <a:cubicBezTo>
                    <a:pt x="30584" y="375046"/>
                    <a:pt x="31812" y="377372"/>
                    <a:pt x="34268" y="378897"/>
                  </a:cubicBezTo>
                  <a:cubicBezTo>
                    <a:pt x="36723" y="380423"/>
                    <a:pt x="40370" y="381186"/>
                    <a:pt x="45207" y="381186"/>
                  </a:cubicBezTo>
                  <a:cubicBezTo>
                    <a:pt x="55848" y="381186"/>
                    <a:pt x="62806" y="379735"/>
                    <a:pt x="66080" y="376832"/>
                  </a:cubicBezTo>
                  <a:cubicBezTo>
                    <a:pt x="69354" y="373856"/>
                    <a:pt x="74823" y="366526"/>
                    <a:pt x="82488" y="354843"/>
                  </a:cubicBezTo>
                  <a:cubicBezTo>
                    <a:pt x="90227" y="343160"/>
                    <a:pt x="95845" y="335421"/>
                    <a:pt x="99343" y="331626"/>
                  </a:cubicBezTo>
                  <a:cubicBezTo>
                    <a:pt x="102840" y="327831"/>
                    <a:pt x="107677" y="324687"/>
                    <a:pt x="113854" y="322194"/>
                  </a:cubicBezTo>
                  <a:cubicBezTo>
                    <a:pt x="120030" y="319701"/>
                    <a:pt x="127918" y="318455"/>
                    <a:pt x="137517" y="318455"/>
                  </a:cubicBezTo>
                  <a:close/>
                  <a:moveTo>
                    <a:pt x="107603" y="245529"/>
                  </a:moveTo>
                  <a:cubicBezTo>
                    <a:pt x="107528" y="246868"/>
                    <a:pt x="107491" y="248022"/>
                    <a:pt x="107491" y="248989"/>
                  </a:cubicBezTo>
                  <a:cubicBezTo>
                    <a:pt x="107491" y="253305"/>
                    <a:pt x="108552" y="256300"/>
                    <a:pt x="110672" y="257975"/>
                  </a:cubicBezTo>
                  <a:cubicBezTo>
                    <a:pt x="112793" y="259649"/>
                    <a:pt x="117202" y="260486"/>
                    <a:pt x="123900" y="260486"/>
                  </a:cubicBezTo>
                  <a:lnTo>
                    <a:pt x="138745" y="260486"/>
                  </a:lnTo>
                  <a:cubicBezTo>
                    <a:pt x="144922" y="260486"/>
                    <a:pt x="148940" y="259519"/>
                    <a:pt x="150800" y="257584"/>
                  </a:cubicBezTo>
                  <a:cubicBezTo>
                    <a:pt x="152661" y="255649"/>
                    <a:pt x="153591" y="251631"/>
                    <a:pt x="153591" y="245529"/>
                  </a:cubicBezTo>
                  <a:close/>
                  <a:moveTo>
                    <a:pt x="3795" y="198536"/>
                  </a:moveTo>
                  <a:lnTo>
                    <a:pt x="184510" y="198536"/>
                  </a:lnTo>
                  <a:lnTo>
                    <a:pt x="184510" y="245864"/>
                  </a:lnTo>
                  <a:cubicBezTo>
                    <a:pt x="184510" y="258663"/>
                    <a:pt x="183505" y="268504"/>
                    <a:pt x="181496" y="275387"/>
                  </a:cubicBezTo>
                  <a:cubicBezTo>
                    <a:pt x="179487" y="282271"/>
                    <a:pt x="176585" y="287443"/>
                    <a:pt x="172790" y="290903"/>
                  </a:cubicBezTo>
                  <a:cubicBezTo>
                    <a:pt x="168994" y="294363"/>
                    <a:pt x="164399" y="296707"/>
                    <a:pt x="159004" y="297935"/>
                  </a:cubicBezTo>
                  <a:cubicBezTo>
                    <a:pt x="153609" y="299163"/>
                    <a:pt x="145256" y="299777"/>
                    <a:pt x="133945" y="299777"/>
                  </a:cubicBezTo>
                  <a:lnTo>
                    <a:pt x="118207" y="299777"/>
                  </a:lnTo>
                  <a:cubicBezTo>
                    <a:pt x="106673" y="299777"/>
                    <a:pt x="98264" y="298586"/>
                    <a:pt x="92981" y="296205"/>
                  </a:cubicBezTo>
                  <a:cubicBezTo>
                    <a:pt x="87697" y="293824"/>
                    <a:pt x="83642" y="289452"/>
                    <a:pt x="80814" y="283089"/>
                  </a:cubicBezTo>
                  <a:cubicBezTo>
                    <a:pt x="77986" y="276727"/>
                    <a:pt x="76572" y="268411"/>
                    <a:pt x="76572" y="258142"/>
                  </a:cubicBezTo>
                  <a:lnTo>
                    <a:pt x="76572" y="245529"/>
                  </a:lnTo>
                  <a:lnTo>
                    <a:pt x="3795" y="245529"/>
                  </a:lnTo>
                  <a:close/>
                  <a:moveTo>
                    <a:pt x="3795" y="122336"/>
                  </a:moveTo>
                  <a:lnTo>
                    <a:pt x="184510" y="122336"/>
                  </a:lnTo>
                  <a:lnTo>
                    <a:pt x="184510" y="169329"/>
                  </a:lnTo>
                  <a:lnTo>
                    <a:pt x="3795" y="169329"/>
                  </a:lnTo>
                  <a:close/>
                  <a:moveTo>
                    <a:pt x="148345" y="0"/>
                  </a:moveTo>
                  <a:lnTo>
                    <a:pt x="184510" y="0"/>
                  </a:lnTo>
                  <a:lnTo>
                    <a:pt x="184510" y="102691"/>
                  </a:lnTo>
                  <a:lnTo>
                    <a:pt x="148345" y="102691"/>
                  </a:lnTo>
                  <a:lnTo>
                    <a:pt x="148345" y="74786"/>
                  </a:lnTo>
                  <a:lnTo>
                    <a:pt x="3795" y="74786"/>
                  </a:lnTo>
                  <a:lnTo>
                    <a:pt x="3795" y="27793"/>
                  </a:lnTo>
                  <a:lnTo>
                    <a:pt x="148345" y="277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95154" y="135985"/>
            <a:ext cx="21463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7E0C6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Summary</a:t>
            </a:r>
            <a:endParaRPr lang="zh-CN" altLang="en-US" sz="3200" b="1" dirty="0">
              <a:solidFill>
                <a:srgbClr val="7E0C6E"/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0685" y="1313815"/>
            <a:ext cx="9773285" cy="3554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400"/>
              <a:t>Built off cognitive models that propose a dynamic interplay between</a:t>
            </a:r>
            <a:r>
              <a:rPr lang="en-US" altLang="zh-CN" sz="2400"/>
              <a:t> </a:t>
            </a:r>
            <a:r>
              <a:rPr lang="zh-CN" altLang="en-US" sz="2400" b="1">
                <a:solidFill>
                  <a:schemeClr val="accent1"/>
                </a:solidFill>
              </a:rPr>
              <a:t>motor movements and underlying cognition</a:t>
            </a:r>
            <a:r>
              <a:rPr lang="zh-CN" altLang="en-US" sz="2400"/>
              <a:t> , mouse trac</a:t>
            </a:r>
            <a:r>
              <a:rPr lang="en-US" altLang="zh-CN" sz="2400"/>
              <a:t>k</a:t>
            </a:r>
            <a:r>
              <a:rPr lang="zh-CN" altLang="en-US" sz="2400"/>
              <a:t>ing provides a dynamic window into how a decision unfolds .</a:t>
            </a:r>
            <a:endParaRPr lang="zh-CN" altLang="en-US" sz="2400"/>
          </a:p>
          <a:p>
            <a:pPr indent="457200"/>
            <a:r>
              <a:rPr lang="en-US" altLang="zh-CN" sz="2400"/>
              <a:t>Their</a:t>
            </a:r>
            <a:r>
              <a:rPr lang="zh-CN" altLang="en-US" sz="2400"/>
              <a:t> work is</a:t>
            </a:r>
            <a:r>
              <a:rPr lang="zh-CN" altLang="en-US" sz="2400" b="1">
                <a:solidFill>
                  <a:schemeClr val="accent1"/>
                </a:solidFill>
              </a:rPr>
              <a:t> the first to provide empirical evidence for the three</a:t>
            </a:r>
            <a:r>
              <a:rPr lang="en-US" altLang="zh-CN" sz="2400" b="1">
                <a:solidFill>
                  <a:schemeClr val="accent1"/>
                </a:solidFill>
              </a:rPr>
              <a:t> </a:t>
            </a:r>
            <a:r>
              <a:rPr lang="zh-CN" altLang="en-US" sz="2400" b="1">
                <a:solidFill>
                  <a:schemeClr val="accent1"/>
                </a:solidFill>
              </a:rPr>
              <a:t>paradigmatic SERP scenarios</a:t>
            </a:r>
            <a:r>
              <a:rPr lang="zh-CN" altLang="en-US" sz="2400"/>
              <a:t> considered: predicting ads noticeability, page abandonment, and search frustration.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7694"/>
            <a:ext cx="12192000" cy="2822611"/>
          </a:xfrm>
          <a:prstGeom prst="rect">
            <a:avLst/>
          </a:prstGeom>
          <a:solidFill>
            <a:srgbClr val="7E0C6E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6485" y="2262642"/>
            <a:ext cx="2429510" cy="2156876"/>
            <a:chOff x="5284251" y="2349500"/>
            <a:chExt cx="2429510" cy="2156876"/>
          </a:xfrm>
        </p:grpSpPr>
        <p:sp>
          <p:nvSpPr>
            <p:cNvPr id="4" name="椭圆 3"/>
            <p:cNvSpPr/>
            <p:nvPr/>
          </p:nvSpPr>
          <p:spPr>
            <a:xfrm>
              <a:off x="5345430" y="2349500"/>
              <a:ext cx="1498600" cy="1498600"/>
            </a:xfrm>
            <a:prstGeom prst="ellipse">
              <a:avLst/>
            </a:prstGeom>
            <a:noFill/>
            <a:ln w="38100">
              <a:solidFill>
                <a:srgbClr val="7E0C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284251" y="3984406"/>
              <a:ext cx="24295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形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493415" y="2497486"/>
              <a:ext cx="1202628" cy="1202628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4762475" y="992579"/>
            <a:ext cx="399659" cy="350710"/>
          </a:xfrm>
          <a:prstGeom prst="rect">
            <a:avLst/>
          </a:prstGeom>
          <a:gradFill>
            <a:gsLst>
              <a:gs pos="41000">
                <a:srgbClr val="7E0C6E"/>
              </a:gs>
              <a:gs pos="100000">
                <a:srgbClr val="7E0C6E">
                  <a:alpha val="1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27324" y="989668"/>
            <a:ext cx="399659" cy="350710"/>
          </a:xfrm>
          <a:prstGeom prst="rect">
            <a:avLst/>
          </a:prstGeom>
          <a:gradFill>
            <a:gsLst>
              <a:gs pos="41000">
                <a:srgbClr val="7E0C6E"/>
              </a:gs>
              <a:gs pos="100000">
                <a:srgbClr val="7E0C6E">
                  <a:alpha val="1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092882" y="2262642"/>
            <a:ext cx="1901190" cy="2156876"/>
            <a:chOff x="5284251" y="2349500"/>
            <a:chExt cx="1901190" cy="2156876"/>
          </a:xfrm>
        </p:grpSpPr>
        <p:sp>
          <p:nvSpPr>
            <p:cNvPr id="14" name="椭圆 13"/>
            <p:cNvSpPr/>
            <p:nvPr/>
          </p:nvSpPr>
          <p:spPr>
            <a:xfrm>
              <a:off x="5345430" y="2349500"/>
              <a:ext cx="1498600" cy="1498600"/>
            </a:xfrm>
            <a:prstGeom prst="ellipse">
              <a:avLst/>
            </a:prstGeom>
            <a:noFill/>
            <a:ln w="38100">
              <a:solidFill>
                <a:srgbClr val="7E0C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284251" y="3984406"/>
              <a:ext cx="190119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Summary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3415" y="2497486"/>
              <a:ext cx="1202628" cy="1202628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3950534" y="2262642"/>
            <a:ext cx="2404110" cy="2156876"/>
            <a:chOff x="5284251" y="2349500"/>
            <a:chExt cx="2404110" cy="2156876"/>
          </a:xfrm>
        </p:grpSpPr>
        <p:sp>
          <p:nvSpPr>
            <p:cNvPr id="18" name="椭圆 17"/>
            <p:cNvSpPr/>
            <p:nvPr/>
          </p:nvSpPr>
          <p:spPr>
            <a:xfrm>
              <a:off x="5345430" y="2349500"/>
              <a:ext cx="1498600" cy="1498600"/>
            </a:xfrm>
            <a:prstGeom prst="ellipse">
              <a:avLst/>
            </a:prstGeom>
            <a:noFill/>
            <a:ln w="38100">
              <a:solidFill>
                <a:srgbClr val="7E0C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284251" y="3984406"/>
              <a:ext cx="24041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Experiments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" name="图形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93415" y="2497486"/>
              <a:ext cx="1202628" cy="1202628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7090923" y="2262642"/>
            <a:ext cx="1559779" cy="2156876"/>
            <a:chOff x="5284251" y="2349500"/>
            <a:chExt cx="1559779" cy="2156876"/>
          </a:xfrm>
        </p:grpSpPr>
        <p:sp>
          <p:nvSpPr>
            <p:cNvPr id="22" name="椭圆 21"/>
            <p:cNvSpPr/>
            <p:nvPr/>
          </p:nvSpPr>
          <p:spPr>
            <a:xfrm>
              <a:off x="5345430" y="2349500"/>
              <a:ext cx="1498600" cy="1498600"/>
            </a:xfrm>
            <a:prstGeom prst="ellipse">
              <a:avLst/>
            </a:prstGeom>
            <a:noFill/>
            <a:ln w="38100">
              <a:solidFill>
                <a:srgbClr val="7E0C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284251" y="3984406"/>
              <a:ext cx="146177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Results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" name="图形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93415" y="2497486"/>
              <a:ext cx="1202628" cy="1202628"/>
            </a:xfrm>
            <a:prstGeom prst="rect">
              <a:avLst/>
            </a:prstGeom>
          </p:spPr>
        </p:pic>
      </p:grpSp>
      <p:sp>
        <p:nvSpPr>
          <p:cNvPr id="25" name="矩形 24"/>
          <p:cNvSpPr/>
          <p:nvPr/>
        </p:nvSpPr>
        <p:spPr>
          <a:xfrm>
            <a:off x="5232954" y="660103"/>
            <a:ext cx="17235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E0C6E"/>
                </a:solidFill>
                <a:latin typeface="+mn-ea"/>
              </a:rPr>
              <a:t>目录</a:t>
            </a:r>
            <a:endParaRPr lang="zh-CN" altLang="en-US" sz="6000" b="1" dirty="0">
              <a:solidFill>
                <a:srgbClr val="7E0C6E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95154" y="135985"/>
            <a:ext cx="21463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7E0C6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Summary</a:t>
            </a:r>
            <a:endParaRPr lang="zh-CN" altLang="en-US" sz="3200" b="1" dirty="0">
              <a:solidFill>
                <a:srgbClr val="7E0C6E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3340" y="3686175"/>
            <a:ext cx="6791960" cy="824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searcher</a:t>
            </a:r>
            <a:r>
              <a:rPr lang="en-US" altLang="zh-CN"/>
              <a:t>’</a:t>
            </a:r>
            <a:r>
              <a:rPr lang="zh-CN" altLang="en-US"/>
              <a:t>s frustration can happen at anytime in the search session.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325" y="1351915"/>
            <a:ext cx="707390" cy="373380"/>
          </a:xfrm>
          <a:prstGeom prst="rect">
            <a:avLst/>
          </a:prstGeom>
          <a:gradFill>
            <a:gsLst>
              <a:gs pos="9000">
                <a:srgbClr val="7E0C6E"/>
              </a:gs>
              <a:gs pos="100000">
                <a:srgbClr val="7E0C6E">
                  <a:alpha val="1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1)</a:t>
            </a:r>
            <a:endParaRPr lang="en-US" altLang="zh-CN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593340" y="1356995"/>
            <a:ext cx="7004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attentional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events happen at the beginning of the search session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5325" y="3686175"/>
            <a:ext cx="707390" cy="373380"/>
          </a:xfrm>
          <a:prstGeom prst="rect">
            <a:avLst/>
          </a:prstGeom>
          <a:gradFill>
            <a:gsLst>
              <a:gs pos="9000">
                <a:srgbClr val="7E0C6E"/>
              </a:gs>
              <a:gs pos="100000">
                <a:srgbClr val="7E0C6E">
                  <a:alpha val="1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3)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95325" y="2519045"/>
            <a:ext cx="707390" cy="373380"/>
          </a:xfrm>
          <a:prstGeom prst="rect">
            <a:avLst/>
          </a:prstGeom>
          <a:gradFill>
            <a:gsLst>
              <a:gs pos="9000">
                <a:srgbClr val="7E0C6E"/>
              </a:gs>
              <a:gs pos="100000">
                <a:srgbClr val="7E0C6E">
                  <a:alpha val="1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2)</a:t>
            </a:r>
            <a:endParaRPr lang="en-US" altLang="zh-CN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593340" y="2521585"/>
            <a:ext cx="733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SERP abandonment decision happens towards the end of the search session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/>
          <a:srcRect l="33745"/>
          <a:stretch>
            <a:fillRect/>
          </a:stretch>
        </p:blipFill>
        <p:spPr>
          <a:xfrm>
            <a:off x="0" y="0"/>
            <a:ext cx="3408832" cy="6858000"/>
          </a:xfrm>
          <a:prstGeom prst="rect">
            <a:avLst/>
          </a:prstGeom>
        </p:spPr>
      </p:pic>
      <p:sp>
        <p:nvSpPr>
          <p:cNvPr id="13" name="平行四边形 12"/>
          <p:cNvSpPr/>
          <p:nvPr/>
        </p:nvSpPr>
        <p:spPr>
          <a:xfrm>
            <a:off x="2799610" y="0"/>
            <a:ext cx="5145510" cy="6858000"/>
          </a:xfrm>
          <a:prstGeom prst="parallelogram">
            <a:avLst>
              <a:gd name="adj" fmla="val 33076"/>
            </a:avLst>
          </a:prstGeom>
          <a:solidFill>
            <a:srgbClr val="7E0C6E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1670580" y="0"/>
            <a:ext cx="5145510" cy="6858000"/>
          </a:xfrm>
          <a:prstGeom prst="parallelogram">
            <a:avLst>
              <a:gd name="adj" fmla="val 33076"/>
            </a:avLst>
          </a:prstGeom>
          <a:solidFill>
            <a:srgbClr val="7E0C6E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r="24992"/>
          <a:stretch>
            <a:fillRect/>
          </a:stretch>
        </p:blipFill>
        <p:spPr/>
      </p:pic>
      <p:sp>
        <p:nvSpPr>
          <p:cNvPr id="9" name="平行四边形 8"/>
          <p:cNvSpPr/>
          <p:nvPr/>
        </p:nvSpPr>
        <p:spPr>
          <a:xfrm>
            <a:off x="541550" y="0"/>
            <a:ext cx="5145510" cy="6858000"/>
          </a:xfrm>
          <a:prstGeom prst="parallelogram">
            <a:avLst>
              <a:gd name="adj" fmla="val 3307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18632" y="3647762"/>
            <a:ext cx="451612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7E0C6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Int</a:t>
            </a:r>
            <a:r>
              <a:rPr lang="en-US" altLang="zh-CN" sz="5400" b="1" dirty="0">
                <a:solidFill>
                  <a:srgbClr val="7E0C6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roduction</a:t>
            </a:r>
            <a:endParaRPr lang="en-US" altLang="zh-CN" sz="5400" b="1" dirty="0">
              <a:solidFill>
                <a:srgbClr val="7E0C6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43983" y="2061935"/>
            <a:ext cx="1877437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rgbClr val="7E0C6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01</a:t>
            </a:r>
            <a:endParaRPr lang="zh-CN" altLang="en-US" sz="11500" b="1" dirty="0">
              <a:solidFill>
                <a:srgbClr val="7E0C6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-929608"/>
            <a:ext cx="6904036" cy="685799"/>
            <a:chOff x="0" y="-754379"/>
            <a:chExt cx="6904036" cy="685799"/>
          </a:xfrm>
        </p:grpSpPr>
        <p:grpSp>
          <p:nvGrpSpPr>
            <p:cNvPr id="20" name="组合 19"/>
            <p:cNvGrpSpPr/>
            <p:nvPr/>
          </p:nvGrpSpPr>
          <p:grpSpPr>
            <a:xfrm>
              <a:off x="0" y="-754379"/>
              <a:ext cx="6904036" cy="685799"/>
              <a:chOff x="1786550" y="-904875"/>
              <a:chExt cx="6904036" cy="68579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786550" y="-904875"/>
                <a:ext cx="6904036" cy="685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 flipH="1">
                <a:off x="1786550" y="-904875"/>
                <a:ext cx="52388" cy="6857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943430" y="-776742"/>
                <a:ext cx="364639" cy="429532"/>
                <a:chOff x="202990" y="7474403"/>
                <a:chExt cx="364639" cy="429532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267138" y="7538114"/>
                  <a:ext cx="236342" cy="236342"/>
                </a:xfrm>
                <a:prstGeom prst="ellipse">
                  <a:avLst/>
                </a:prstGeom>
                <a:solidFill>
                  <a:srgbClr val="FED1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Oval 7"/>
                <p:cNvSpPr/>
                <p:nvPr/>
              </p:nvSpPr>
              <p:spPr>
                <a:xfrm>
                  <a:off x="202990" y="7474403"/>
                  <a:ext cx="364639" cy="429532"/>
                </a:xfrm>
                <a:custGeom>
                  <a:avLst/>
                  <a:gdLst>
                    <a:gd name="connsiteX0" fmla="*/ 204373 w 514281"/>
                    <a:gd name="connsiteY0" fmla="*/ 530626 h 605804"/>
                    <a:gd name="connsiteX1" fmla="*/ 204373 w 514281"/>
                    <a:gd name="connsiteY1" fmla="*/ 556952 h 605804"/>
                    <a:gd name="connsiteX2" fmla="*/ 311229 w 514281"/>
                    <a:gd name="connsiteY2" fmla="*/ 556952 h 605804"/>
                    <a:gd name="connsiteX3" fmla="*/ 311229 w 514281"/>
                    <a:gd name="connsiteY3" fmla="*/ 530626 h 605804"/>
                    <a:gd name="connsiteX4" fmla="*/ 204373 w 514281"/>
                    <a:gd name="connsiteY4" fmla="*/ 479178 h 605804"/>
                    <a:gd name="connsiteX5" fmla="*/ 204373 w 514281"/>
                    <a:gd name="connsiteY5" fmla="*/ 504299 h 605804"/>
                    <a:gd name="connsiteX6" fmla="*/ 311229 w 514281"/>
                    <a:gd name="connsiteY6" fmla="*/ 504299 h 605804"/>
                    <a:gd name="connsiteX7" fmla="*/ 311229 w 514281"/>
                    <a:gd name="connsiteY7" fmla="*/ 479178 h 605804"/>
                    <a:gd name="connsiteX8" fmla="*/ 458958 w 514281"/>
                    <a:gd name="connsiteY8" fmla="*/ 243592 h 605804"/>
                    <a:gd name="connsiteX9" fmla="*/ 514281 w 514281"/>
                    <a:gd name="connsiteY9" fmla="*/ 243592 h 605804"/>
                    <a:gd name="connsiteX10" fmla="*/ 514281 w 514281"/>
                    <a:gd name="connsiteY10" fmla="*/ 269913 h 605804"/>
                    <a:gd name="connsiteX11" fmla="*/ 458958 w 514281"/>
                    <a:gd name="connsiteY11" fmla="*/ 269913 h 605804"/>
                    <a:gd name="connsiteX12" fmla="*/ 0 w 514281"/>
                    <a:gd name="connsiteY12" fmla="*/ 243592 h 605804"/>
                    <a:gd name="connsiteX13" fmla="*/ 55323 w 514281"/>
                    <a:gd name="connsiteY13" fmla="*/ 243592 h 605804"/>
                    <a:gd name="connsiteX14" fmla="*/ 55323 w 514281"/>
                    <a:gd name="connsiteY14" fmla="*/ 269913 h 605804"/>
                    <a:gd name="connsiteX15" fmla="*/ 0 w 514281"/>
                    <a:gd name="connsiteY15" fmla="*/ 269913 h 605804"/>
                    <a:gd name="connsiteX16" fmla="*/ 263695 w 514281"/>
                    <a:gd name="connsiteY16" fmla="*/ 202846 h 605804"/>
                    <a:gd name="connsiteX17" fmla="*/ 192467 w 514281"/>
                    <a:gd name="connsiteY17" fmla="*/ 273946 h 605804"/>
                    <a:gd name="connsiteX18" fmla="*/ 237321 w 514281"/>
                    <a:gd name="connsiteY18" fmla="*/ 273946 h 605804"/>
                    <a:gd name="connsiteX19" fmla="*/ 250601 w 514281"/>
                    <a:gd name="connsiteY19" fmla="*/ 288407 h 605804"/>
                    <a:gd name="connsiteX20" fmla="*/ 246608 w 514281"/>
                    <a:gd name="connsiteY20" fmla="*/ 326599 h 605804"/>
                    <a:gd name="connsiteX21" fmla="*/ 320436 w 514281"/>
                    <a:gd name="connsiteY21" fmla="*/ 252904 h 605804"/>
                    <a:gd name="connsiteX22" fmla="*/ 275582 w 514281"/>
                    <a:gd name="connsiteY22" fmla="*/ 252904 h 605804"/>
                    <a:gd name="connsiteX23" fmla="*/ 262302 w 514281"/>
                    <a:gd name="connsiteY23" fmla="*/ 239648 h 605804"/>
                    <a:gd name="connsiteX24" fmla="*/ 283673 w 514281"/>
                    <a:gd name="connsiteY24" fmla="*/ 156984 h 605804"/>
                    <a:gd name="connsiteX25" fmla="*/ 291462 w 514281"/>
                    <a:gd name="connsiteY25" fmla="*/ 168641 h 605804"/>
                    <a:gd name="connsiteX26" fmla="*/ 290071 w 514281"/>
                    <a:gd name="connsiteY26" fmla="*/ 225094 h 605804"/>
                    <a:gd name="connsiteX27" fmla="*/ 290069 w 514281"/>
                    <a:gd name="connsiteY27" fmla="*/ 225094 h 605804"/>
                    <a:gd name="connsiteX28" fmla="*/ 290069 w 514281"/>
                    <a:gd name="connsiteY28" fmla="*/ 225187 h 605804"/>
                    <a:gd name="connsiteX29" fmla="*/ 290071 w 514281"/>
                    <a:gd name="connsiteY29" fmla="*/ 225094 h 605804"/>
                    <a:gd name="connsiteX30" fmla="*/ 353496 w 514281"/>
                    <a:gd name="connsiteY30" fmla="*/ 225094 h 605804"/>
                    <a:gd name="connsiteX31" fmla="*/ 362783 w 514281"/>
                    <a:gd name="connsiteY31" fmla="*/ 247435 h 605804"/>
                    <a:gd name="connsiteX32" fmla="*/ 240014 w 514281"/>
                    <a:gd name="connsiteY32" fmla="*/ 369982 h 605804"/>
                    <a:gd name="connsiteX33" fmla="*/ 217634 w 514281"/>
                    <a:gd name="connsiteY33" fmla="*/ 359414 h 605804"/>
                    <a:gd name="connsiteX34" fmla="*/ 222927 w 514281"/>
                    <a:gd name="connsiteY34" fmla="*/ 298882 h 605804"/>
                    <a:gd name="connsiteX35" fmla="*/ 160893 w 514281"/>
                    <a:gd name="connsiteY35" fmla="*/ 298882 h 605804"/>
                    <a:gd name="connsiteX36" fmla="*/ 151606 w 514281"/>
                    <a:gd name="connsiteY36" fmla="*/ 276542 h 605804"/>
                    <a:gd name="connsiteX37" fmla="*/ 268988 w 514281"/>
                    <a:gd name="connsiteY37" fmla="*/ 159371 h 605804"/>
                    <a:gd name="connsiteX38" fmla="*/ 283673 w 514281"/>
                    <a:gd name="connsiteY38" fmla="*/ 156984 h 605804"/>
                    <a:gd name="connsiteX39" fmla="*/ 250606 w 514281"/>
                    <a:gd name="connsiteY39" fmla="*/ 114503 h 605804"/>
                    <a:gd name="connsiteX40" fmla="*/ 114784 w 514281"/>
                    <a:gd name="connsiteY40" fmla="*/ 244837 h 605804"/>
                    <a:gd name="connsiteX41" fmla="*/ 159624 w 514281"/>
                    <a:gd name="connsiteY41" fmla="*/ 362007 h 605804"/>
                    <a:gd name="connsiteX42" fmla="*/ 204001 w 514281"/>
                    <a:gd name="connsiteY42" fmla="*/ 452852 h 605804"/>
                    <a:gd name="connsiteX43" fmla="*/ 311322 w 514281"/>
                    <a:gd name="connsiteY43" fmla="*/ 452852 h 605804"/>
                    <a:gd name="connsiteX44" fmla="*/ 354678 w 514281"/>
                    <a:gd name="connsiteY44" fmla="*/ 362007 h 605804"/>
                    <a:gd name="connsiteX45" fmla="*/ 400819 w 514281"/>
                    <a:gd name="connsiteY45" fmla="*/ 258000 h 605804"/>
                    <a:gd name="connsiteX46" fmla="*/ 250606 w 514281"/>
                    <a:gd name="connsiteY46" fmla="*/ 114503 h 605804"/>
                    <a:gd name="connsiteX47" fmla="*/ 249213 w 514281"/>
                    <a:gd name="connsiteY47" fmla="*/ 88269 h 605804"/>
                    <a:gd name="connsiteX48" fmla="*/ 427556 w 514281"/>
                    <a:gd name="connsiteY48" fmla="*/ 258092 h 605804"/>
                    <a:gd name="connsiteX49" fmla="*/ 373524 w 514281"/>
                    <a:gd name="connsiteY49" fmla="*/ 381845 h 605804"/>
                    <a:gd name="connsiteX50" fmla="*/ 337874 w 514281"/>
                    <a:gd name="connsiteY50" fmla="*/ 460824 h 605804"/>
                    <a:gd name="connsiteX51" fmla="*/ 337874 w 514281"/>
                    <a:gd name="connsiteY51" fmla="*/ 571413 h 605804"/>
                    <a:gd name="connsiteX52" fmla="*/ 324598 w 514281"/>
                    <a:gd name="connsiteY52" fmla="*/ 583278 h 605804"/>
                    <a:gd name="connsiteX53" fmla="*/ 270473 w 514281"/>
                    <a:gd name="connsiteY53" fmla="*/ 583278 h 605804"/>
                    <a:gd name="connsiteX54" fmla="*/ 270473 w 514281"/>
                    <a:gd name="connsiteY54" fmla="*/ 592548 h 605804"/>
                    <a:gd name="connsiteX55" fmla="*/ 257290 w 514281"/>
                    <a:gd name="connsiteY55" fmla="*/ 605804 h 605804"/>
                    <a:gd name="connsiteX56" fmla="*/ 244014 w 514281"/>
                    <a:gd name="connsiteY56" fmla="*/ 592548 h 605804"/>
                    <a:gd name="connsiteX57" fmla="*/ 244014 w 514281"/>
                    <a:gd name="connsiteY57" fmla="*/ 583278 h 605804"/>
                    <a:gd name="connsiteX58" fmla="*/ 189890 w 514281"/>
                    <a:gd name="connsiteY58" fmla="*/ 583278 h 605804"/>
                    <a:gd name="connsiteX59" fmla="*/ 176707 w 514281"/>
                    <a:gd name="connsiteY59" fmla="*/ 570023 h 605804"/>
                    <a:gd name="connsiteX60" fmla="*/ 176707 w 514281"/>
                    <a:gd name="connsiteY60" fmla="*/ 460824 h 605804"/>
                    <a:gd name="connsiteX61" fmla="*/ 139757 w 514281"/>
                    <a:gd name="connsiteY61" fmla="*/ 380454 h 605804"/>
                    <a:gd name="connsiteX62" fmla="*/ 87025 w 514281"/>
                    <a:gd name="connsiteY62" fmla="*/ 242241 h 605804"/>
                    <a:gd name="connsiteX63" fmla="*/ 249213 w 514281"/>
                    <a:gd name="connsiteY63" fmla="*/ 88269 h 605804"/>
                    <a:gd name="connsiteX64" fmla="*/ 429815 w 514281"/>
                    <a:gd name="connsiteY64" fmla="*/ 66120 h 605804"/>
                    <a:gd name="connsiteX65" fmla="*/ 448444 w 514281"/>
                    <a:gd name="connsiteY65" fmla="*/ 84608 h 605804"/>
                    <a:gd name="connsiteX66" fmla="*/ 409280 w 514281"/>
                    <a:gd name="connsiteY66" fmla="*/ 123772 h 605804"/>
                    <a:gd name="connsiteX67" fmla="*/ 390721 w 514281"/>
                    <a:gd name="connsiteY67" fmla="*/ 105143 h 605804"/>
                    <a:gd name="connsiteX68" fmla="*/ 84820 w 514281"/>
                    <a:gd name="connsiteY68" fmla="*/ 66120 h 605804"/>
                    <a:gd name="connsiteX69" fmla="*/ 123843 w 514281"/>
                    <a:gd name="connsiteY69" fmla="*/ 105143 h 605804"/>
                    <a:gd name="connsiteX70" fmla="*/ 105284 w 514281"/>
                    <a:gd name="connsiteY70" fmla="*/ 123772 h 605804"/>
                    <a:gd name="connsiteX71" fmla="*/ 66120 w 514281"/>
                    <a:gd name="connsiteY71" fmla="*/ 84749 h 605804"/>
                    <a:gd name="connsiteX72" fmla="*/ 243945 w 514281"/>
                    <a:gd name="connsiteY72" fmla="*/ 0 h 605804"/>
                    <a:gd name="connsiteX73" fmla="*/ 270266 w 514281"/>
                    <a:gd name="connsiteY73" fmla="*/ 0 h 605804"/>
                    <a:gd name="connsiteX74" fmla="*/ 270266 w 514281"/>
                    <a:gd name="connsiteY74" fmla="*/ 55253 h 605804"/>
                    <a:gd name="connsiteX75" fmla="*/ 243945 w 514281"/>
                    <a:gd name="connsiteY75" fmla="*/ 55253 h 605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514281" h="605804">
                      <a:moveTo>
                        <a:pt x="204373" y="530626"/>
                      </a:moveTo>
                      <a:lnTo>
                        <a:pt x="204373" y="556952"/>
                      </a:lnTo>
                      <a:lnTo>
                        <a:pt x="311229" y="556952"/>
                      </a:lnTo>
                      <a:lnTo>
                        <a:pt x="311229" y="530626"/>
                      </a:lnTo>
                      <a:close/>
                      <a:moveTo>
                        <a:pt x="204373" y="479178"/>
                      </a:moveTo>
                      <a:lnTo>
                        <a:pt x="204373" y="504299"/>
                      </a:lnTo>
                      <a:lnTo>
                        <a:pt x="311229" y="504299"/>
                      </a:lnTo>
                      <a:lnTo>
                        <a:pt x="311229" y="479178"/>
                      </a:lnTo>
                      <a:close/>
                      <a:moveTo>
                        <a:pt x="458958" y="243592"/>
                      </a:moveTo>
                      <a:lnTo>
                        <a:pt x="514281" y="243592"/>
                      </a:lnTo>
                      <a:lnTo>
                        <a:pt x="514281" y="269913"/>
                      </a:lnTo>
                      <a:lnTo>
                        <a:pt x="458958" y="269913"/>
                      </a:lnTo>
                      <a:close/>
                      <a:moveTo>
                        <a:pt x="0" y="243592"/>
                      </a:moveTo>
                      <a:lnTo>
                        <a:pt x="55323" y="243592"/>
                      </a:lnTo>
                      <a:lnTo>
                        <a:pt x="55323" y="269913"/>
                      </a:lnTo>
                      <a:lnTo>
                        <a:pt x="0" y="269913"/>
                      </a:lnTo>
                      <a:close/>
                      <a:moveTo>
                        <a:pt x="263695" y="202846"/>
                      </a:moveTo>
                      <a:lnTo>
                        <a:pt x="192467" y="273946"/>
                      </a:lnTo>
                      <a:lnTo>
                        <a:pt x="237321" y="273946"/>
                      </a:lnTo>
                      <a:cubicBezTo>
                        <a:pt x="248001" y="273946"/>
                        <a:pt x="251530" y="280991"/>
                        <a:pt x="250601" y="288407"/>
                      </a:cubicBezTo>
                      <a:lnTo>
                        <a:pt x="246608" y="326599"/>
                      </a:lnTo>
                      <a:lnTo>
                        <a:pt x="320436" y="252904"/>
                      </a:lnTo>
                      <a:lnTo>
                        <a:pt x="275582" y="252904"/>
                      </a:lnTo>
                      <a:cubicBezTo>
                        <a:pt x="270010" y="252904"/>
                        <a:pt x="262302" y="250586"/>
                        <a:pt x="262302" y="239648"/>
                      </a:cubicBezTo>
                      <a:close/>
                      <a:moveTo>
                        <a:pt x="283673" y="156984"/>
                      </a:moveTo>
                      <a:cubicBezTo>
                        <a:pt x="288142" y="159139"/>
                        <a:pt x="291462" y="163635"/>
                        <a:pt x="291462" y="168641"/>
                      </a:cubicBezTo>
                      <a:lnTo>
                        <a:pt x="290071" y="225094"/>
                      </a:lnTo>
                      <a:lnTo>
                        <a:pt x="290069" y="225094"/>
                      </a:lnTo>
                      <a:lnTo>
                        <a:pt x="290069" y="225187"/>
                      </a:lnTo>
                      <a:lnTo>
                        <a:pt x="290071" y="225094"/>
                      </a:lnTo>
                      <a:lnTo>
                        <a:pt x="353496" y="225094"/>
                      </a:lnTo>
                      <a:cubicBezTo>
                        <a:pt x="367798" y="225094"/>
                        <a:pt x="370398" y="240946"/>
                        <a:pt x="362783" y="247435"/>
                      </a:cubicBezTo>
                      <a:lnTo>
                        <a:pt x="240014" y="369982"/>
                      </a:lnTo>
                      <a:cubicBezTo>
                        <a:pt x="231378" y="376749"/>
                        <a:pt x="217634" y="373041"/>
                        <a:pt x="217634" y="359414"/>
                      </a:cubicBezTo>
                      <a:lnTo>
                        <a:pt x="222927" y="298882"/>
                      </a:lnTo>
                      <a:lnTo>
                        <a:pt x="160893" y="298882"/>
                      </a:lnTo>
                      <a:cubicBezTo>
                        <a:pt x="148077" y="298882"/>
                        <a:pt x="141484" y="286646"/>
                        <a:pt x="151606" y="276542"/>
                      </a:cubicBezTo>
                      <a:lnTo>
                        <a:pt x="268988" y="159371"/>
                      </a:lnTo>
                      <a:cubicBezTo>
                        <a:pt x="273585" y="155014"/>
                        <a:pt x="279204" y="154829"/>
                        <a:pt x="283673" y="156984"/>
                      </a:cubicBezTo>
                      <a:close/>
                      <a:moveTo>
                        <a:pt x="250606" y="114503"/>
                      </a:moveTo>
                      <a:cubicBezTo>
                        <a:pt x="179399" y="118396"/>
                        <a:pt x="121375" y="173830"/>
                        <a:pt x="114784" y="244837"/>
                      </a:cubicBezTo>
                      <a:cubicBezTo>
                        <a:pt x="110792" y="289610"/>
                        <a:pt x="126667" y="331788"/>
                        <a:pt x="159624" y="362007"/>
                      </a:cubicBezTo>
                      <a:cubicBezTo>
                        <a:pt x="186083" y="387407"/>
                        <a:pt x="201680" y="419388"/>
                        <a:pt x="204001" y="452852"/>
                      </a:cubicBezTo>
                      <a:lnTo>
                        <a:pt x="311322" y="452852"/>
                      </a:lnTo>
                      <a:cubicBezTo>
                        <a:pt x="313086" y="418553"/>
                        <a:pt x="328683" y="386758"/>
                        <a:pt x="354678" y="362007"/>
                      </a:cubicBezTo>
                      <a:cubicBezTo>
                        <a:pt x="383736" y="334476"/>
                        <a:pt x="400819" y="297489"/>
                        <a:pt x="400819" y="258000"/>
                      </a:cubicBezTo>
                      <a:cubicBezTo>
                        <a:pt x="400819" y="176425"/>
                        <a:pt x="332304" y="110517"/>
                        <a:pt x="250606" y="114503"/>
                      </a:cubicBezTo>
                      <a:close/>
                      <a:moveTo>
                        <a:pt x="249213" y="88269"/>
                      </a:moveTo>
                      <a:cubicBezTo>
                        <a:pt x="346786" y="82985"/>
                        <a:pt x="427185" y="161964"/>
                        <a:pt x="427556" y="258092"/>
                      </a:cubicBezTo>
                      <a:cubicBezTo>
                        <a:pt x="427556" y="304164"/>
                        <a:pt x="407782" y="350142"/>
                        <a:pt x="373524" y="381845"/>
                      </a:cubicBezTo>
                      <a:cubicBezTo>
                        <a:pt x="351057" y="402795"/>
                        <a:pt x="337874" y="430511"/>
                        <a:pt x="337874" y="460824"/>
                      </a:cubicBezTo>
                      <a:lnTo>
                        <a:pt x="337874" y="571413"/>
                      </a:lnTo>
                      <a:cubicBezTo>
                        <a:pt x="337874" y="577995"/>
                        <a:pt x="331190" y="583278"/>
                        <a:pt x="324598" y="583278"/>
                      </a:cubicBezTo>
                      <a:lnTo>
                        <a:pt x="270473" y="583278"/>
                      </a:lnTo>
                      <a:lnTo>
                        <a:pt x="270473" y="592548"/>
                      </a:lnTo>
                      <a:cubicBezTo>
                        <a:pt x="270473" y="600428"/>
                        <a:pt x="265182" y="605804"/>
                        <a:pt x="257290" y="605804"/>
                      </a:cubicBezTo>
                      <a:cubicBezTo>
                        <a:pt x="249306" y="605804"/>
                        <a:pt x="244014" y="600428"/>
                        <a:pt x="244014" y="592548"/>
                      </a:cubicBezTo>
                      <a:lnTo>
                        <a:pt x="244014" y="583278"/>
                      </a:lnTo>
                      <a:lnTo>
                        <a:pt x="189890" y="583278"/>
                      </a:lnTo>
                      <a:cubicBezTo>
                        <a:pt x="181999" y="583278"/>
                        <a:pt x="176707" y="577995"/>
                        <a:pt x="176707" y="570023"/>
                      </a:cubicBezTo>
                      <a:lnTo>
                        <a:pt x="176707" y="460824"/>
                      </a:lnTo>
                      <a:cubicBezTo>
                        <a:pt x="176707" y="430511"/>
                        <a:pt x="163524" y="402795"/>
                        <a:pt x="139757" y="380454"/>
                      </a:cubicBezTo>
                      <a:cubicBezTo>
                        <a:pt x="101508" y="344951"/>
                        <a:pt x="83126" y="293596"/>
                        <a:pt x="87025" y="242241"/>
                      </a:cubicBezTo>
                      <a:cubicBezTo>
                        <a:pt x="95009" y="158071"/>
                        <a:pt x="164823" y="92255"/>
                        <a:pt x="249213" y="88269"/>
                      </a:cubicBezTo>
                      <a:close/>
                      <a:moveTo>
                        <a:pt x="429815" y="66120"/>
                      </a:moveTo>
                      <a:lnTo>
                        <a:pt x="448444" y="84608"/>
                      </a:lnTo>
                      <a:lnTo>
                        <a:pt x="409280" y="123772"/>
                      </a:lnTo>
                      <a:lnTo>
                        <a:pt x="390721" y="105143"/>
                      </a:lnTo>
                      <a:close/>
                      <a:moveTo>
                        <a:pt x="84820" y="66120"/>
                      </a:moveTo>
                      <a:lnTo>
                        <a:pt x="123843" y="105143"/>
                      </a:lnTo>
                      <a:lnTo>
                        <a:pt x="105284" y="123772"/>
                      </a:lnTo>
                      <a:lnTo>
                        <a:pt x="66120" y="84749"/>
                      </a:lnTo>
                      <a:close/>
                      <a:moveTo>
                        <a:pt x="243945" y="0"/>
                      </a:moveTo>
                      <a:lnTo>
                        <a:pt x="270266" y="0"/>
                      </a:lnTo>
                      <a:lnTo>
                        <a:pt x="270266" y="55253"/>
                      </a:lnTo>
                      <a:lnTo>
                        <a:pt x="243945" y="552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5" name="直接连接符 24"/>
              <p:cNvCxnSpPr/>
              <p:nvPr/>
            </p:nvCxnSpPr>
            <p:spPr>
              <a:xfrm>
                <a:off x="2446950" y="-776742"/>
                <a:ext cx="0" cy="42953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等腰三角形 25"/>
              <p:cNvSpPr/>
              <p:nvPr/>
            </p:nvSpPr>
            <p:spPr>
              <a:xfrm rot="5400000">
                <a:off x="2443292" y="-584836"/>
                <a:ext cx="53036" cy="4572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492670" y="-746642"/>
                <a:ext cx="580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dirty="0">
                    <a:ea typeface="微软雅黑" panose="020B0503020204020204" pitchFamily="34" charset="-122"/>
                  </a:rPr>
                  <a:t>选中图片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Delete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，点击中间图标即可插入新图片</a:t>
                </a: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582625" y="-626246"/>
              <a:ext cx="188305" cy="425834"/>
            </a:xfrm>
            <a:custGeom>
              <a:avLst/>
              <a:gdLst/>
              <a:ahLst/>
              <a:cxnLst/>
              <a:rect l="l" t="t" r="r" b="b"/>
              <a:pathLst>
                <a:path w="188305" h="425834">
                  <a:moveTo>
                    <a:pt x="137517" y="318455"/>
                  </a:moveTo>
                  <a:cubicBezTo>
                    <a:pt x="151358" y="318455"/>
                    <a:pt x="161479" y="320222"/>
                    <a:pt x="167878" y="323757"/>
                  </a:cubicBezTo>
                  <a:cubicBezTo>
                    <a:pt x="174278" y="327291"/>
                    <a:pt x="179282" y="333003"/>
                    <a:pt x="182891" y="340890"/>
                  </a:cubicBezTo>
                  <a:cubicBezTo>
                    <a:pt x="186500" y="348778"/>
                    <a:pt x="188305" y="358303"/>
                    <a:pt x="188305" y="369465"/>
                  </a:cubicBezTo>
                  <a:cubicBezTo>
                    <a:pt x="188305" y="381669"/>
                    <a:pt x="186333" y="392069"/>
                    <a:pt x="182389" y="400664"/>
                  </a:cubicBezTo>
                  <a:cubicBezTo>
                    <a:pt x="178445" y="409258"/>
                    <a:pt x="173478" y="414951"/>
                    <a:pt x="167488" y="417742"/>
                  </a:cubicBezTo>
                  <a:cubicBezTo>
                    <a:pt x="161497" y="420532"/>
                    <a:pt x="151321" y="421927"/>
                    <a:pt x="136959" y="421927"/>
                  </a:cubicBezTo>
                  <a:lnTo>
                    <a:pt x="129815" y="421927"/>
                  </a:lnTo>
                  <a:lnTo>
                    <a:pt x="129815" y="378283"/>
                  </a:lnTo>
                  <a:lnTo>
                    <a:pt x="143210" y="378283"/>
                  </a:lnTo>
                  <a:cubicBezTo>
                    <a:pt x="149461" y="378283"/>
                    <a:pt x="153442" y="377725"/>
                    <a:pt x="155153" y="376609"/>
                  </a:cubicBezTo>
                  <a:cubicBezTo>
                    <a:pt x="156865" y="375493"/>
                    <a:pt x="157721" y="373633"/>
                    <a:pt x="157721" y="371028"/>
                  </a:cubicBezTo>
                  <a:cubicBezTo>
                    <a:pt x="157721" y="368200"/>
                    <a:pt x="156566" y="366061"/>
                    <a:pt x="154258" y="364610"/>
                  </a:cubicBezTo>
                  <a:cubicBezTo>
                    <a:pt x="151949" y="363159"/>
                    <a:pt x="148449" y="362433"/>
                    <a:pt x="143758" y="362433"/>
                  </a:cubicBezTo>
                  <a:cubicBezTo>
                    <a:pt x="137727" y="362433"/>
                    <a:pt x="133184" y="363249"/>
                    <a:pt x="130131" y="364880"/>
                  </a:cubicBezTo>
                  <a:cubicBezTo>
                    <a:pt x="127078" y="366438"/>
                    <a:pt x="123395" y="370865"/>
                    <a:pt x="119082" y="378160"/>
                  </a:cubicBezTo>
                  <a:cubicBezTo>
                    <a:pt x="106667" y="399078"/>
                    <a:pt x="96478" y="412254"/>
                    <a:pt x="88516" y="417686"/>
                  </a:cubicBezTo>
                  <a:cubicBezTo>
                    <a:pt x="80553" y="423118"/>
                    <a:pt x="67717" y="425834"/>
                    <a:pt x="50006" y="425834"/>
                  </a:cubicBezTo>
                  <a:cubicBezTo>
                    <a:pt x="37133" y="425834"/>
                    <a:pt x="27645" y="424327"/>
                    <a:pt x="21543" y="421313"/>
                  </a:cubicBezTo>
                  <a:cubicBezTo>
                    <a:pt x="15441" y="418300"/>
                    <a:pt x="10325" y="412477"/>
                    <a:pt x="6195" y="403845"/>
                  </a:cubicBezTo>
                  <a:cubicBezTo>
                    <a:pt x="2065" y="395213"/>
                    <a:pt x="0" y="385167"/>
                    <a:pt x="0" y="373707"/>
                  </a:cubicBezTo>
                  <a:cubicBezTo>
                    <a:pt x="0" y="361131"/>
                    <a:pt x="2381" y="350397"/>
                    <a:pt x="7144" y="341504"/>
                  </a:cubicBezTo>
                  <a:cubicBezTo>
                    <a:pt x="11906" y="332612"/>
                    <a:pt x="17971" y="326789"/>
                    <a:pt x="25338" y="324036"/>
                  </a:cubicBezTo>
                  <a:cubicBezTo>
                    <a:pt x="32705" y="321282"/>
                    <a:pt x="43160" y="319906"/>
                    <a:pt x="56704" y="319906"/>
                  </a:cubicBezTo>
                  <a:lnTo>
                    <a:pt x="68535" y="319906"/>
                  </a:lnTo>
                  <a:lnTo>
                    <a:pt x="68535" y="363549"/>
                  </a:lnTo>
                  <a:lnTo>
                    <a:pt x="46546" y="363549"/>
                  </a:lnTo>
                  <a:cubicBezTo>
                    <a:pt x="39774" y="363549"/>
                    <a:pt x="35421" y="364163"/>
                    <a:pt x="33486" y="365391"/>
                  </a:cubicBezTo>
                  <a:cubicBezTo>
                    <a:pt x="31552" y="366619"/>
                    <a:pt x="30584" y="368796"/>
                    <a:pt x="30584" y="371921"/>
                  </a:cubicBezTo>
                  <a:cubicBezTo>
                    <a:pt x="30584" y="375046"/>
                    <a:pt x="31812" y="377372"/>
                    <a:pt x="34268" y="378897"/>
                  </a:cubicBezTo>
                  <a:cubicBezTo>
                    <a:pt x="36723" y="380423"/>
                    <a:pt x="40370" y="381186"/>
                    <a:pt x="45207" y="381186"/>
                  </a:cubicBezTo>
                  <a:cubicBezTo>
                    <a:pt x="55848" y="381186"/>
                    <a:pt x="62806" y="379735"/>
                    <a:pt x="66080" y="376832"/>
                  </a:cubicBezTo>
                  <a:cubicBezTo>
                    <a:pt x="69354" y="373856"/>
                    <a:pt x="74823" y="366526"/>
                    <a:pt x="82488" y="354843"/>
                  </a:cubicBezTo>
                  <a:cubicBezTo>
                    <a:pt x="90227" y="343160"/>
                    <a:pt x="95845" y="335421"/>
                    <a:pt x="99343" y="331626"/>
                  </a:cubicBezTo>
                  <a:cubicBezTo>
                    <a:pt x="102840" y="327831"/>
                    <a:pt x="107677" y="324687"/>
                    <a:pt x="113854" y="322194"/>
                  </a:cubicBezTo>
                  <a:cubicBezTo>
                    <a:pt x="120030" y="319701"/>
                    <a:pt x="127918" y="318455"/>
                    <a:pt x="137517" y="318455"/>
                  </a:cubicBezTo>
                  <a:close/>
                  <a:moveTo>
                    <a:pt x="107603" y="245529"/>
                  </a:moveTo>
                  <a:cubicBezTo>
                    <a:pt x="107528" y="246868"/>
                    <a:pt x="107491" y="248022"/>
                    <a:pt x="107491" y="248989"/>
                  </a:cubicBezTo>
                  <a:cubicBezTo>
                    <a:pt x="107491" y="253305"/>
                    <a:pt x="108552" y="256300"/>
                    <a:pt x="110672" y="257975"/>
                  </a:cubicBezTo>
                  <a:cubicBezTo>
                    <a:pt x="112793" y="259649"/>
                    <a:pt x="117202" y="260486"/>
                    <a:pt x="123900" y="260486"/>
                  </a:cubicBezTo>
                  <a:lnTo>
                    <a:pt x="138745" y="260486"/>
                  </a:lnTo>
                  <a:cubicBezTo>
                    <a:pt x="144922" y="260486"/>
                    <a:pt x="148940" y="259519"/>
                    <a:pt x="150800" y="257584"/>
                  </a:cubicBezTo>
                  <a:cubicBezTo>
                    <a:pt x="152661" y="255649"/>
                    <a:pt x="153591" y="251631"/>
                    <a:pt x="153591" y="245529"/>
                  </a:cubicBezTo>
                  <a:close/>
                  <a:moveTo>
                    <a:pt x="3795" y="198536"/>
                  </a:moveTo>
                  <a:lnTo>
                    <a:pt x="184510" y="198536"/>
                  </a:lnTo>
                  <a:lnTo>
                    <a:pt x="184510" y="245864"/>
                  </a:lnTo>
                  <a:cubicBezTo>
                    <a:pt x="184510" y="258663"/>
                    <a:pt x="183505" y="268504"/>
                    <a:pt x="181496" y="275387"/>
                  </a:cubicBezTo>
                  <a:cubicBezTo>
                    <a:pt x="179487" y="282271"/>
                    <a:pt x="176585" y="287443"/>
                    <a:pt x="172790" y="290903"/>
                  </a:cubicBezTo>
                  <a:cubicBezTo>
                    <a:pt x="168994" y="294363"/>
                    <a:pt x="164399" y="296707"/>
                    <a:pt x="159004" y="297935"/>
                  </a:cubicBezTo>
                  <a:cubicBezTo>
                    <a:pt x="153609" y="299163"/>
                    <a:pt x="145256" y="299777"/>
                    <a:pt x="133945" y="299777"/>
                  </a:cubicBezTo>
                  <a:lnTo>
                    <a:pt x="118207" y="299777"/>
                  </a:lnTo>
                  <a:cubicBezTo>
                    <a:pt x="106673" y="299777"/>
                    <a:pt x="98264" y="298586"/>
                    <a:pt x="92981" y="296205"/>
                  </a:cubicBezTo>
                  <a:cubicBezTo>
                    <a:pt x="87697" y="293824"/>
                    <a:pt x="83642" y="289452"/>
                    <a:pt x="80814" y="283089"/>
                  </a:cubicBezTo>
                  <a:cubicBezTo>
                    <a:pt x="77986" y="276727"/>
                    <a:pt x="76572" y="268411"/>
                    <a:pt x="76572" y="258142"/>
                  </a:cubicBezTo>
                  <a:lnTo>
                    <a:pt x="76572" y="245529"/>
                  </a:lnTo>
                  <a:lnTo>
                    <a:pt x="3795" y="245529"/>
                  </a:lnTo>
                  <a:close/>
                  <a:moveTo>
                    <a:pt x="3795" y="122336"/>
                  </a:moveTo>
                  <a:lnTo>
                    <a:pt x="184510" y="122336"/>
                  </a:lnTo>
                  <a:lnTo>
                    <a:pt x="184510" y="169329"/>
                  </a:lnTo>
                  <a:lnTo>
                    <a:pt x="3795" y="169329"/>
                  </a:lnTo>
                  <a:close/>
                  <a:moveTo>
                    <a:pt x="148345" y="0"/>
                  </a:moveTo>
                  <a:lnTo>
                    <a:pt x="184510" y="0"/>
                  </a:lnTo>
                  <a:lnTo>
                    <a:pt x="184510" y="102691"/>
                  </a:lnTo>
                  <a:lnTo>
                    <a:pt x="148345" y="102691"/>
                  </a:lnTo>
                  <a:lnTo>
                    <a:pt x="148345" y="74786"/>
                  </a:lnTo>
                  <a:lnTo>
                    <a:pt x="3795" y="74786"/>
                  </a:lnTo>
                  <a:lnTo>
                    <a:pt x="3795" y="27793"/>
                  </a:lnTo>
                  <a:lnTo>
                    <a:pt x="148345" y="277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95154" y="135985"/>
            <a:ext cx="27508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7E0C6E"/>
                </a:solidFill>
                <a:latin typeface="+mn-ea"/>
              </a:rPr>
              <a:t>I</a:t>
            </a:r>
            <a:r>
              <a:rPr lang="en-US" altLang="zh-CN" sz="3200" b="1" dirty="0">
                <a:solidFill>
                  <a:srgbClr val="7E0C6E"/>
                </a:solidFill>
                <a:latin typeface="+mn-ea"/>
              </a:rPr>
              <a:t>ntroduction</a:t>
            </a:r>
            <a:endParaRPr lang="en-US" altLang="zh-CN" sz="3200" b="1" dirty="0">
              <a:solidFill>
                <a:srgbClr val="7E0C6E"/>
              </a:solidFill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1159510"/>
            <a:ext cx="1031938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95154" y="135985"/>
            <a:ext cx="27508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7E0C6E"/>
                </a:solidFill>
                <a:latin typeface="+mn-ea"/>
              </a:rPr>
              <a:t>I</a:t>
            </a:r>
            <a:r>
              <a:rPr lang="en-US" altLang="zh-CN" sz="3200" b="1" dirty="0">
                <a:solidFill>
                  <a:srgbClr val="7E0C6E"/>
                </a:solidFill>
                <a:latin typeface="+mn-ea"/>
              </a:rPr>
              <a:t>ntroduction</a:t>
            </a:r>
            <a:endParaRPr lang="en-US" altLang="zh-CN" sz="3200" b="1" dirty="0">
              <a:solidFill>
                <a:srgbClr val="7E0C6E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95022" y="2716374"/>
            <a:ext cx="4446270" cy="1052975"/>
            <a:chOff x="955372" y="4538824"/>
            <a:chExt cx="4446270" cy="1052975"/>
          </a:xfrm>
        </p:grpSpPr>
        <p:grpSp>
          <p:nvGrpSpPr>
            <p:cNvPr id="27" name="组合 26"/>
            <p:cNvGrpSpPr/>
            <p:nvPr/>
          </p:nvGrpSpPr>
          <p:grpSpPr>
            <a:xfrm>
              <a:off x="955372" y="4538824"/>
              <a:ext cx="4446270" cy="373251"/>
              <a:chOff x="955372" y="4538824"/>
              <a:chExt cx="4446270" cy="373251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55372" y="4538824"/>
                <a:ext cx="1071646" cy="373251"/>
              </a:xfrm>
              <a:prstGeom prst="rect">
                <a:avLst/>
              </a:prstGeom>
              <a:gradFill>
                <a:gsLst>
                  <a:gs pos="9000">
                    <a:srgbClr val="7E0C6E"/>
                  </a:gs>
                  <a:gs pos="100000">
                    <a:srgbClr val="7E0C6E">
                      <a:alpha val="100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 dirty="0"/>
                  <a:t>场景</a:t>
                </a:r>
                <a:r>
                  <a:rPr lang="zh-CN" altLang="en-US" b="1" dirty="0"/>
                  <a:t>一</a:t>
                </a:r>
                <a:endParaRPr lang="zh-CN" altLang="en-US" b="1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135202" y="4540729"/>
                <a:ext cx="326644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 dirty="0">
                    <a:solidFill>
                      <a:srgbClr val="A966A0"/>
                    </a:solidFill>
                    <a:latin typeface="+mj-ea"/>
                    <a:ea typeface="+mj-ea"/>
                  </a:rPr>
                  <a:t>noticed an advertisement</a:t>
                </a:r>
                <a:endParaRPr lang="en-US" altLang="zh-CN" b="1" dirty="0">
                  <a:solidFill>
                    <a:srgbClr val="A966A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955372" y="5218419"/>
              <a:ext cx="3750945" cy="373380"/>
              <a:chOff x="955372" y="4538824"/>
              <a:chExt cx="3750945" cy="37338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955372" y="4538824"/>
                <a:ext cx="1071245" cy="373380"/>
              </a:xfrm>
              <a:prstGeom prst="rect">
                <a:avLst/>
              </a:prstGeom>
              <a:gradFill>
                <a:gsLst>
                  <a:gs pos="9000">
                    <a:srgbClr val="7E0C6E"/>
                  </a:gs>
                  <a:gs pos="100000">
                    <a:srgbClr val="7E0C6E">
                      <a:alpha val="100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 dirty="0"/>
                  <a:t>场景</a:t>
                </a:r>
                <a:r>
                  <a:rPr lang="zh-CN" altLang="en-US" b="1" dirty="0"/>
                  <a:t>二</a:t>
                </a:r>
                <a:endParaRPr lang="zh-CN" altLang="en-US" b="1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135202" y="4542634"/>
                <a:ext cx="257111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 dirty="0">
                    <a:solidFill>
                      <a:srgbClr val="A966A0"/>
                    </a:solidFill>
                    <a:latin typeface="+mj-ea"/>
                    <a:ea typeface="+mj-ea"/>
                  </a:rPr>
                  <a:t>abandoned the page</a:t>
                </a:r>
                <a:endParaRPr lang="en-US" altLang="zh-CN" b="1" dirty="0">
                  <a:solidFill>
                    <a:srgbClr val="A966A0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 rot="0">
            <a:off x="695325" y="4075430"/>
            <a:ext cx="3658870" cy="373380"/>
            <a:chOff x="955372" y="4538824"/>
            <a:chExt cx="3658870" cy="373251"/>
          </a:xfrm>
        </p:grpSpPr>
        <p:sp>
          <p:nvSpPr>
            <p:cNvPr id="9" name="矩形 8"/>
            <p:cNvSpPr/>
            <p:nvPr/>
          </p:nvSpPr>
          <p:spPr>
            <a:xfrm>
              <a:off x="955372" y="4538824"/>
              <a:ext cx="1071646" cy="373251"/>
            </a:xfrm>
            <a:prstGeom prst="rect">
              <a:avLst/>
            </a:prstGeom>
            <a:gradFill>
              <a:gsLst>
                <a:gs pos="9000">
                  <a:srgbClr val="7E0C6E"/>
                </a:gs>
                <a:gs pos="100000">
                  <a:srgbClr val="7E0C6E">
                    <a:alpha val="100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场景</a:t>
              </a:r>
              <a:r>
                <a:rPr lang="zh-CN" altLang="en-US" b="1" dirty="0"/>
                <a:t>三</a:t>
              </a:r>
              <a:endParaRPr lang="zh-CN" altLang="en-US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35202" y="4540729"/>
              <a:ext cx="2479040" cy="3663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b="1" dirty="0">
                  <a:solidFill>
                    <a:srgbClr val="A966A0"/>
                  </a:solidFill>
                  <a:latin typeface="+mj-ea"/>
                  <a:ea typeface="+mj-ea"/>
                </a:rPr>
                <a:t>became frustrated</a:t>
              </a:r>
              <a:endParaRPr lang="zh-CN" altLang="en-US" b="1" dirty="0">
                <a:solidFill>
                  <a:srgbClr val="A966A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24794"/>
          <a:stretch>
            <a:fillRect/>
          </a:stretch>
        </p:blipFill>
        <p:spPr>
          <a:xfrm>
            <a:off x="5478780" y="1606550"/>
            <a:ext cx="6330950" cy="3954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95154" y="135985"/>
            <a:ext cx="27508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7E0C6E"/>
                </a:solidFill>
                <a:latin typeface="+mn-ea"/>
              </a:rPr>
              <a:t>I</a:t>
            </a:r>
            <a:r>
              <a:rPr lang="en-US" altLang="zh-CN" sz="3200" b="1" dirty="0">
                <a:solidFill>
                  <a:srgbClr val="7E0C6E"/>
                </a:solidFill>
                <a:latin typeface="+mn-ea"/>
              </a:rPr>
              <a:t>ntroduction</a:t>
            </a:r>
            <a:endParaRPr lang="en-US" altLang="zh-CN" sz="3200" b="1" dirty="0">
              <a:solidFill>
                <a:srgbClr val="7E0C6E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2990" y="1653540"/>
            <a:ext cx="5402580" cy="35509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50" y="1896745"/>
            <a:ext cx="4109085" cy="2859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/>
          <a:srcRect l="33745"/>
          <a:stretch>
            <a:fillRect/>
          </a:stretch>
        </p:blipFill>
        <p:spPr>
          <a:xfrm>
            <a:off x="0" y="0"/>
            <a:ext cx="3408832" cy="6858000"/>
          </a:xfrm>
          <a:prstGeom prst="rect">
            <a:avLst/>
          </a:prstGeom>
        </p:spPr>
      </p:pic>
      <p:sp>
        <p:nvSpPr>
          <p:cNvPr id="13" name="平行四边形 12"/>
          <p:cNvSpPr/>
          <p:nvPr/>
        </p:nvSpPr>
        <p:spPr>
          <a:xfrm>
            <a:off x="2799610" y="0"/>
            <a:ext cx="5145510" cy="6858000"/>
          </a:xfrm>
          <a:prstGeom prst="parallelogram">
            <a:avLst>
              <a:gd name="adj" fmla="val 33076"/>
            </a:avLst>
          </a:prstGeom>
          <a:solidFill>
            <a:srgbClr val="7E0C6E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1670580" y="0"/>
            <a:ext cx="5145510" cy="6858000"/>
          </a:xfrm>
          <a:prstGeom prst="parallelogram">
            <a:avLst>
              <a:gd name="adj" fmla="val 33076"/>
            </a:avLst>
          </a:prstGeom>
          <a:solidFill>
            <a:srgbClr val="7E0C6E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r="24992"/>
          <a:stretch>
            <a:fillRect/>
          </a:stretch>
        </p:blipFill>
        <p:spPr/>
      </p:pic>
      <p:sp>
        <p:nvSpPr>
          <p:cNvPr id="9" name="平行四边形 8"/>
          <p:cNvSpPr/>
          <p:nvPr/>
        </p:nvSpPr>
        <p:spPr>
          <a:xfrm>
            <a:off x="541550" y="0"/>
            <a:ext cx="5145510" cy="6858000"/>
          </a:xfrm>
          <a:prstGeom prst="parallelogram">
            <a:avLst>
              <a:gd name="adj" fmla="val 3307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71237" y="3657287"/>
            <a:ext cx="534606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5400" b="1" dirty="0">
                <a:solidFill>
                  <a:srgbClr val="7E0C6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EXPERIMENTS</a:t>
            </a:r>
            <a:endParaRPr lang="zh-CN" altLang="en-US" sz="5400" b="1" dirty="0">
              <a:solidFill>
                <a:srgbClr val="7E0C6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43983" y="2061935"/>
            <a:ext cx="1877437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rgbClr val="7E0C6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02</a:t>
            </a:r>
            <a:endParaRPr lang="zh-CN" altLang="en-US" sz="11500" b="1" dirty="0">
              <a:solidFill>
                <a:srgbClr val="7E0C6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-929608"/>
            <a:ext cx="6904036" cy="685799"/>
            <a:chOff x="0" y="-754379"/>
            <a:chExt cx="6904036" cy="685799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754379"/>
              <a:ext cx="6904036" cy="685799"/>
              <a:chOff x="1786550" y="-904875"/>
              <a:chExt cx="6904036" cy="68579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786550" y="-904875"/>
                <a:ext cx="6904036" cy="685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 flipH="1">
                <a:off x="1786550" y="-904875"/>
                <a:ext cx="52388" cy="6857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1943430" y="-776742"/>
                <a:ext cx="364639" cy="429532"/>
                <a:chOff x="202990" y="7474403"/>
                <a:chExt cx="364639" cy="429532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267138" y="7538114"/>
                  <a:ext cx="236342" cy="236342"/>
                </a:xfrm>
                <a:prstGeom prst="ellipse">
                  <a:avLst/>
                </a:prstGeom>
                <a:solidFill>
                  <a:srgbClr val="FED1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Oval 7"/>
                <p:cNvSpPr/>
                <p:nvPr/>
              </p:nvSpPr>
              <p:spPr>
                <a:xfrm>
                  <a:off x="202990" y="7474403"/>
                  <a:ext cx="364639" cy="429532"/>
                </a:xfrm>
                <a:custGeom>
                  <a:avLst/>
                  <a:gdLst>
                    <a:gd name="connsiteX0" fmla="*/ 204373 w 514281"/>
                    <a:gd name="connsiteY0" fmla="*/ 530626 h 605804"/>
                    <a:gd name="connsiteX1" fmla="*/ 204373 w 514281"/>
                    <a:gd name="connsiteY1" fmla="*/ 556952 h 605804"/>
                    <a:gd name="connsiteX2" fmla="*/ 311229 w 514281"/>
                    <a:gd name="connsiteY2" fmla="*/ 556952 h 605804"/>
                    <a:gd name="connsiteX3" fmla="*/ 311229 w 514281"/>
                    <a:gd name="connsiteY3" fmla="*/ 530626 h 605804"/>
                    <a:gd name="connsiteX4" fmla="*/ 204373 w 514281"/>
                    <a:gd name="connsiteY4" fmla="*/ 479178 h 605804"/>
                    <a:gd name="connsiteX5" fmla="*/ 204373 w 514281"/>
                    <a:gd name="connsiteY5" fmla="*/ 504299 h 605804"/>
                    <a:gd name="connsiteX6" fmla="*/ 311229 w 514281"/>
                    <a:gd name="connsiteY6" fmla="*/ 504299 h 605804"/>
                    <a:gd name="connsiteX7" fmla="*/ 311229 w 514281"/>
                    <a:gd name="connsiteY7" fmla="*/ 479178 h 605804"/>
                    <a:gd name="connsiteX8" fmla="*/ 458958 w 514281"/>
                    <a:gd name="connsiteY8" fmla="*/ 243592 h 605804"/>
                    <a:gd name="connsiteX9" fmla="*/ 514281 w 514281"/>
                    <a:gd name="connsiteY9" fmla="*/ 243592 h 605804"/>
                    <a:gd name="connsiteX10" fmla="*/ 514281 w 514281"/>
                    <a:gd name="connsiteY10" fmla="*/ 269913 h 605804"/>
                    <a:gd name="connsiteX11" fmla="*/ 458958 w 514281"/>
                    <a:gd name="connsiteY11" fmla="*/ 269913 h 605804"/>
                    <a:gd name="connsiteX12" fmla="*/ 0 w 514281"/>
                    <a:gd name="connsiteY12" fmla="*/ 243592 h 605804"/>
                    <a:gd name="connsiteX13" fmla="*/ 55323 w 514281"/>
                    <a:gd name="connsiteY13" fmla="*/ 243592 h 605804"/>
                    <a:gd name="connsiteX14" fmla="*/ 55323 w 514281"/>
                    <a:gd name="connsiteY14" fmla="*/ 269913 h 605804"/>
                    <a:gd name="connsiteX15" fmla="*/ 0 w 514281"/>
                    <a:gd name="connsiteY15" fmla="*/ 269913 h 605804"/>
                    <a:gd name="connsiteX16" fmla="*/ 263695 w 514281"/>
                    <a:gd name="connsiteY16" fmla="*/ 202846 h 605804"/>
                    <a:gd name="connsiteX17" fmla="*/ 192467 w 514281"/>
                    <a:gd name="connsiteY17" fmla="*/ 273946 h 605804"/>
                    <a:gd name="connsiteX18" fmla="*/ 237321 w 514281"/>
                    <a:gd name="connsiteY18" fmla="*/ 273946 h 605804"/>
                    <a:gd name="connsiteX19" fmla="*/ 250601 w 514281"/>
                    <a:gd name="connsiteY19" fmla="*/ 288407 h 605804"/>
                    <a:gd name="connsiteX20" fmla="*/ 246608 w 514281"/>
                    <a:gd name="connsiteY20" fmla="*/ 326599 h 605804"/>
                    <a:gd name="connsiteX21" fmla="*/ 320436 w 514281"/>
                    <a:gd name="connsiteY21" fmla="*/ 252904 h 605804"/>
                    <a:gd name="connsiteX22" fmla="*/ 275582 w 514281"/>
                    <a:gd name="connsiteY22" fmla="*/ 252904 h 605804"/>
                    <a:gd name="connsiteX23" fmla="*/ 262302 w 514281"/>
                    <a:gd name="connsiteY23" fmla="*/ 239648 h 605804"/>
                    <a:gd name="connsiteX24" fmla="*/ 283673 w 514281"/>
                    <a:gd name="connsiteY24" fmla="*/ 156984 h 605804"/>
                    <a:gd name="connsiteX25" fmla="*/ 291462 w 514281"/>
                    <a:gd name="connsiteY25" fmla="*/ 168641 h 605804"/>
                    <a:gd name="connsiteX26" fmla="*/ 290071 w 514281"/>
                    <a:gd name="connsiteY26" fmla="*/ 225094 h 605804"/>
                    <a:gd name="connsiteX27" fmla="*/ 290069 w 514281"/>
                    <a:gd name="connsiteY27" fmla="*/ 225094 h 605804"/>
                    <a:gd name="connsiteX28" fmla="*/ 290069 w 514281"/>
                    <a:gd name="connsiteY28" fmla="*/ 225187 h 605804"/>
                    <a:gd name="connsiteX29" fmla="*/ 290071 w 514281"/>
                    <a:gd name="connsiteY29" fmla="*/ 225094 h 605804"/>
                    <a:gd name="connsiteX30" fmla="*/ 353496 w 514281"/>
                    <a:gd name="connsiteY30" fmla="*/ 225094 h 605804"/>
                    <a:gd name="connsiteX31" fmla="*/ 362783 w 514281"/>
                    <a:gd name="connsiteY31" fmla="*/ 247435 h 605804"/>
                    <a:gd name="connsiteX32" fmla="*/ 240014 w 514281"/>
                    <a:gd name="connsiteY32" fmla="*/ 369982 h 605804"/>
                    <a:gd name="connsiteX33" fmla="*/ 217634 w 514281"/>
                    <a:gd name="connsiteY33" fmla="*/ 359414 h 605804"/>
                    <a:gd name="connsiteX34" fmla="*/ 222927 w 514281"/>
                    <a:gd name="connsiteY34" fmla="*/ 298882 h 605804"/>
                    <a:gd name="connsiteX35" fmla="*/ 160893 w 514281"/>
                    <a:gd name="connsiteY35" fmla="*/ 298882 h 605804"/>
                    <a:gd name="connsiteX36" fmla="*/ 151606 w 514281"/>
                    <a:gd name="connsiteY36" fmla="*/ 276542 h 605804"/>
                    <a:gd name="connsiteX37" fmla="*/ 268988 w 514281"/>
                    <a:gd name="connsiteY37" fmla="*/ 159371 h 605804"/>
                    <a:gd name="connsiteX38" fmla="*/ 283673 w 514281"/>
                    <a:gd name="connsiteY38" fmla="*/ 156984 h 605804"/>
                    <a:gd name="connsiteX39" fmla="*/ 250606 w 514281"/>
                    <a:gd name="connsiteY39" fmla="*/ 114503 h 605804"/>
                    <a:gd name="connsiteX40" fmla="*/ 114784 w 514281"/>
                    <a:gd name="connsiteY40" fmla="*/ 244837 h 605804"/>
                    <a:gd name="connsiteX41" fmla="*/ 159624 w 514281"/>
                    <a:gd name="connsiteY41" fmla="*/ 362007 h 605804"/>
                    <a:gd name="connsiteX42" fmla="*/ 204001 w 514281"/>
                    <a:gd name="connsiteY42" fmla="*/ 452852 h 605804"/>
                    <a:gd name="connsiteX43" fmla="*/ 311322 w 514281"/>
                    <a:gd name="connsiteY43" fmla="*/ 452852 h 605804"/>
                    <a:gd name="connsiteX44" fmla="*/ 354678 w 514281"/>
                    <a:gd name="connsiteY44" fmla="*/ 362007 h 605804"/>
                    <a:gd name="connsiteX45" fmla="*/ 400819 w 514281"/>
                    <a:gd name="connsiteY45" fmla="*/ 258000 h 605804"/>
                    <a:gd name="connsiteX46" fmla="*/ 250606 w 514281"/>
                    <a:gd name="connsiteY46" fmla="*/ 114503 h 605804"/>
                    <a:gd name="connsiteX47" fmla="*/ 249213 w 514281"/>
                    <a:gd name="connsiteY47" fmla="*/ 88269 h 605804"/>
                    <a:gd name="connsiteX48" fmla="*/ 427556 w 514281"/>
                    <a:gd name="connsiteY48" fmla="*/ 258092 h 605804"/>
                    <a:gd name="connsiteX49" fmla="*/ 373524 w 514281"/>
                    <a:gd name="connsiteY49" fmla="*/ 381845 h 605804"/>
                    <a:gd name="connsiteX50" fmla="*/ 337874 w 514281"/>
                    <a:gd name="connsiteY50" fmla="*/ 460824 h 605804"/>
                    <a:gd name="connsiteX51" fmla="*/ 337874 w 514281"/>
                    <a:gd name="connsiteY51" fmla="*/ 571413 h 605804"/>
                    <a:gd name="connsiteX52" fmla="*/ 324598 w 514281"/>
                    <a:gd name="connsiteY52" fmla="*/ 583278 h 605804"/>
                    <a:gd name="connsiteX53" fmla="*/ 270473 w 514281"/>
                    <a:gd name="connsiteY53" fmla="*/ 583278 h 605804"/>
                    <a:gd name="connsiteX54" fmla="*/ 270473 w 514281"/>
                    <a:gd name="connsiteY54" fmla="*/ 592548 h 605804"/>
                    <a:gd name="connsiteX55" fmla="*/ 257290 w 514281"/>
                    <a:gd name="connsiteY55" fmla="*/ 605804 h 605804"/>
                    <a:gd name="connsiteX56" fmla="*/ 244014 w 514281"/>
                    <a:gd name="connsiteY56" fmla="*/ 592548 h 605804"/>
                    <a:gd name="connsiteX57" fmla="*/ 244014 w 514281"/>
                    <a:gd name="connsiteY57" fmla="*/ 583278 h 605804"/>
                    <a:gd name="connsiteX58" fmla="*/ 189890 w 514281"/>
                    <a:gd name="connsiteY58" fmla="*/ 583278 h 605804"/>
                    <a:gd name="connsiteX59" fmla="*/ 176707 w 514281"/>
                    <a:gd name="connsiteY59" fmla="*/ 570023 h 605804"/>
                    <a:gd name="connsiteX60" fmla="*/ 176707 w 514281"/>
                    <a:gd name="connsiteY60" fmla="*/ 460824 h 605804"/>
                    <a:gd name="connsiteX61" fmla="*/ 139757 w 514281"/>
                    <a:gd name="connsiteY61" fmla="*/ 380454 h 605804"/>
                    <a:gd name="connsiteX62" fmla="*/ 87025 w 514281"/>
                    <a:gd name="connsiteY62" fmla="*/ 242241 h 605804"/>
                    <a:gd name="connsiteX63" fmla="*/ 249213 w 514281"/>
                    <a:gd name="connsiteY63" fmla="*/ 88269 h 605804"/>
                    <a:gd name="connsiteX64" fmla="*/ 429815 w 514281"/>
                    <a:gd name="connsiteY64" fmla="*/ 66120 h 605804"/>
                    <a:gd name="connsiteX65" fmla="*/ 448444 w 514281"/>
                    <a:gd name="connsiteY65" fmla="*/ 84608 h 605804"/>
                    <a:gd name="connsiteX66" fmla="*/ 409280 w 514281"/>
                    <a:gd name="connsiteY66" fmla="*/ 123772 h 605804"/>
                    <a:gd name="connsiteX67" fmla="*/ 390721 w 514281"/>
                    <a:gd name="connsiteY67" fmla="*/ 105143 h 605804"/>
                    <a:gd name="connsiteX68" fmla="*/ 84820 w 514281"/>
                    <a:gd name="connsiteY68" fmla="*/ 66120 h 605804"/>
                    <a:gd name="connsiteX69" fmla="*/ 123843 w 514281"/>
                    <a:gd name="connsiteY69" fmla="*/ 105143 h 605804"/>
                    <a:gd name="connsiteX70" fmla="*/ 105284 w 514281"/>
                    <a:gd name="connsiteY70" fmla="*/ 123772 h 605804"/>
                    <a:gd name="connsiteX71" fmla="*/ 66120 w 514281"/>
                    <a:gd name="connsiteY71" fmla="*/ 84749 h 605804"/>
                    <a:gd name="connsiteX72" fmla="*/ 243945 w 514281"/>
                    <a:gd name="connsiteY72" fmla="*/ 0 h 605804"/>
                    <a:gd name="connsiteX73" fmla="*/ 270266 w 514281"/>
                    <a:gd name="connsiteY73" fmla="*/ 0 h 605804"/>
                    <a:gd name="connsiteX74" fmla="*/ 270266 w 514281"/>
                    <a:gd name="connsiteY74" fmla="*/ 55253 h 605804"/>
                    <a:gd name="connsiteX75" fmla="*/ 243945 w 514281"/>
                    <a:gd name="connsiteY75" fmla="*/ 55253 h 605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514281" h="605804">
                      <a:moveTo>
                        <a:pt x="204373" y="530626"/>
                      </a:moveTo>
                      <a:lnTo>
                        <a:pt x="204373" y="556952"/>
                      </a:lnTo>
                      <a:lnTo>
                        <a:pt x="311229" y="556952"/>
                      </a:lnTo>
                      <a:lnTo>
                        <a:pt x="311229" y="530626"/>
                      </a:lnTo>
                      <a:close/>
                      <a:moveTo>
                        <a:pt x="204373" y="479178"/>
                      </a:moveTo>
                      <a:lnTo>
                        <a:pt x="204373" y="504299"/>
                      </a:lnTo>
                      <a:lnTo>
                        <a:pt x="311229" y="504299"/>
                      </a:lnTo>
                      <a:lnTo>
                        <a:pt x="311229" y="479178"/>
                      </a:lnTo>
                      <a:close/>
                      <a:moveTo>
                        <a:pt x="458958" y="243592"/>
                      </a:moveTo>
                      <a:lnTo>
                        <a:pt x="514281" y="243592"/>
                      </a:lnTo>
                      <a:lnTo>
                        <a:pt x="514281" y="269913"/>
                      </a:lnTo>
                      <a:lnTo>
                        <a:pt x="458958" y="269913"/>
                      </a:lnTo>
                      <a:close/>
                      <a:moveTo>
                        <a:pt x="0" y="243592"/>
                      </a:moveTo>
                      <a:lnTo>
                        <a:pt x="55323" y="243592"/>
                      </a:lnTo>
                      <a:lnTo>
                        <a:pt x="55323" y="269913"/>
                      </a:lnTo>
                      <a:lnTo>
                        <a:pt x="0" y="269913"/>
                      </a:lnTo>
                      <a:close/>
                      <a:moveTo>
                        <a:pt x="263695" y="202846"/>
                      </a:moveTo>
                      <a:lnTo>
                        <a:pt x="192467" y="273946"/>
                      </a:lnTo>
                      <a:lnTo>
                        <a:pt x="237321" y="273946"/>
                      </a:lnTo>
                      <a:cubicBezTo>
                        <a:pt x="248001" y="273946"/>
                        <a:pt x="251530" y="280991"/>
                        <a:pt x="250601" y="288407"/>
                      </a:cubicBezTo>
                      <a:lnTo>
                        <a:pt x="246608" y="326599"/>
                      </a:lnTo>
                      <a:lnTo>
                        <a:pt x="320436" y="252904"/>
                      </a:lnTo>
                      <a:lnTo>
                        <a:pt x="275582" y="252904"/>
                      </a:lnTo>
                      <a:cubicBezTo>
                        <a:pt x="270010" y="252904"/>
                        <a:pt x="262302" y="250586"/>
                        <a:pt x="262302" y="239648"/>
                      </a:cubicBezTo>
                      <a:close/>
                      <a:moveTo>
                        <a:pt x="283673" y="156984"/>
                      </a:moveTo>
                      <a:cubicBezTo>
                        <a:pt x="288142" y="159139"/>
                        <a:pt x="291462" y="163635"/>
                        <a:pt x="291462" y="168641"/>
                      </a:cubicBezTo>
                      <a:lnTo>
                        <a:pt x="290071" y="225094"/>
                      </a:lnTo>
                      <a:lnTo>
                        <a:pt x="290069" y="225094"/>
                      </a:lnTo>
                      <a:lnTo>
                        <a:pt x="290069" y="225187"/>
                      </a:lnTo>
                      <a:lnTo>
                        <a:pt x="290071" y="225094"/>
                      </a:lnTo>
                      <a:lnTo>
                        <a:pt x="353496" y="225094"/>
                      </a:lnTo>
                      <a:cubicBezTo>
                        <a:pt x="367798" y="225094"/>
                        <a:pt x="370398" y="240946"/>
                        <a:pt x="362783" y="247435"/>
                      </a:cubicBezTo>
                      <a:lnTo>
                        <a:pt x="240014" y="369982"/>
                      </a:lnTo>
                      <a:cubicBezTo>
                        <a:pt x="231378" y="376749"/>
                        <a:pt x="217634" y="373041"/>
                        <a:pt x="217634" y="359414"/>
                      </a:cubicBezTo>
                      <a:lnTo>
                        <a:pt x="222927" y="298882"/>
                      </a:lnTo>
                      <a:lnTo>
                        <a:pt x="160893" y="298882"/>
                      </a:lnTo>
                      <a:cubicBezTo>
                        <a:pt x="148077" y="298882"/>
                        <a:pt x="141484" y="286646"/>
                        <a:pt x="151606" y="276542"/>
                      </a:cubicBezTo>
                      <a:lnTo>
                        <a:pt x="268988" y="159371"/>
                      </a:lnTo>
                      <a:cubicBezTo>
                        <a:pt x="273585" y="155014"/>
                        <a:pt x="279204" y="154829"/>
                        <a:pt x="283673" y="156984"/>
                      </a:cubicBezTo>
                      <a:close/>
                      <a:moveTo>
                        <a:pt x="250606" y="114503"/>
                      </a:moveTo>
                      <a:cubicBezTo>
                        <a:pt x="179399" y="118396"/>
                        <a:pt x="121375" y="173830"/>
                        <a:pt x="114784" y="244837"/>
                      </a:cubicBezTo>
                      <a:cubicBezTo>
                        <a:pt x="110792" y="289610"/>
                        <a:pt x="126667" y="331788"/>
                        <a:pt x="159624" y="362007"/>
                      </a:cubicBezTo>
                      <a:cubicBezTo>
                        <a:pt x="186083" y="387407"/>
                        <a:pt x="201680" y="419388"/>
                        <a:pt x="204001" y="452852"/>
                      </a:cubicBezTo>
                      <a:lnTo>
                        <a:pt x="311322" y="452852"/>
                      </a:lnTo>
                      <a:cubicBezTo>
                        <a:pt x="313086" y="418553"/>
                        <a:pt x="328683" y="386758"/>
                        <a:pt x="354678" y="362007"/>
                      </a:cubicBezTo>
                      <a:cubicBezTo>
                        <a:pt x="383736" y="334476"/>
                        <a:pt x="400819" y="297489"/>
                        <a:pt x="400819" y="258000"/>
                      </a:cubicBezTo>
                      <a:cubicBezTo>
                        <a:pt x="400819" y="176425"/>
                        <a:pt x="332304" y="110517"/>
                        <a:pt x="250606" y="114503"/>
                      </a:cubicBezTo>
                      <a:close/>
                      <a:moveTo>
                        <a:pt x="249213" y="88269"/>
                      </a:moveTo>
                      <a:cubicBezTo>
                        <a:pt x="346786" y="82985"/>
                        <a:pt x="427185" y="161964"/>
                        <a:pt x="427556" y="258092"/>
                      </a:cubicBezTo>
                      <a:cubicBezTo>
                        <a:pt x="427556" y="304164"/>
                        <a:pt x="407782" y="350142"/>
                        <a:pt x="373524" y="381845"/>
                      </a:cubicBezTo>
                      <a:cubicBezTo>
                        <a:pt x="351057" y="402795"/>
                        <a:pt x="337874" y="430511"/>
                        <a:pt x="337874" y="460824"/>
                      </a:cubicBezTo>
                      <a:lnTo>
                        <a:pt x="337874" y="571413"/>
                      </a:lnTo>
                      <a:cubicBezTo>
                        <a:pt x="337874" y="577995"/>
                        <a:pt x="331190" y="583278"/>
                        <a:pt x="324598" y="583278"/>
                      </a:cubicBezTo>
                      <a:lnTo>
                        <a:pt x="270473" y="583278"/>
                      </a:lnTo>
                      <a:lnTo>
                        <a:pt x="270473" y="592548"/>
                      </a:lnTo>
                      <a:cubicBezTo>
                        <a:pt x="270473" y="600428"/>
                        <a:pt x="265182" y="605804"/>
                        <a:pt x="257290" y="605804"/>
                      </a:cubicBezTo>
                      <a:cubicBezTo>
                        <a:pt x="249306" y="605804"/>
                        <a:pt x="244014" y="600428"/>
                        <a:pt x="244014" y="592548"/>
                      </a:cubicBezTo>
                      <a:lnTo>
                        <a:pt x="244014" y="583278"/>
                      </a:lnTo>
                      <a:lnTo>
                        <a:pt x="189890" y="583278"/>
                      </a:lnTo>
                      <a:cubicBezTo>
                        <a:pt x="181999" y="583278"/>
                        <a:pt x="176707" y="577995"/>
                        <a:pt x="176707" y="570023"/>
                      </a:cubicBezTo>
                      <a:lnTo>
                        <a:pt x="176707" y="460824"/>
                      </a:lnTo>
                      <a:cubicBezTo>
                        <a:pt x="176707" y="430511"/>
                        <a:pt x="163524" y="402795"/>
                        <a:pt x="139757" y="380454"/>
                      </a:cubicBezTo>
                      <a:cubicBezTo>
                        <a:pt x="101508" y="344951"/>
                        <a:pt x="83126" y="293596"/>
                        <a:pt x="87025" y="242241"/>
                      </a:cubicBezTo>
                      <a:cubicBezTo>
                        <a:pt x="95009" y="158071"/>
                        <a:pt x="164823" y="92255"/>
                        <a:pt x="249213" y="88269"/>
                      </a:cubicBezTo>
                      <a:close/>
                      <a:moveTo>
                        <a:pt x="429815" y="66120"/>
                      </a:moveTo>
                      <a:lnTo>
                        <a:pt x="448444" y="84608"/>
                      </a:lnTo>
                      <a:lnTo>
                        <a:pt x="409280" y="123772"/>
                      </a:lnTo>
                      <a:lnTo>
                        <a:pt x="390721" y="105143"/>
                      </a:lnTo>
                      <a:close/>
                      <a:moveTo>
                        <a:pt x="84820" y="66120"/>
                      </a:moveTo>
                      <a:lnTo>
                        <a:pt x="123843" y="105143"/>
                      </a:lnTo>
                      <a:lnTo>
                        <a:pt x="105284" y="123772"/>
                      </a:lnTo>
                      <a:lnTo>
                        <a:pt x="66120" y="84749"/>
                      </a:lnTo>
                      <a:close/>
                      <a:moveTo>
                        <a:pt x="243945" y="0"/>
                      </a:moveTo>
                      <a:lnTo>
                        <a:pt x="270266" y="0"/>
                      </a:lnTo>
                      <a:lnTo>
                        <a:pt x="270266" y="55253"/>
                      </a:lnTo>
                      <a:lnTo>
                        <a:pt x="243945" y="552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2" name="直接连接符 21"/>
              <p:cNvCxnSpPr/>
              <p:nvPr/>
            </p:nvCxnSpPr>
            <p:spPr>
              <a:xfrm>
                <a:off x="2446950" y="-776742"/>
                <a:ext cx="0" cy="42953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等腰三角形 22"/>
              <p:cNvSpPr/>
              <p:nvPr/>
            </p:nvSpPr>
            <p:spPr>
              <a:xfrm rot="5400000">
                <a:off x="2443292" y="-584836"/>
                <a:ext cx="53036" cy="4572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492670" y="-746642"/>
                <a:ext cx="580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dirty="0">
                    <a:ea typeface="微软雅黑" panose="020B0503020204020204" pitchFamily="34" charset="-122"/>
                  </a:rPr>
                  <a:t>选中图片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Delete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，点击中间图标即可插入新图片</a:t>
                </a: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6582625" y="-626246"/>
              <a:ext cx="188305" cy="425834"/>
            </a:xfrm>
            <a:custGeom>
              <a:avLst/>
              <a:gdLst/>
              <a:ahLst/>
              <a:cxnLst/>
              <a:rect l="l" t="t" r="r" b="b"/>
              <a:pathLst>
                <a:path w="188305" h="425834">
                  <a:moveTo>
                    <a:pt x="137517" y="318455"/>
                  </a:moveTo>
                  <a:cubicBezTo>
                    <a:pt x="151358" y="318455"/>
                    <a:pt x="161479" y="320222"/>
                    <a:pt x="167878" y="323757"/>
                  </a:cubicBezTo>
                  <a:cubicBezTo>
                    <a:pt x="174278" y="327291"/>
                    <a:pt x="179282" y="333003"/>
                    <a:pt x="182891" y="340890"/>
                  </a:cubicBezTo>
                  <a:cubicBezTo>
                    <a:pt x="186500" y="348778"/>
                    <a:pt x="188305" y="358303"/>
                    <a:pt x="188305" y="369465"/>
                  </a:cubicBezTo>
                  <a:cubicBezTo>
                    <a:pt x="188305" y="381669"/>
                    <a:pt x="186333" y="392069"/>
                    <a:pt x="182389" y="400664"/>
                  </a:cubicBezTo>
                  <a:cubicBezTo>
                    <a:pt x="178445" y="409258"/>
                    <a:pt x="173478" y="414951"/>
                    <a:pt x="167488" y="417742"/>
                  </a:cubicBezTo>
                  <a:cubicBezTo>
                    <a:pt x="161497" y="420532"/>
                    <a:pt x="151321" y="421927"/>
                    <a:pt x="136959" y="421927"/>
                  </a:cubicBezTo>
                  <a:lnTo>
                    <a:pt x="129815" y="421927"/>
                  </a:lnTo>
                  <a:lnTo>
                    <a:pt x="129815" y="378283"/>
                  </a:lnTo>
                  <a:lnTo>
                    <a:pt x="143210" y="378283"/>
                  </a:lnTo>
                  <a:cubicBezTo>
                    <a:pt x="149461" y="378283"/>
                    <a:pt x="153442" y="377725"/>
                    <a:pt x="155153" y="376609"/>
                  </a:cubicBezTo>
                  <a:cubicBezTo>
                    <a:pt x="156865" y="375493"/>
                    <a:pt x="157721" y="373633"/>
                    <a:pt x="157721" y="371028"/>
                  </a:cubicBezTo>
                  <a:cubicBezTo>
                    <a:pt x="157721" y="368200"/>
                    <a:pt x="156566" y="366061"/>
                    <a:pt x="154258" y="364610"/>
                  </a:cubicBezTo>
                  <a:cubicBezTo>
                    <a:pt x="151949" y="363159"/>
                    <a:pt x="148449" y="362433"/>
                    <a:pt x="143758" y="362433"/>
                  </a:cubicBezTo>
                  <a:cubicBezTo>
                    <a:pt x="137727" y="362433"/>
                    <a:pt x="133184" y="363249"/>
                    <a:pt x="130131" y="364880"/>
                  </a:cubicBezTo>
                  <a:cubicBezTo>
                    <a:pt x="127078" y="366438"/>
                    <a:pt x="123395" y="370865"/>
                    <a:pt x="119082" y="378160"/>
                  </a:cubicBezTo>
                  <a:cubicBezTo>
                    <a:pt x="106667" y="399078"/>
                    <a:pt x="96478" y="412254"/>
                    <a:pt x="88516" y="417686"/>
                  </a:cubicBezTo>
                  <a:cubicBezTo>
                    <a:pt x="80553" y="423118"/>
                    <a:pt x="67717" y="425834"/>
                    <a:pt x="50006" y="425834"/>
                  </a:cubicBezTo>
                  <a:cubicBezTo>
                    <a:pt x="37133" y="425834"/>
                    <a:pt x="27645" y="424327"/>
                    <a:pt x="21543" y="421313"/>
                  </a:cubicBezTo>
                  <a:cubicBezTo>
                    <a:pt x="15441" y="418300"/>
                    <a:pt x="10325" y="412477"/>
                    <a:pt x="6195" y="403845"/>
                  </a:cubicBezTo>
                  <a:cubicBezTo>
                    <a:pt x="2065" y="395213"/>
                    <a:pt x="0" y="385167"/>
                    <a:pt x="0" y="373707"/>
                  </a:cubicBezTo>
                  <a:cubicBezTo>
                    <a:pt x="0" y="361131"/>
                    <a:pt x="2381" y="350397"/>
                    <a:pt x="7144" y="341504"/>
                  </a:cubicBezTo>
                  <a:cubicBezTo>
                    <a:pt x="11906" y="332612"/>
                    <a:pt x="17971" y="326789"/>
                    <a:pt x="25338" y="324036"/>
                  </a:cubicBezTo>
                  <a:cubicBezTo>
                    <a:pt x="32705" y="321282"/>
                    <a:pt x="43160" y="319906"/>
                    <a:pt x="56704" y="319906"/>
                  </a:cubicBezTo>
                  <a:lnTo>
                    <a:pt x="68535" y="319906"/>
                  </a:lnTo>
                  <a:lnTo>
                    <a:pt x="68535" y="363549"/>
                  </a:lnTo>
                  <a:lnTo>
                    <a:pt x="46546" y="363549"/>
                  </a:lnTo>
                  <a:cubicBezTo>
                    <a:pt x="39774" y="363549"/>
                    <a:pt x="35421" y="364163"/>
                    <a:pt x="33486" y="365391"/>
                  </a:cubicBezTo>
                  <a:cubicBezTo>
                    <a:pt x="31552" y="366619"/>
                    <a:pt x="30584" y="368796"/>
                    <a:pt x="30584" y="371921"/>
                  </a:cubicBezTo>
                  <a:cubicBezTo>
                    <a:pt x="30584" y="375046"/>
                    <a:pt x="31812" y="377372"/>
                    <a:pt x="34268" y="378897"/>
                  </a:cubicBezTo>
                  <a:cubicBezTo>
                    <a:pt x="36723" y="380423"/>
                    <a:pt x="40370" y="381186"/>
                    <a:pt x="45207" y="381186"/>
                  </a:cubicBezTo>
                  <a:cubicBezTo>
                    <a:pt x="55848" y="381186"/>
                    <a:pt x="62806" y="379735"/>
                    <a:pt x="66080" y="376832"/>
                  </a:cubicBezTo>
                  <a:cubicBezTo>
                    <a:pt x="69354" y="373856"/>
                    <a:pt x="74823" y="366526"/>
                    <a:pt x="82488" y="354843"/>
                  </a:cubicBezTo>
                  <a:cubicBezTo>
                    <a:pt x="90227" y="343160"/>
                    <a:pt x="95845" y="335421"/>
                    <a:pt x="99343" y="331626"/>
                  </a:cubicBezTo>
                  <a:cubicBezTo>
                    <a:pt x="102840" y="327831"/>
                    <a:pt x="107677" y="324687"/>
                    <a:pt x="113854" y="322194"/>
                  </a:cubicBezTo>
                  <a:cubicBezTo>
                    <a:pt x="120030" y="319701"/>
                    <a:pt x="127918" y="318455"/>
                    <a:pt x="137517" y="318455"/>
                  </a:cubicBezTo>
                  <a:close/>
                  <a:moveTo>
                    <a:pt x="107603" y="245529"/>
                  </a:moveTo>
                  <a:cubicBezTo>
                    <a:pt x="107528" y="246868"/>
                    <a:pt x="107491" y="248022"/>
                    <a:pt x="107491" y="248989"/>
                  </a:cubicBezTo>
                  <a:cubicBezTo>
                    <a:pt x="107491" y="253305"/>
                    <a:pt x="108552" y="256300"/>
                    <a:pt x="110672" y="257975"/>
                  </a:cubicBezTo>
                  <a:cubicBezTo>
                    <a:pt x="112793" y="259649"/>
                    <a:pt x="117202" y="260486"/>
                    <a:pt x="123900" y="260486"/>
                  </a:cubicBezTo>
                  <a:lnTo>
                    <a:pt x="138745" y="260486"/>
                  </a:lnTo>
                  <a:cubicBezTo>
                    <a:pt x="144922" y="260486"/>
                    <a:pt x="148940" y="259519"/>
                    <a:pt x="150800" y="257584"/>
                  </a:cubicBezTo>
                  <a:cubicBezTo>
                    <a:pt x="152661" y="255649"/>
                    <a:pt x="153591" y="251631"/>
                    <a:pt x="153591" y="245529"/>
                  </a:cubicBezTo>
                  <a:close/>
                  <a:moveTo>
                    <a:pt x="3795" y="198536"/>
                  </a:moveTo>
                  <a:lnTo>
                    <a:pt x="184510" y="198536"/>
                  </a:lnTo>
                  <a:lnTo>
                    <a:pt x="184510" y="245864"/>
                  </a:lnTo>
                  <a:cubicBezTo>
                    <a:pt x="184510" y="258663"/>
                    <a:pt x="183505" y="268504"/>
                    <a:pt x="181496" y="275387"/>
                  </a:cubicBezTo>
                  <a:cubicBezTo>
                    <a:pt x="179487" y="282271"/>
                    <a:pt x="176585" y="287443"/>
                    <a:pt x="172790" y="290903"/>
                  </a:cubicBezTo>
                  <a:cubicBezTo>
                    <a:pt x="168994" y="294363"/>
                    <a:pt x="164399" y="296707"/>
                    <a:pt x="159004" y="297935"/>
                  </a:cubicBezTo>
                  <a:cubicBezTo>
                    <a:pt x="153609" y="299163"/>
                    <a:pt x="145256" y="299777"/>
                    <a:pt x="133945" y="299777"/>
                  </a:cubicBezTo>
                  <a:lnTo>
                    <a:pt x="118207" y="299777"/>
                  </a:lnTo>
                  <a:cubicBezTo>
                    <a:pt x="106673" y="299777"/>
                    <a:pt x="98264" y="298586"/>
                    <a:pt x="92981" y="296205"/>
                  </a:cubicBezTo>
                  <a:cubicBezTo>
                    <a:pt x="87697" y="293824"/>
                    <a:pt x="83642" y="289452"/>
                    <a:pt x="80814" y="283089"/>
                  </a:cubicBezTo>
                  <a:cubicBezTo>
                    <a:pt x="77986" y="276727"/>
                    <a:pt x="76572" y="268411"/>
                    <a:pt x="76572" y="258142"/>
                  </a:cubicBezTo>
                  <a:lnTo>
                    <a:pt x="76572" y="245529"/>
                  </a:lnTo>
                  <a:lnTo>
                    <a:pt x="3795" y="245529"/>
                  </a:lnTo>
                  <a:close/>
                  <a:moveTo>
                    <a:pt x="3795" y="122336"/>
                  </a:moveTo>
                  <a:lnTo>
                    <a:pt x="184510" y="122336"/>
                  </a:lnTo>
                  <a:lnTo>
                    <a:pt x="184510" y="169329"/>
                  </a:lnTo>
                  <a:lnTo>
                    <a:pt x="3795" y="169329"/>
                  </a:lnTo>
                  <a:close/>
                  <a:moveTo>
                    <a:pt x="148345" y="0"/>
                  </a:moveTo>
                  <a:lnTo>
                    <a:pt x="184510" y="0"/>
                  </a:lnTo>
                  <a:lnTo>
                    <a:pt x="184510" y="102691"/>
                  </a:lnTo>
                  <a:lnTo>
                    <a:pt x="148345" y="102691"/>
                  </a:lnTo>
                  <a:lnTo>
                    <a:pt x="148345" y="74786"/>
                  </a:lnTo>
                  <a:lnTo>
                    <a:pt x="3795" y="74786"/>
                  </a:lnTo>
                  <a:lnTo>
                    <a:pt x="3795" y="27793"/>
                  </a:lnTo>
                  <a:lnTo>
                    <a:pt x="148345" y="277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95154" y="135985"/>
            <a:ext cx="32423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7E0C6E"/>
                </a:solidFill>
                <a:latin typeface="+mn-ea"/>
              </a:rPr>
              <a:t> EXPERIMENTS</a:t>
            </a:r>
            <a:endParaRPr lang="zh-CN" altLang="en-US" sz="3200" b="1" dirty="0">
              <a:solidFill>
                <a:srgbClr val="7E0C6E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325" y="1351915"/>
            <a:ext cx="1071880" cy="373380"/>
          </a:xfrm>
          <a:prstGeom prst="rect">
            <a:avLst/>
          </a:prstGeom>
          <a:gradFill>
            <a:gsLst>
              <a:gs pos="9000">
                <a:srgbClr val="7E0C6E"/>
              </a:gs>
              <a:gs pos="100000">
                <a:srgbClr val="7E0C6E">
                  <a:alpha val="1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数据集</a:t>
            </a:r>
            <a:endParaRPr lang="zh-CN" altLang="en-US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0" y="2451735"/>
            <a:ext cx="6147435" cy="2602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95154" y="135985"/>
            <a:ext cx="32423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7E0C6E"/>
                </a:solidFill>
                <a:latin typeface="+mn-ea"/>
              </a:rPr>
              <a:t> EXPERIMENTS</a:t>
            </a:r>
            <a:endParaRPr lang="zh-CN" altLang="en-US" sz="3200" b="1" dirty="0">
              <a:solidFill>
                <a:srgbClr val="7E0C6E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325" y="1270635"/>
            <a:ext cx="1071880" cy="373380"/>
          </a:xfrm>
          <a:prstGeom prst="rect">
            <a:avLst/>
          </a:prstGeom>
          <a:gradFill>
            <a:gsLst>
              <a:gs pos="9000">
                <a:srgbClr val="7E0C6E"/>
              </a:gs>
              <a:gs pos="100000">
                <a:srgbClr val="7E0C6E">
                  <a:alpha val="1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场景一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893570" y="1277620"/>
            <a:ext cx="3949065" cy="366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solidFill>
                  <a:srgbClr val="A966A0"/>
                </a:solidFill>
                <a:latin typeface="+mj-ea"/>
                <a:ea typeface="+mj-ea"/>
              </a:rPr>
              <a:t>Predicting Ads Noticeability</a:t>
            </a:r>
            <a:endParaRPr lang="zh-CN" altLang="en-US" b="1" dirty="0">
              <a:solidFill>
                <a:srgbClr val="A966A0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575" y="2003425"/>
            <a:ext cx="989965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 sz="2800"/>
              <a:t>We use the same RNN model and settings provided by Arapakis</a:t>
            </a:r>
            <a:r>
              <a:rPr lang="en-US" altLang="zh-CN" sz="2800"/>
              <a:t> </a:t>
            </a:r>
            <a:r>
              <a:rPr lang="zh-CN" altLang="en-US" sz="2800"/>
              <a:t>et al. , which outperformed other approaches in this task. The</a:t>
            </a:r>
            <a:r>
              <a:rPr lang="en-US" altLang="zh-CN" sz="2800"/>
              <a:t> </a:t>
            </a:r>
            <a:r>
              <a:rPr lang="zh-CN" altLang="en-US" sz="2800"/>
              <a:t>model is </a:t>
            </a:r>
            <a:r>
              <a:rPr lang="zh-CN" altLang="en-US" sz="2800" b="1">
                <a:solidFill>
                  <a:schemeClr val="accent1"/>
                </a:solidFill>
              </a:rPr>
              <a:t>a</a:t>
            </a:r>
            <a:r>
              <a:rPr lang="zh-CN" altLang="en-US" sz="2800"/>
              <a:t> bidirectional long short-term memory </a:t>
            </a:r>
            <a:r>
              <a:rPr lang="zh-CN" altLang="en-US" sz="2800" b="1">
                <a:solidFill>
                  <a:schemeClr val="accent1"/>
                </a:solidFill>
              </a:rPr>
              <a:t>(BiLSTM) layer</a:t>
            </a:r>
            <a:r>
              <a:rPr lang="en-US" altLang="zh-CN" sz="2800"/>
              <a:t> </a:t>
            </a:r>
            <a:r>
              <a:rPr lang="zh-CN" altLang="en-US" sz="2800"/>
              <a:t>with </a:t>
            </a:r>
            <a:r>
              <a:rPr lang="zh-CN" altLang="en-US" sz="2800" b="1">
                <a:solidFill>
                  <a:schemeClr val="accent1"/>
                </a:solidFill>
              </a:rPr>
              <a:t>0.5 dropout</a:t>
            </a:r>
            <a:r>
              <a:rPr lang="zh-CN" altLang="en-US" sz="2800"/>
              <a:t> and </a:t>
            </a:r>
            <a:r>
              <a:rPr lang="zh-CN" altLang="en-US" sz="2800" b="1">
                <a:solidFill>
                  <a:schemeClr val="accent1"/>
                </a:solidFill>
              </a:rPr>
              <a:t>embedding size of 50 units</a:t>
            </a:r>
            <a:r>
              <a:rPr lang="zh-CN" altLang="en-US" sz="2800"/>
              <a:t>, followed by a </a:t>
            </a:r>
            <a:r>
              <a:rPr lang="zh-CN" altLang="en-US" sz="2800" b="1">
                <a:solidFill>
                  <a:schemeClr val="accent1"/>
                </a:solidFill>
              </a:rPr>
              <a:t>fully</a:t>
            </a:r>
            <a:r>
              <a:rPr lang="en-US" altLang="zh-CN" sz="2800" b="1">
                <a:solidFill>
                  <a:schemeClr val="accent1"/>
                </a:solidFill>
              </a:rPr>
              <a:t> </a:t>
            </a:r>
            <a:r>
              <a:rPr lang="zh-CN" altLang="en-US" sz="2800" b="1">
                <a:solidFill>
                  <a:schemeClr val="accent1"/>
                </a:solidFill>
              </a:rPr>
              <a:t>connected layer of 1 neuron</a:t>
            </a:r>
            <a:r>
              <a:rPr lang="zh-CN" altLang="en-US" sz="2800"/>
              <a:t> with sigmoid activation as output. The</a:t>
            </a:r>
            <a:r>
              <a:rPr lang="en-US" altLang="zh-CN" sz="2800"/>
              <a:t> </a:t>
            </a:r>
            <a:r>
              <a:rPr lang="zh-CN" altLang="en-US" sz="2800"/>
              <a:t>BiLSTM layer uses </a:t>
            </a:r>
            <a:r>
              <a:rPr lang="zh-CN" altLang="en-US" sz="2800" b="1">
                <a:solidFill>
                  <a:schemeClr val="accent1"/>
                </a:solidFill>
              </a:rPr>
              <a:t>hyperbolic tangent</a:t>
            </a:r>
            <a:r>
              <a:rPr lang="zh-CN" altLang="en-US" sz="2800"/>
              <a:t> as activation function and</a:t>
            </a:r>
            <a:r>
              <a:rPr lang="en-US" altLang="zh-CN" sz="2800"/>
              <a:t> </a:t>
            </a:r>
            <a:r>
              <a:rPr lang="zh-CN" altLang="en-US" sz="2800"/>
              <a:t>sigmoid</a:t>
            </a:r>
            <a:r>
              <a:rPr lang="en-US" altLang="zh-CN" sz="2800"/>
              <a:t> </a:t>
            </a:r>
            <a:r>
              <a:rPr lang="zh-CN" altLang="en-US" sz="2800"/>
              <a:t>activation in the recurrent step.</a:t>
            </a:r>
            <a:endParaRPr lang="zh-CN" altLang="en-US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592,&quot;width&quot;:8508}"/>
</p:tagLst>
</file>

<file path=ppt/tags/tag2.xml><?xml version="1.0" encoding="utf-8"?>
<p:tagLst xmlns:p="http://schemas.openxmlformats.org/presentationml/2006/main">
  <p:tag name="COMMONDATA" val="eyJoZGlkIjoiNzkzOWY4YzhjOGEyNDFiMjUzMjJmM2VhYjEwMWI5Y2MifQ==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E0C6E"/>
      </a:accent1>
      <a:accent2>
        <a:srgbClr val="983D8B"/>
      </a:accent2>
      <a:accent3>
        <a:srgbClr val="B26DA8"/>
      </a:accent3>
      <a:accent4>
        <a:srgbClr val="CB9EC5"/>
      </a:accent4>
      <a:accent5>
        <a:srgbClr val="7E0C6E"/>
      </a:accent5>
      <a:accent6>
        <a:srgbClr val="983D8B"/>
      </a:accent6>
      <a:hlink>
        <a:srgbClr val="B26DA8"/>
      </a:hlink>
      <a:folHlink>
        <a:srgbClr val="CB9E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3141</Words>
  <Application>WPS 演示</Application>
  <PresentationFormat>宽屏</PresentationFormat>
  <Paragraphs>144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方正姚体</vt:lpstr>
      <vt:lpstr>方正粗黑宋简体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高祎珂</cp:lastModifiedBy>
  <cp:revision>24</cp:revision>
  <dcterms:created xsi:type="dcterms:W3CDTF">2020-04-28T01:54:00Z</dcterms:created>
  <dcterms:modified xsi:type="dcterms:W3CDTF">2022-10-25T14:05:03Z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794C1B630D374DEDA9AB21F33144BA1B</vt:lpwstr>
  </property>
  <property fmtid="{D5CDD505-2E9C-101B-9397-08002B2CF9AE}" pid="3" name="KSOProductBuildVer">
    <vt:lpwstr>2052-11.1.0.12598</vt:lpwstr>
  </property>
</Properties>
</file>