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Bohlman" initials="CB" lastIdx="1" clrIdx="0">
    <p:extLst>
      <p:ext uri="{19B8F6BF-5375-455C-9EA6-DF929625EA0E}">
        <p15:presenceInfo xmlns:p15="http://schemas.microsoft.com/office/powerpoint/2012/main" userId="052168139c0d9d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8" autoAdjust="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9T15:20:06.060" idx="1">
    <p:pos x="6913" y="2781"/>
    <p:text>fix these pictures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FA1FC-07BF-4C5A-B004-FC8E020E138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8AD75-5538-478F-9BAE-4CE77A05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8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0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69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9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7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58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27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2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3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5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0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390" y="1696995"/>
            <a:ext cx="8825658" cy="2356855"/>
          </a:xfrm>
        </p:spPr>
        <p:txBody>
          <a:bodyPr/>
          <a:lstStyle/>
          <a:p>
            <a:r>
              <a:rPr lang="en-US" sz="6600" dirty="0"/>
              <a:t>Calibrating the infrared camera Clio</a:t>
            </a:r>
            <a:br>
              <a:rPr lang="en-US" dirty="0"/>
            </a:br>
            <a:r>
              <a:rPr lang="en-US" sz="2000" dirty="0"/>
              <a:t> Or how I needed 4 months to generate 1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5880" y="4539042"/>
            <a:ext cx="8825658" cy="151006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By Chris Bohlman</a:t>
            </a:r>
          </a:p>
          <a:p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Mentor: Dr. Katie Morzinski</a:t>
            </a:r>
          </a:p>
          <a:p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Steward observatory, UA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925" y="1040244"/>
            <a:ext cx="2539682" cy="33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606" y="4534035"/>
            <a:ext cx="1682320" cy="15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3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and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Katie Morzinski, my mentor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Entire </a:t>
            </a:r>
            <a:r>
              <a:rPr lang="en-US" sz="2800" dirty="0" err="1"/>
              <a:t>MagAO</a:t>
            </a:r>
            <a:r>
              <a:rPr lang="en-US" sz="2800" dirty="0"/>
              <a:t> staff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Susan Brew and the Arizona Space Grant Consortium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that is too complicated for my normal presentation but can come up in questions should go right here.</a:t>
            </a:r>
          </a:p>
        </p:txBody>
      </p:sp>
    </p:spTree>
    <p:extLst>
      <p:ext uri="{BB962C8B-B14F-4D97-AF65-F5344CB8AC3E}">
        <p14:creationId xmlns:p14="http://schemas.microsoft.com/office/powerpoint/2010/main" val="249243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Optics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Adaptive optics correct for disturbances of the atmosphere in astronomical image taking.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Although it serves as in improvement to data, it’s still not precise enough alone</a:t>
            </a:r>
          </a:p>
          <a:p>
            <a:endParaRPr lang="en-US" sz="2800" dirty="0"/>
          </a:p>
          <a:p>
            <a:r>
              <a:rPr lang="en-US" sz="2800" dirty="0"/>
              <a:t>Using Python, I got to calibrate the images taken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Magellan AO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5" name="Picture 1" descr="magao_at_clay_beletsky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935" y="1479565"/>
            <a:ext cx="6830008" cy="528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108880" y="6431335"/>
            <a:ext cx="4945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Photo by Yuri </a:t>
            </a:r>
            <a:r>
              <a:rPr lang="en-US" sz="1600" dirty="0" err="1">
                <a:solidFill>
                  <a:srgbClr val="FFFFFF"/>
                </a:solidFill>
              </a:rPr>
              <a:t>Beletsky</a:t>
            </a:r>
            <a:r>
              <a:rPr lang="en-US" sz="1600" dirty="0">
                <a:solidFill>
                  <a:srgbClr val="FFFFFF"/>
                </a:solidFill>
              </a:rPr>
              <a:t>, Las </a:t>
            </a:r>
            <a:r>
              <a:rPr lang="en-US" sz="1600" dirty="0" err="1">
                <a:solidFill>
                  <a:srgbClr val="FFFFFF"/>
                </a:solidFill>
              </a:rPr>
              <a:t>Campanas</a:t>
            </a:r>
            <a:r>
              <a:rPr lang="en-US" sz="1600" dirty="0">
                <a:solidFill>
                  <a:srgbClr val="FFFFFF"/>
                </a:solidFill>
              </a:rPr>
              <a:t> Observatory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012" y="1558600"/>
            <a:ext cx="3072766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4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Corrected images taken by the Clio instrument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Calibrated one data set, took coefficients from those, applied them to another data set.</a:t>
            </a:r>
          </a:p>
          <a:p>
            <a:endParaRPr lang="en-US" sz="2800" dirty="0"/>
          </a:p>
          <a:p>
            <a:r>
              <a:rPr lang="en-US" sz="2800" dirty="0"/>
              <a:t>Hands on applications of my work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6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Terms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055369" cy="4805082"/>
          </a:xfrm>
        </p:spPr>
        <p:txBody>
          <a:bodyPr>
            <a:noAutofit/>
          </a:bodyPr>
          <a:lstStyle/>
          <a:p>
            <a:r>
              <a:rPr lang="en-US" sz="2800" dirty="0"/>
              <a:t>Ints &amp; Counts?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Linearity?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Python: Coding language of choice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29" y="2770561"/>
            <a:ext cx="4530818" cy="33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1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Code (All 400 lines!)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Had to read in every image’s exposure and brightness count, and devised a way to linearize the images to correct them through an equation.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Tested second, third, and fourth order equations to see which fit the data the most</a:t>
            </a:r>
          </a:p>
          <a:p>
            <a:endParaRPr lang="en-US" sz="2800" dirty="0"/>
          </a:p>
          <a:p>
            <a:r>
              <a:rPr lang="en-US" sz="2800" dirty="0"/>
              <a:t>Devised error plots as well to view where fits diverged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1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Calibrated the counts to the fourth order</a:t>
            </a:r>
          </a:p>
          <a:p>
            <a:endParaRPr lang="en-US" sz="2800" dirty="0"/>
          </a:p>
          <a:p>
            <a:r>
              <a:rPr lang="en-US" sz="2800" dirty="0"/>
              <a:t>Took coefficients from that and applied to another data set</a:t>
            </a:r>
          </a:p>
          <a:p>
            <a:endParaRPr lang="en-US" sz="2800" dirty="0"/>
          </a:p>
          <a:p>
            <a:r>
              <a:rPr lang="en-US" sz="2800" dirty="0"/>
              <a:t>Therefore, multiple data sets can be calibrated through this method.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3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Data 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32" y="1676904"/>
            <a:ext cx="3810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32" y="4415377"/>
            <a:ext cx="3810000" cy="190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6" y="4032481"/>
            <a:ext cx="3590980" cy="26707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49278" y="2398572"/>
            <a:ext cx="159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49279" y="5137045"/>
            <a:ext cx="159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6" y="1294008"/>
            <a:ext cx="3590980" cy="267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Modern Astronomy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Exoplanets have be found through linearization due to irregular counts</a:t>
            </a:r>
          </a:p>
          <a:p>
            <a:endParaRPr lang="en-US" sz="2800" dirty="0"/>
          </a:p>
          <a:p>
            <a:r>
              <a:rPr lang="en-US" sz="2800" dirty="0"/>
              <a:t>Can accurately measure the brightness of planets and stars with calibrated data</a:t>
            </a:r>
          </a:p>
          <a:p>
            <a:endParaRPr lang="en-US" sz="2800" dirty="0"/>
          </a:p>
          <a:p>
            <a:r>
              <a:rPr lang="en-US" sz="2800" dirty="0"/>
              <a:t>Leads to energy measurements through luminosity, distance, habitable planets.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2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730</TotalTime>
  <Words>308</Words>
  <Application>Microsoft Office PowerPoint</Application>
  <PresentationFormat>Widescreen</PresentationFormat>
  <Paragraphs>62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Century Gothic</vt:lpstr>
      <vt:lpstr>Wingdings 3</vt:lpstr>
      <vt:lpstr>Ion</vt:lpstr>
      <vt:lpstr>Calibrating the infrared camera Clio  Or how I needed 4 months to generate 1 graph</vt:lpstr>
      <vt:lpstr>Adaptive Optics 101</vt:lpstr>
      <vt:lpstr>Magellan AO System</vt:lpstr>
      <vt:lpstr>Overview of Internship</vt:lpstr>
      <vt:lpstr>Relevant Terms and Information</vt:lpstr>
      <vt:lpstr>Explanation of Code (All 400 lines!)</vt:lpstr>
      <vt:lpstr>Results of Correction</vt:lpstr>
      <vt:lpstr>Corrected Data Visualization</vt:lpstr>
      <vt:lpstr>Impact on Modern Astronomy</vt:lpstr>
      <vt:lpstr>Acknowledgements and Questions</vt:lpstr>
      <vt:lpstr>Reserve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Bohlman</dc:creator>
  <cp:lastModifiedBy>Chris Bohlman</cp:lastModifiedBy>
  <cp:revision>34</cp:revision>
  <dcterms:created xsi:type="dcterms:W3CDTF">2017-01-26T17:25:47Z</dcterms:created>
  <dcterms:modified xsi:type="dcterms:W3CDTF">2017-03-30T18:38:14Z</dcterms:modified>
</cp:coreProperties>
</file>