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58" autoAdjust="0"/>
  </p:normalViewPr>
  <p:slideViewPr>
    <p:cSldViewPr snapToGrid="0">
      <p:cViewPr varScale="1">
        <p:scale>
          <a:sx n="93" d="100"/>
          <a:sy n="93" d="100"/>
        </p:scale>
        <p:origin x="3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FA1FC-07BF-4C5A-B004-FC8E020E1387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8AD75-5538-478F-9BAE-4CE77A05A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9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62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31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84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17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81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90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69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94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7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75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858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72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27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5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72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9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8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0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8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3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9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5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BABCBE6-3ACD-49C5-A379-1EDE82F1D02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0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390" y="1696995"/>
            <a:ext cx="8825658" cy="2356855"/>
          </a:xfrm>
        </p:spPr>
        <p:txBody>
          <a:bodyPr/>
          <a:lstStyle/>
          <a:p>
            <a:r>
              <a:rPr lang="en-US" sz="6600" dirty="0"/>
              <a:t>Calibrating the infrared camera Clio</a:t>
            </a:r>
            <a:br>
              <a:rPr lang="en-US" dirty="0"/>
            </a:br>
            <a:r>
              <a:rPr lang="en-US" sz="2000" dirty="0"/>
              <a:t> Or how I needed 4 months to generate 1 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5880" y="4539042"/>
            <a:ext cx="8825658" cy="1510065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By Chris Bohlman</a:t>
            </a:r>
          </a:p>
          <a:p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Mentor: Dr. Katie Morzinski</a:t>
            </a:r>
          </a:p>
          <a:p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Steward observatory, UA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925" y="1040244"/>
            <a:ext cx="2539682" cy="33904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606" y="4534035"/>
            <a:ext cx="1682320" cy="151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39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and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Katie Morzinski, my mentor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The Entire </a:t>
            </a:r>
            <a:r>
              <a:rPr lang="en-US" sz="2800" dirty="0" err="1"/>
              <a:t>MagAO</a:t>
            </a:r>
            <a:r>
              <a:rPr lang="en-US" sz="2800" dirty="0"/>
              <a:t> staff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Susan Brew and the Arizona Space Grant Consortium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8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that is too complicated for my normal presentation but can come up in questions should go right here.</a:t>
            </a:r>
          </a:p>
        </p:txBody>
      </p:sp>
    </p:spTree>
    <p:extLst>
      <p:ext uri="{BB962C8B-B14F-4D97-AF65-F5344CB8AC3E}">
        <p14:creationId xmlns:p14="http://schemas.microsoft.com/office/powerpoint/2010/main" val="249243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Optics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Adaptive optics correct for disturbances of the atmosphere in astronomical image taking.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Requires a lot of in-depth coding and precise instruments</a:t>
            </a:r>
          </a:p>
          <a:p>
            <a:endParaRPr lang="en-US" sz="2800" dirty="0"/>
          </a:p>
          <a:p>
            <a:r>
              <a:rPr lang="en-US" sz="2800" dirty="0"/>
              <a:t>Using Python, I got to calibrate the images taken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Magellan AO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  <p:pic>
        <p:nvPicPr>
          <p:cNvPr id="5" name="Picture 1" descr="magao_at_clay_beletsky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3935" y="1479565"/>
            <a:ext cx="6830008" cy="5289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108880" y="6431335"/>
            <a:ext cx="49450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>
                <a:solidFill>
                  <a:srgbClr val="FFFFFF"/>
                </a:solidFill>
              </a:rPr>
              <a:t>Photo by Yuri </a:t>
            </a:r>
            <a:r>
              <a:rPr lang="en-US" sz="1600" dirty="0" err="1">
                <a:solidFill>
                  <a:srgbClr val="FFFFFF"/>
                </a:solidFill>
              </a:rPr>
              <a:t>Beletsky</a:t>
            </a:r>
            <a:r>
              <a:rPr lang="en-US" sz="1600" dirty="0">
                <a:solidFill>
                  <a:srgbClr val="FFFFFF"/>
                </a:solidFill>
              </a:rPr>
              <a:t>, Las </a:t>
            </a:r>
            <a:r>
              <a:rPr lang="en-US" sz="1600" dirty="0" err="1">
                <a:solidFill>
                  <a:srgbClr val="FFFFFF"/>
                </a:solidFill>
              </a:rPr>
              <a:t>Campanas</a:t>
            </a:r>
            <a:r>
              <a:rPr lang="en-US" sz="1600" dirty="0">
                <a:solidFill>
                  <a:srgbClr val="FFFFFF"/>
                </a:solidFill>
              </a:rPr>
              <a:t> Observatory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012" y="1558600"/>
            <a:ext cx="3072766" cy="51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4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Corrected images taken by the Clio instrument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Calibrated one data set, took coefficients from those, applied them to another data set.</a:t>
            </a:r>
          </a:p>
          <a:p>
            <a:endParaRPr lang="en-US" sz="2800" dirty="0"/>
          </a:p>
          <a:p>
            <a:r>
              <a:rPr lang="en-US" sz="2800" dirty="0"/>
              <a:t>Hands on activities as well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6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Terms and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6055369" cy="4805082"/>
          </a:xfrm>
        </p:spPr>
        <p:txBody>
          <a:bodyPr>
            <a:noAutofit/>
          </a:bodyPr>
          <a:lstStyle/>
          <a:p>
            <a:r>
              <a:rPr lang="en-US" sz="2800" dirty="0"/>
              <a:t>Ints &amp; Counts?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Linearity?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Python: Coding language of choice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529" y="2770561"/>
            <a:ext cx="4530818" cy="336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1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Code (All 400 lines!)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Had to read in every image’s exposure and brightness count, and devised a way to linearize the images to correct them through an equation.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Tested second, third, and fourth order equations to see which fit the data the most</a:t>
            </a:r>
          </a:p>
          <a:p>
            <a:endParaRPr lang="en-US" sz="2800" dirty="0"/>
          </a:p>
          <a:p>
            <a:r>
              <a:rPr lang="en-US" sz="2800" dirty="0"/>
              <a:t>Devised error plots as well to view where fits diverged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1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Calibrated the counts to the fourth order</a:t>
            </a:r>
          </a:p>
          <a:p>
            <a:endParaRPr lang="en-US" sz="2800" dirty="0"/>
          </a:p>
          <a:p>
            <a:r>
              <a:rPr lang="en-US" sz="2800" dirty="0"/>
              <a:t>Took coefficients from that and applied to another data set</a:t>
            </a:r>
          </a:p>
          <a:p>
            <a:endParaRPr lang="en-US" sz="2800" dirty="0"/>
          </a:p>
          <a:p>
            <a:r>
              <a:rPr lang="en-US" sz="2800" dirty="0"/>
              <a:t>Therefore, multiple data sets can be calibrated through this method.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3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Corrected Data Visualization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832" y="1676904"/>
            <a:ext cx="3810000" cy="190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832" y="4415377"/>
            <a:ext cx="3810000" cy="1905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86" y="4032481"/>
            <a:ext cx="3590980" cy="267079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749278" y="2398572"/>
            <a:ext cx="1595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Before: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49279" y="5137045"/>
            <a:ext cx="1595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86" y="1294008"/>
            <a:ext cx="3590980" cy="267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on Modern Astronomy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Exoplanets have be found through linearization due to irregular counts</a:t>
            </a:r>
          </a:p>
          <a:p>
            <a:endParaRPr lang="en-US" sz="2800" dirty="0"/>
          </a:p>
          <a:p>
            <a:r>
              <a:rPr lang="en-US" sz="2800" dirty="0"/>
              <a:t>Can accurately measure the brightness of planets and stars with calibrated data</a:t>
            </a:r>
          </a:p>
          <a:p>
            <a:endParaRPr lang="en-US" sz="2800" dirty="0"/>
          </a:p>
          <a:p>
            <a:r>
              <a:rPr lang="en-US" sz="2800" dirty="0"/>
              <a:t>Leads to energy measurements through luminosity, distance, habitable planets.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62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436</TotalTime>
  <Words>301</Words>
  <Application>Microsoft Office PowerPoint</Application>
  <PresentationFormat>Widescreen</PresentationFormat>
  <Paragraphs>62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Calibri</vt:lpstr>
      <vt:lpstr>Century Gothic</vt:lpstr>
      <vt:lpstr>Wingdings 3</vt:lpstr>
      <vt:lpstr>Ion</vt:lpstr>
      <vt:lpstr>Calibrating the infrared camera Clio  Or how I needed 4 months to generate 1 graph</vt:lpstr>
      <vt:lpstr>Adaptive Optics 101</vt:lpstr>
      <vt:lpstr>Magellan AO System</vt:lpstr>
      <vt:lpstr>Overview of Internship</vt:lpstr>
      <vt:lpstr>Relevant Terms and Information</vt:lpstr>
      <vt:lpstr>Explanation of Code (All 400 lines!)</vt:lpstr>
      <vt:lpstr>Results of Correction</vt:lpstr>
      <vt:lpstr>Corrected Data Visualization</vt:lpstr>
      <vt:lpstr>Impact on Modern Astronomy</vt:lpstr>
      <vt:lpstr>Acknowledgements and Questions</vt:lpstr>
      <vt:lpstr>Reserve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Bohlman</dc:creator>
  <cp:lastModifiedBy>Chris Bohlman</cp:lastModifiedBy>
  <cp:revision>32</cp:revision>
  <dcterms:created xsi:type="dcterms:W3CDTF">2017-01-26T17:25:47Z</dcterms:created>
  <dcterms:modified xsi:type="dcterms:W3CDTF">2017-03-23T18:57:28Z</dcterms:modified>
</cp:coreProperties>
</file>