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5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ABCBE6-3ACD-49C5-A379-1EDE82F1D02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880" y="2095499"/>
            <a:ext cx="8825658" cy="1434106"/>
          </a:xfrm>
        </p:spPr>
        <p:txBody>
          <a:bodyPr/>
          <a:lstStyle/>
          <a:p>
            <a:r>
              <a:rPr lang="en-US" dirty="0"/>
              <a:t>Calibrating Clio</a:t>
            </a:r>
            <a:br>
              <a:rPr lang="en-US" dirty="0"/>
            </a:br>
            <a:r>
              <a:rPr lang="en-US" dirty="0"/>
              <a:t> </a:t>
            </a:r>
            <a:r>
              <a:rPr lang="en-US" sz="2000" dirty="0"/>
              <a:t>Or how I needed 4 months to generate 1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880" y="4539042"/>
            <a:ext cx="8825658" cy="1510065"/>
          </a:xfrm>
        </p:spPr>
        <p:txBody>
          <a:bodyPr>
            <a:noAutofit/>
          </a:bodyPr>
          <a:lstStyle/>
          <a:p>
            <a:r>
              <a:rPr lang="en-US" sz="2800" dirty="0"/>
              <a:t>By Chris Bohlman</a:t>
            </a:r>
          </a:p>
          <a:p>
            <a:r>
              <a:rPr lang="en-US" sz="2800" dirty="0"/>
              <a:t>Mentor: Dr. Katie Morzinski</a:t>
            </a:r>
          </a:p>
          <a:p>
            <a:r>
              <a:rPr lang="en-US" sz="2800" dirty="0"/>
              <a:t>Steward observatory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25" y="1040244"/>
            <a:ext cx="2539682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Modern Astronomy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Extrasolar planets are approximately 4 counts.</a:t>
            </a:r>
          </a:p>
          <a:p>
            <a:endParaRPr lang="en-US" sz="2800" dirty="0"/>
          </a:p>
          <a:p>
            <a:r>
              <a:rPr lang="en-US" sz="2800" dirty="0"/>
              <a:t>Can accurately measure the brightness of planets and stars with calibrated data</a:t>
            </a:r>
          </a:p>
          <a:p>
            <a:endParaRPr lang="en-US" sz="2800" dirty="0"/>
          </a:p>
          <a:p>
            <a:r>
              <a:rPr lang="en-US" sz="2800" dirty="0"/>
              <a:t>Leads to energy measurements through luminosity, distance, habitable planets.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Yous</a:t>
            </a:r>
            <a:r>
              <a:rPr lang="en-US" dirty="0"/>
              <a:t>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Katie Morzinski, my mentor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Entire </a:t>
            </a:r>
            <a:r>
              <a:rPr lang="en-US" sz="2800" dirty="0" err="1"/>
              <a:t>MagAO</a:t>
            </a:r>
            <a:r>
              <a:rPr lang="en-US" sz="2800" dirty="0"/>
              <a:t> staff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Susan Brew and the Space Grant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Optics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Adaptive Optics corrects for disturbances of the atmosphere in astronomical picture taking.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Generally requires a lot of precise coding and instruments</a:t>
            </a:r>
          </a:p>
          <a:p>
            <a:endParaRPr lang="en-US" sz="2800" dirty="0"/>
          </a:p>
          <a:p>
            <a:r>
              <a:rPr lang="en-US" sz="2800" dirty="0"/>
              <a:t>Using Python, I got to calibrate the pictures taken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Magellan AO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picture 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Spend a Year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Corrected images taken by the Clio instrument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First corrected one data set, took coefficients from those, applied them to another data set w/ two stars and voila!</a:t>
            </a:r>
          </a:p>
          <a:p>
            <a:endParaRPr lang="en-US" sz="2800" dirty="0"/>
          </a:p>
          <a:p>
            <a:r>
              <a:rPr lang="en-US" sz="2800" dirty="0"/>
              <a:t>Hands on activities as well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Terms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Ints &amp; Counts?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Linearity?</a:t>
            </a:r>
          </a:p>
          <a:p>
            <a:pPr lvl="1"/>
            <a:r>
              <a:rPr lang="en-US" sz="2400" dirty="0"/>
              <a:t>A linear detector will record 2x the counts with a star 2x as bright or when you integrate for 2x as long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Python: Coding language</a:t>
            </a:r>
          </a:p>
          <a:p>
            <a:pPr lvl="1"/>
            <a:r>
              <a:rPr lang="en-US" sz="2400" dirty="0"/>
              <a:t>I used several external packages in python to assist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My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3" y="1296954"/>
            <a:ext cx="10658893" cy="525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0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Had to read in every picture’s exposure and brightness count, and devised a way to linearize the pictures to correct them through an equation.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Tested second, third, and fourth order equations to see which fit the data the most</a:t>
            </a:r>
          </a:p>
          <a:p>
            <a:endParaRPr lang="en-US" sz="2800" dirty="0"/>
          </a:p>
          <a:p>
            <a:r>
              <a:rPr lang="en-US" sz="2800" dirty="0"/>
              <a:t>Devised error plots as well to view where fits diverged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Fruits of My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Calibrated the counts to the fourth order</a:t>
            </a:r>
          </a:p>
          <a:p>
            <a:endParaRPr lang="en-US" sz="2800" dirty="0"/>
          </a:p>
          <a:p>
            <a:r>
              <a:rPr lang="en-US" sz="2800" dirty="0"/>
              <a:t>Took coefficients from that and applied to another data set</a:t>
            </a:r>
          </a:p>
          <a:p>
            <a:endParaRPr lang="en-US" sz="2800" dirty="0"/>
          </a:p>
          <a:p>
            <a:r>
              <a:rPr lang="en-US" sz="2800" dirty="0"/>
              <a:t>Therefore, multiple data sets can be calibrated through this 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3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29" y="1362270"/>
            <a:ext cx="3407422" cy="2534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72" y="1676905"/>
            <a:ext cx="3810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72" y="4413711"/>
            <a:ext cx="38100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29" y="4100743"/>
            <a:ext cx="3407422" cy="25342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2920" y="2454221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172" y="5135378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38986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298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Calibrating Clio  Or how I needed 4 months to generate 1 graph</vt:lpstr>
      <vt:lpstr>Adaptive Optics 101</vt:lpstr>
      <vt:lpstr>Magellan AO System</vt:lpstr>
      <vt:lpstr>What Did I Spend a Year Doing?</vt:lpstr>
      <vt:lpstr>Relevant Terms and Information</vt:lpstr>
      <vt:lpstr>Picture of My Code</vt:lpstr>
      <vt:lpstr>Explanation of Code</vt:lpstr>
      <vt:lpstr>Fruits of My Labor</vt:lpstr>
      <vt:lpstr>Corrected Data</vt:lpstr>
      <vt:lpstr>Impact on Modern Astronomy</vt:lpstr>
      <vt:lpstr>Thank Yous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Bohlman</dc:creator>
  <cp:lastModifiedBy>Chris Bohlman</cp:lastModifiedBy>
  <cp:revision>16</cp:revision>
  <dcterms:created xsi:type="dcterms:W3CDTF">2017-01-26T17:25:47Z</dcterms:created>
  <dcterms:modified xsi:type="dcterms:W3CDTF">2017-03-09T18:04:41Z</dcterms:modified>
</cp:coreProperties>
</file>