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880" y="2095499"/>
            <a:ext cx="8825658" cy="1434106"/>
          </a:xfrm>
        </p:spPr>
        <p:txBody>
          <a:bodyPr/>
          <a:lstStyle/>
          <a:p>
            <a:r>
              <a:rPr lang="en-US" dirty="0"/>
              <a:t>Calibrating Clio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/>
              <a:t>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/>
              <a:t>By Chris Bohlman</a:t>
            </a:r>
          </a:p>
          <a:p>
            <a:r>
              <a:rPr lang="en-US" sz="2800" dirty="0"/>
              <a:t>Mentor: Dr. Katie Morzinski</a:t>
            </a:r>
          </a:p>
          <a:p>
            <a:r>
              <a:rPr lang="en-US" sz="2800" dirty="0"/>
              <a:t>Steward observatory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Extrasolar planets are like, 4 counts.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Yous</a:t>
            </a:r>
            <a:r>
              <a:rPr lang="en-US" dirty="0"/>
              <a:t>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Space Grant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corrects for disturbances of the atmosphere in astronomical picture taking.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Generally requires a lot of precise coding and instruments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pictures taken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picture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Spend a Year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First corrected one data set, took coefficients from those, applied them to another data set w/ two stars and voila!</a:t>
            </a:r>
          </a:p>
          <a:p>
            <a:endParaRPr lang="en-US" sz="2800" dirty="0"/>
          </a:p>
          <a:p>
            <a:r>
              <a:rPr lang="en-US" sz="2800" dirty="0"/>
              <a:t>Hands on activities as well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lvl="1"/>
            <a:r>
              <a:rPr lang="en-US" sz="2400" dirty="0"/>
              <a:t>A linear detector will record 2x the counts with a star 2x as bright or when you integrate for 2x as long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</a:t>
            </a:r>
          </a:p>
          <a:p>
            <a:pPr lvl="1"/>
            <a:r>
              <a:rPr lang="en-US" sz="2400" dirty="0"/>
              <a:t>I used several external packages in python to assist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My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explaining the rest of the coding process to audience, different steps of coding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Fruits of My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to another data set</a:t>
            </a:r>
          </a:p>
          <a:p>
            <a:endParaRPr lang="en-US" sz="2800" dirty="0"/>
          </a:p>
          <a:p>
            <a:r>
              <a:rPr lang="en-US" sz="2800" dirty="0"/>
              <a:t>Data set got fixed </a:t>
            </a:r>
            <a:r>
              <a:rPr lang="en-US" sz="2800" dirty="0" err="1"/>
              <a:t>woooOoOOOO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of raw counts and corrected counts</a:t>
            </a:r>
          </a:p>
          <a:p>
            <a:endParaRPr lang="en-US" dirty="0"/>
          </a:p>
          <a:p>
            <a:r>
              <a:rPr lang="en-US" dirty="0"/>
              <a:t>Picture of before picture</a:t>
            </a:r>
          </a:p>
          <a:p>
            <a:endParaRPr lang="en-US" dirty="0"/>
          </a:p>
          <a:p>
            <a:r>
              <a:rPr lang="en-US" dirty="0"/>
              <a:t>Picture of after picture</a:t>
            </a:r>
          </a:p>
          <a:p>
            <a:endParaRPr lang="en-US" dirty="0"/>
          </a:p>
          <a:p>
            <a:r>
              <a:rPr lang="en-US" dirty="0"/>
              <a:t>Did you see a difference? No, not really.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3" y="2528663"/>
            <a:ext cx="3443662" cy="25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275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Calibrating Clio  Or how I needed 4 months to generate 1 graph</vt:lpstr>
      <vt:lpstr>Adaptive Optics 101</vt:lpstr>
      <vt:lpstr>Magellan AO System</vt:lpstr>
      <vt:lpstr>What Did I Spend a Year Doing?</vt:lpstr>
      <vt:lpstr>Relevant Terms and Information</vt:lpstr>
      <vt:lpstr>Picture of My Code</vt:lpstr>
      <vt:lpstr>Explanation of Code</vt:lpstr>
      <vt:lpstr>Fruits of My Labor</vt:lpstr>
      <vt:lpstr>Corrected Data</vt:lpstr>
      <vt:lpstr>Impact on Modern Astronomy</vt:lpstr>
      <vt:lpstr>Thank Yous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14</cp:revision>
  <dcterms:created xsi:type="dcterms:W3CDTF">2017-01-26T17:25:47Z</dcterms:created>
  <dcterms:modified xsi:type="dcterms:W3CDTF">2017-03-02T18:53:09Z</dcterms:modified>
</cp:coreProperties>
</file>