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58" autoAdjust="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FA1FC-07BF-4C5A-B004-FC8E020E138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8AD75-5538-478F-9BAE-4CE77A05A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9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AD75-5538-478F-9BAE-4CE77A05A4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62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AD75-5538-478F-9BAE-4CE77A05A4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31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8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75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75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858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72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27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51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722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94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4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9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8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08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89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39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96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55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BABCBE6-3ACD-49C5-A379-1EDE82F1D024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605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5880" y="2095499"/>
            <a:ext cx="8825658" cy="1434106"/>
          </a:xfrm>
        </p:spPr>
        <p:txBody>
          <a:bodyPr/>
          <a:lstStyle/>
          <a:p>
            <a:r>
              <a:rPr lang="en-US" dirty="0"/>
              <a:t>Calibrating Clio</a:t>
            </a:r>
            <a:br>
              <a:rPr lang="en-US" dirty="0"/>
            </a:br>
            <a:r>
              <a:rPr lang="en-US" dirty="0"/>
              <a:t> </a:t>
            </a:r>
            <a:r>
              <a:rPr lang="en-US" sz="2000" dirty="0"/>
              <a:t>Or how I needed 4 months to generate 1 graph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5880" y="4539042"/>
            <a:ext cx="8825658" cy="1510065"/>
          </a:xfrm>
        </p:spPr>
        <p:txBody>
          <a:bodyPr>
            <a:noAutofit/>
          </a:bodyPr>
          <a:lstStyle/>
          <a:p>
            <a:r>
              <a:rPr lang="en-US" sz="2800" dirty="0"/>
              <a:t>By Chris Bohlman</a:t>
            </a:r>
          </a:p>
          <a:p>
            <a:r>
              <a:rPr lang="en-US" sz="2800" dirty="0"/>
              <a:t>Mentor: Dr. Katie Morzinski</a:t>
            </a:r>
          </a:p>
          <a:p>
            <a:r>
              <a:rPr lang="en-US" sz="2800" dirty="0"/>
              <a:t>Steward observatory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925" y="1040244"/>
            <a:ext cx="2539682" cy="3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439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on Modern Astronomy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Extrasolar planets are approximately 4 counts.</a:t>
            </a:r>
          </a:p>
          <a:p>
            <a:endParaRPr lang="en-US" sz="2800" dirty="0"/>
          </a:p>
          <a:p>
            <a:r>
              <a:rPr lang="en-US" sz="2800" dirty="0"/>
              <a:t>Can accurately measure the brightness of planets and stars with calibrated data</a:t>
            </a:r>
          </a:p>
          <a:p>
            <a:endParaRPr lang="en-US" sz="2800" dirty="0"/>
          </a:p>
          <a:p>
            <a:r>
              <a:rPr lang="en-US" sz="2800" dirty="0"/>
              <a:t>Leads to energy measurements through luminosity, distance, habitable planets.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502" y="5867950"/>
            <a:ext cx="675298" cy="90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62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</a:t>
            </a:r>
            <a:r>
              <a:rPr lang="en-US" dirty="0" err="1"/>
              <a:t>Yous</a:t>
            </a:r>
            <a:r>
              <a:rPr lang="en-US" dirty="0"/>
              <a:t> and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Katie Morzinski, my mentor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The Entire </a:t>
            </a:r>
            <a:r>
              <a:rPr lang="en-US" sz="2800" dirty="0" err="1"/>
              <a:t>MagAO</a:t>
            </a:r>
            <a:r>
              <a:rPr lang="en-US" sz="2800" dirty="0"/>
              <a:t> staff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Susan Brew and the Space Grant program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502" y="5867950"/>
            <a:ext cx="675298" cy="90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86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Optics 101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Adaptive Optics corrects for disturbances of the atmosphere in astronomical picture taking.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Generally requires a lot of precise coding and instruments</a:t>
            </a:r>
          </a:p>
          <a:p>
            <a:endParaRPr lang="en-US" sz="2800" dirty="0"/>
          </a:p>
          <a:p>
            <a:r>
              <a:rPr lang="en-US" sz="2800" dirty="0"/>
              <a:t>Using Python, I got to calibrate the pictures taken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502" y="5867950"/>
            <a:ext cx="675298" cy="90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62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Magellan AO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502" y="5867950"/>
            <a:ext cx="675298" cy="901523"/>
          </a:xfrm>
          <a:prstGeom prst="rect">
            <a:avLst/>
          </a:prstGeom>
        </p:spPr>
      </p:pic>
      <p:pic>
        <p:nvPicPr>
          <p:cNvPr id="5" name="Picture 1" descr="magao_at_clay_beletsky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3935" y="1479565"/>
            <a:ext cx="6830008" cy="5289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2108880" y="6431335"/>
            <a:ext cx="49450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>
                <a:solidFill>
                  <a:srgbClr val="FFFFFF"/>
                </a:solidFill>
              </a:rPr>
              <a:t>Photo by Yuri </a:t>
            </a:r>
            <a:r>
              <a:rPr lang="en-US" sz="1600" dirty="0" err="1">
                <a:solidFill>
                  <a:srgbClr val="FFFFFF"/>
                </a:solidFill>
              </a:rPr>
              <a:t>Beletsky</a:t>
            </a:r>
            <a:r>
              <a:rPr lang="en-US" sz="1600" dirty="0">
                <a:solidFill>
                  <a:srgbClr val="FFFFFF"/>
                </a:solidFill>
              </a:rPr>
              <a:t>, Las </a:t>
            </a:r>
            <a:r>
              <a:rPr lang="en-US" sz="1600" dirty="0" err="1">
                <a:solidFill>
                  <a:srgbClr val="FFFFFF"/>
                </a:solidFill>
              </a:rPr>
              <a:t>Campanas</a:t>
            </a:r>
            <a:r>
              <a:rPr lang="en-US" sz="1600" dirty="0">
                <a:solidFill>
                  <a:srgbClr val="FFFFFF"/>
                </a:solidFill>
              </a:rPr>
              <a:t> Observatory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012" y="1558600"/>
            <a:ext cx="3072766" cy="513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246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I Spend a Year Doing?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Corrected images taken by the Clio instrument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First corrected one data set, took coefficients from those, applied them to another data set w/ two stars and voila!</a:t>
            </a:r>
          </a:p>
          <a:p>
            <a:endParaRPr lang="en-US" sz="2800" dirty="0"/>
          </a:p>
          <a:p>
            <a:r>
              <a:rPr lang="en-US" sz="2800" dirty="0"/>
              <a:t>Hands on activities as well</a:t>
            </a:r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502" y="5867950"/>
            <a:ext cx="675298" cy="90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162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Terms and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Ints &amp; Counts?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Linearity?</a:t>
            </a:r>
          </a:p>
          <a:p>
            <a:pPr lvl="1"/>
            <a:r>
              <a:rPr lang="en-US" sz="2400" dirty="0"/>
              <a:t>A linear detector will record 2x the counts with a star 2x as bright or when you integrate for 2x as long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Python: Coding language</a:t>
            </a:r>
          </a:p>
          <a:p>
            <a:pPr lvl="1"/>
            <a:r>
              <a:rPr lang="en-US" sz="2400" dirty="0"/>
              <a:t>I used several external packages in python to assist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502" y="5867950"/>
            <a:ext cx="675298" cy="90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614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of My Code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502" y="5867950"/>
            <a:ext cx="675298" cy="90152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23" y="1296954"/>
            <a:ext cx="10658893" cy="525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900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of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Had to read in every picture’s exposure and brightness count, and devised a way to linearize the pictures to correct them through an equation.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Tested second, third, and fourth order equations to see which fit the data the most</a:t>
            </a:r>
          </a:p>
          <a:p>
            <a:endParaRPr lang="en-US" sz="2800" dirty="0"/>
          </a:p>
          <a:p>
            <a:r>
              <a:rPr lang="en-US" sz="2800" dirty="0"/>
              <a:t>Devised error plots as well to view where fits diverged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502" y="5867950"/>
            <a:ext cx="675298" cy="90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216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Fruits of My Labor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Calibrated the counts to the fourth order</a:t>
            </a:r>
          </a:p>
          <a:p>
            <a:endParaRPr lang="en-US" sz="2800" dirty="0"/>
          </a:p>
          <a:p>
            <a:r>
              <a:rPr lang="en-US" sz="2800" dirty="0"/>
              <a:t>Took coefficients from that and applied to another data set</a:t>
            </a:r>
          </a:p>
          <a:p>
            <a:endParaRPr lang="en-US" sz="2800" dirty="0"/>
          </a:p>
          <a:p>
            <a:r>
              <a:rPr lang="en-US" sz="2800" dirty="0"/>
              <a:t>Therefore, multiple data sets can be calibrated through this method.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502" y="5867950"/>
            <a:ext cx="675298" cy="90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933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Corrected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502" y="5867950"/>
            <a:ext cx="675298" cy="9015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929" y="1362270"/>
            <a:ext cx="3407422" cy="25342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472" y="1676905"/>
            <a:ext cx="3810000" cy="190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472" y="4413711"/>
            <a:ext cx="3810000" cy="1905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929" y="4100743"/>
            <a:ext cx="3407422" cy="253427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22920" y="2454221"/>
            <a:ext cx="1595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Before: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1172" y="5135378"/>
            <a:ext cx="1595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After:</a:t>
            </a:r>
          </a:p>
        </p:txBody>
      </p:sp>
    </p:spTree>
    <p:extLst>
      <p:ext uri="{BB962C8B-B14F-4D97-AF65-F5344CB8AC3E}">
        <p14:creationId xmlns:p14="http://schemas.microsoft.com/office/powerpoint/2010/main" val="3898688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153</TotalTime>
  <Words>304</Words>
  <Application>Microsoft Office PowerPoint</Application>
  <PresentationFormat>Widescreen</PresentationFormat>
  <Paragraphs>56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ＭＳ Ｐゴシック</vt:lpstr>
      <vt:lpstr>Arial</vt:lpstr>
      <vt:lpstr>Calibri</vt:lpstr>
      <vt:lpstr>Century Gothic</vt:lpstr>
      <vt:lpstr>Wingdings 3</vt:lpstr>
      <vt:lpstr>Ion</vt:lpstr>
      <vt:lpstr>Calibrating Clio  Or how I needed 4 months to generate 1 graph</vt:lpstr>
      <vt:lpstr>Adaptive Optics 101</vt:lpstr>
      <vt:lpstr>Magellan AO System</vt:lpstr>
      <vt:lpstr>What Did I Spend a Year Doing?</vt:lpstr>
      <vt:lpstr>Relevant Terms and Information</vt:lpstr>
      <vt:lpstr>Picture of My Code</vt:lpstr>
      <vt:lpstr>Explanation of Code</vt:lpstr>
      <vt:lpstr>Fruits of My Labor</vt:lpstr>
      <vt:lpstr>Corrected Data</vt:lpstr>
      <vt:lpstr>Impact on Modern Astronomy</vt:lpstr>
      <vt:lpstr>Thank Yous and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Bohlman</dc:creator>
  <cp:lastModifiedBy>Chris Bohlman</cp:lastModifiedBy>
  <cp:revision>19</cp:revision>
  <dcterms:created xsi:type="dcterms:W3CDTF">2017-01-26T17:25:47Z</dcterms:created>
  <dcterms:modified xsi:type="dcterms:W3CDTF">2017-03-10T22:29:07Z</dcterms:modified>
</cp:coreProperties>
</file>