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A1FC-07BF-4C5A-B004-FC8E020E138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AD75-5538-478F-9BAE-4CE77A05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BCBE6-3ACD-49C5-A379-1EDE82F1D0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0" y="1604865"/>
            <a:ext cx="8825658" cy="2448985"/>
          </a:xfrm>
        </p:spPr>
        <p:txBody>
          <a:bodyPr/>
          <a:lstStyle/>
          <a:p>
            <a:r>
              <a:rPr lang="en-US" dirty="0"/>
              <a:t>Linearizing the Clio</a:t>
            </a:r>
            <a:br>
              <a:rPr lang="en-US" dirty="0"/>
            </a:br>
            <a:r>
              <a:rPr lang="en-US" dirty="0"/>
              <a:t>Detector</a:t>
            </a:r>
            <a:br>
              <a:rPr lang="en-US" dirty="0"/>
            </a:br>
            <a:r>
              <a:rPr lang="en-US" sz="2000" dirty="0"/>
              <a:t> Or how I needed 4 months to generate 1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0" y="4539042"/>
            <a:ext cx="8825658" cy="1510065"/>
          </a:xfrm>
        </p:spPr>
        <p:txBody>
          <a:bodyPr>
            <a:noAutofit/>
          </a:bodyPr>
          <a:lstStyle/>
          <a:p>
            <a:r>
              <a:rPr lang="en-US" sz="2800" dirty="0"/>
              <a:t>By Chris Bohlman</a:t>
            </a:r>
          </a:p>
          <a:p>
            <a:r>
              <a:rPr lang="en-US" sz="2800" dirty="0"/>
              <a:t>Mentor: Dr. Katie Morzinski</a:t>
            </a:r>
          </a:p>
          <a:p>
            <a:r>
              <a:rPr lang="en-US" sz="2800" dirty="0"/>
              <a:t>Steward observatory, UA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5" y="1040244"/>
            <a:ext cx="2539682" cy="33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606" y="4534035"/>
            <a:ext cx="1682320" cy="15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Yous</a:t>
            </a:r>
            <a:r>
              <a:rPr lang="en-US" dirty="0"/>
              <a:t>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Katie Morzinski, my mentor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Entire </a:t>
            </a:r>
            <a:r>
              <a:rPr lang="en-US" sz="2800" dirty="0" err="1"/>
              <a:t>MagAO</a:t>
            </a:r>
            <a:r>
              <a:rPr lang="en-US" sz="2800" dirty="0"/>
              <a:t> staff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Susan Brew and the Space Grant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that is too complicated for my normal presentation but can come up in questions should go right here.</a:t>
            </a:r>
          </a:p>
        </p:txBody>
      </p:sp>
    </p:spTree>
    <p:extLst>
      <p:ext uri="{BB962C8B-B14F-4D97-AF65-F5344CB8AC3E}">
        <p14:creationId xmlns:p14="http://schemas.microsoft.com/office/powerpoint/2010/main" val="249243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Optics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optics correct for disturbances of the atmosphere in astronomical image taking.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Requires a lot of in-depth coding and precise instruments</a:t>
            </a:r>
          </a:p>
          <a:p>
            <a:endParaRPr lang="en-US" sz="2800" dirty="0"/>
          </a:p>
          <a:p>
            <a:r>
              <a:rPr lang="en-US" sz="2800" dirty="0"/>
              <a:t>Using Python, I got to calibrate the images taken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Magellan AO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5" name="Picture 1" descr="magao_at_clay_beletsk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935" y="1479565"/>
            <a:ext cx="6830008" cy="528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08880" y="6431335"/>
            <a:ext cx="4945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Photo by Yuri </a:t>
            </a:r>
            <a:r>
              <a:rPr lang="en-US" sz="1600" dirty="0" err="1">
                <a:solidFill>
                  <a:srgbClr val="FFFFFF"/>
                </a:solidFill>
              </a:rPr>
              <a:t>Beletsky</a:t>
            </a:r>
            <a:r>
              <a:rPr lang="en-US" sz="1600" dirty="0">
                <a:solidFill>
                  <a:srgbClr val="FFFFFF"/>
                </a:solidFill>
              </a:rPr>
              <a:t>, Las </a:t>
            </a:r>
            <a:r>
              <a:rPr lang="en-US" sz="1600" dirty="0" err="1">
                <a:solidFill>
                  <a:srgbClr val="FFFFFF"/>
                </a:solidFill>
              </a:rPr>
              <a:t>Campanas</a:t>
            </a:r>
            <a:r>
              <a:rPr lang="en-US" sz="1600" dirty="0">
                <a:solidFill>
                  <a:srgbClr val="FFFFFF"/>
                </a:solidFill>
              </a:rPr>
              <a:t> Observatory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012" y="1558600"/>
            <a:ext cx="3072766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Spend My Year?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Corrected images taken by the Clio instrument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Calibrated one data set, took coefficients from those, applied them to another data set.</a:t>
            </a:r>
          </a:p>
          <a:p>
            <a:endParaRPr lang="en-US" sz="2800" dirty="0"/>
          </a:p>
          <a:p>
            <a:r>
              <a:rPr lang="en-US" sz="2800" dirty="0"/>
              <a:t>Hands on activities as well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Terms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055369" cy="4805082"/>
          </a:xfrm>
        </p:spPr>
        <p:txBody>
          <a:bodyPr>
            <a:noAutofit/>
          </a:bodyPr>
          <a:lstStyle/>
          <a:p>
            <a:r>
              <a:rPr lang="en-US" sz="2800" dirty="0"/>
              <a:t>Ints &amp; Counts?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Linearity?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Python: Coding language</a:t>
            </a:r>
          </a:p>
          <a:p>
            <a:pPr lvl="1"/>
            <a:r>
              <a:rPr lang="en-US" sz="2400" dirty="0"/>
              <a:t>I used several external packages in python to assist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29" y="2770561"/>
            <a:ext cx="4530818" cy="3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(All 400 lines!)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Had to read in every image’s exposure and brightness count, and devised a way to linearize the images to correct them through an equation.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Tested second, third, and fourth order equations to see which fit the data the most</a:t>
            </a:r>
          </a:p>
          <a:p>
            <a:endParaRPr lang="en-US" sz="2800" dirty="0"/>
          </a:p>
          <a:p>
            <a:r>
              <a:rPr lang="en-US" sz="2800" dirty="0"/>
              <a:t>Devised error plots as well to view where fits diverged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Fruits of My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Calibrated the counts to the fourth order</a:t>
            </a:r>
          </a:p>
          <a:p>
            <a:endParaRPr lang="en-US" sz="2800" dirty="0"/>
          </a:p>
          <a:p>
            <a:r>
              <a:rPr lang="en-US" sz="2800" dirty="0"/>
              <a:t>Took coefficients from that and applied to another data set</a:t>
            </a:r>
          </a:p>
          <a:p>
            <a:endParaRPr lang="en-US" sz="2800" dirty="0"/>
          </a:p>
          <a:p>
            <a:r>
              <a:rPr lang="en-US" sz="2800" dirty="0"/>
              <a:t>Therefore, multiple data sets can be calibrated through this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1676904"/>
            <a:ext cx="3810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4415377"/>
            <a:ext cx="3810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8" y="2275002"/>
            <a:ext cx="4805189" cy="35738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49278" y="2398572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9279" y="5137045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38986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Modern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Exoplanets have be found through linearization due to irregular counts</a:t>
            </a:r>
          </a:p>
          <a:p>
            <a:endParaRPr lang="en-US" sz="2800" dirty="0"/>
          </a:p>
          <a:p>
            <a:r>
              <a:rPr lang="en-US" sz="2800" dirty="0"/>
              <a:t>Can accurately measure the brightness of planets and stars with calibrated data</a:t>
            </a:r>
          </a:p>
          <a:p>
            <a:endParaRPr lang="en-US" sz="2800" dirty="0"/>
          </a:p>
          <a:p>
            <a:r>
              <a:rPr lang="en-US" sz="2800" dirty="0"/>
              <a:t>Leads to energy measurements through luminosity, distance, habitable planets.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311</Words>
  <Application>Microsoft Office PowerPoint</Application>
  <PresentationFormat>Widescreen</PresentationFormat>
  <Paragraphs>63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Wingdings 3</vt:lpstr>
      <vt:lpstr>Ion</vt:lpstr>
      <vt:lpstr>Linearizing the Clio Detector  Or how I needed 4 months to generate 1 graph</vt:lpstr>
      <vt:lpstr>Adaptive Optics 101</vt:lpstr>
      <vt:lpstr>Magellan AO System</vt:lpstr>
      <vt:lpstr>How Did I Spend My Year?</vt:lpstr>
      <vt:lpstr>Relevant Terms and Information</vt:lpstr>
      <vt:lpstr>Explanation of Code (All 400 lines!)</vt:lpstr>
      <vt:lpstr>Fruits of My Labor</vt:lpstr>
      <vt:lpstr>Corrected Data Visualization</vt:lpstr>
      <vt:lpstr>Impact on Modern Astronomy</vt:lpstr>
      <vt:lpstr>Thank Yous and Questions</vt:lpstr>
      <vt:lpstr>Reserve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Bohlman</dc:creator>
  <cp:lastModifiedBy>Chris Bohlman</cp:lastModifiedBy>
  <cp:revision>30</cp:revision>
  <dcterms:created xsi:type="dcterms:W3CDTF">2017-01-26T17:25:47Z</dcterms:created>
  <dcterms:modified xsi:type="dcterms:W3CDTF">2017-03-22T23:47:01Z</dcterms:modified>
</cp:coreProperties>
</file>