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32D"/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400" d="100"/>
          <a:sy n="400" d="100"/>
        </p:scale>
        <p:origin x="-14242" y="-24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C355-D728-7A4A-84D4-9994E4224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69FDC-58C8-5908-46DF-B79A137DE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A5AD-788E-5AA0-0891-B0EB20B4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BB0-D9A0-4DF2-A9D7-E76BB9E89DB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8CFA-84D8-32C4-F4DA-523BB817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13F53-5221-7C02-8AB1-7CAA662C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D398-A54C-4089-BE44-D4FCDD4368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58D3-109B-E4E0-9E2F-51656C43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F28D-A978-8BB7-AC4C-B777972B2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E0326-10A4-D66F-A703-28DE38AD9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3E58E-7F7F-1600-2BA4-54EC353A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BB0-D9A0-4DF2-A9D7-E76BB9E89DB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A8488-F520-2943-2948-0DF81A88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BA31C-4680-7D19-B113-C98683E0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D398-A54C-4089-BE44-D4FCDD4368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CD95-8D24-AB07-7435-8023A22B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5D1D1-7279-6A4E-0160-CA768D186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1A1B-73BC-6CD2-33E8-FA672432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BB0-D9A0-4DF2-A9D7-E76BB9E89DB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C0347-2838-3707-948F-DBEBA04B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C3914-B834-7B6C-D50B-BB9D2220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D398-A54C-4089-BE44-D4FCDD4368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2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23752-78F4-863B-A2BE-E1D3FBC9A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722AD-1EDF-D80E-DA6C-BA1391695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14BD-6C53-8B84-EC2F-A9C7E2A4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BB0-D9A0-4DF2-A9D7-E76BB9E89DB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89C23-FB68-68FC-2887-20B59BF0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5BD44-CCF0-5CA3-D6EB-269C4BEA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D398-A54C-4089-BE44-D4FCDD4368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7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08C6-AABC-ED38-CE5B-496812C6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6FBC-5F60-93F7-33AA-F9D31387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7E3F-BAD1-067C-FB67-B10405EF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BB0-D9A0-4DF2-A9D7-E76BB9E89DB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0E218-621A-3D08-B893-84000227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4DE9-8DCD-774B-1558-79E1FE86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D398-A54C-4089-BE44-D4FCDD4368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EB41-062C-C3E8-295A-280EBFE1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9480B-C1BA-398A-1857-4A7CAB66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E44F-BA16-10D6-7A2F-7A5BD506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BB0-D9A0-4DF2-A9D7-E76BB9E89DB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6960-AEF8-670D-9CEC-6C8B0993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2EEE-BB65-3B43-2A68-6E943B68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D398-A54C-4089-BE44-D4FCDD4368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1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A69C-C138-C950-5093-9CAA3936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B78D-F9AA-7712-1495-2E8A6ED60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A9AA4-DE78-F0B8-B726-BEA307704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1A03-A068-CAA2-EA09-D29F988D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BB0-D9A0-4DF2-A9D7-E76BB9E89DB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1BED9-8EEA-9418-A383-80BEF734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62FD2-E8E4-B8AC-A6F0-A9AF84C1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D398-A54C-4089-BE44-D4FCDD4368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2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2053-FA3F-A2C4-4376-57A1B246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03CA9-6E7B-2EF1-E298-7E95F773C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14321-B7FF-7F73-5083-6D2FC9C5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4AA1B-614F-3998-11E9-D6EE205C0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354E3-BEB7-8E51-B447-4C3DE6EC3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E9F24-B2F8-DDC0-D7FB-E2EB75E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BB0-D9A0-4DF2-A9D7-E76BB9E89DB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1948E-7A59-8BF4-F59F-8B8E37B1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04B0E-BB13-C63E-D602-E9895E11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D398-A54C-4089-BE44-D4FCDD4368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8114-6FF5-000A-A61F-ACDB226C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8DC24-9E49-ECFF-3149-8DBAC326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BB0-D9A0-4DF2-A9D7-E76BB9E89DB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F877B-B29A-A76F-10D1-4ED13715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7A9D9-00E4-BEE1-CAE2-CDCABC5C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D398-A54C-4089-BE44-D4FCDD4368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6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rawingsEvaluix"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8114-6FF5-000A-A61F-ACDB226C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8CA248-C7EB-74FA-76FE-5D4348D88F45}"/>
              </a:ext>
            </a:extLst>
          </p:cNvPr>
          <p:cNvCxnSpPr>
            <a:cxnSpLocks/>
          </p:cNvCxnSpPr>
          <p:nvPr userDrawn="1"/>
        </p:nvCxnSpPr>
        <p:spPr>
          <a:xfrm>
            <a:off x="696000" y="3327400"/>
            <a:ext cx="108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EEA306-11AC-7DEF-2455-C76134C31BF8}"/>
              </a:ext>
            </a:extLst>
          </p:cNvPr>
          <p:cNvCxnSpPr>
            <a:cxnSpLocks/>
          </p:cNvCxnSpPr>
          <p:nvPr userDrawn="1"/>
        </p:nvCxnSpPr>
        <p:spPr>
          <a:xfrm>
            <a:off x="696000" y="4997450"/>
            <a:ext cx="108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E1E4BE-E013-BABA-5212-DC4B401C745B}"/>
              </a:ext>
            </a:extLst>
          </p:cNvPr>
          <p:cNvCxnSpPr>
            <a:cxnSpLocks/>
          </p:cNvCxnSpPr>
          <p:nvPr userDrawn="1"/>
        </p:nvCxnSpPr>
        <p:spPr>
          <a:xfrm>
            <a:off x="2316000" y="1945482"/>
            <a:ext cx="0" cy="43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0F698E-8841-CA83-D316-E395D80D78B7}"/>
              </a:ext>
            </a:extLst>
          </p:cNvPr>
          <p:cNvCxnSpPr>
            <a:cxnSpLocks/>
          </p:cNvCxnSpPr>
          <p:nvPr userDrawn="1"/>
        </p:nvCxnSpPr>
        <p:spPr>
          <a:xfrm>
            <a:off x="4190838" y="1945482"/>
            <a:ext cx="0" cy="43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4ECAFA-BE43-E47A-AFC9-896BC38FBAE3}"/>
              </a:ext>
            </a:extLst>
          </p:cNvPr>
          <p:cNvCxnSpPr>
            <a:cxnSpLocks/>
          </p:cNvCxnSpPr>
          <p:nvPr userDrawn="1"/>
        </p:nvCxnSpPr>
        <p:spPr>
          <a:xfrm>
            <a:off x="6065676" y="1945482"/>
            <a:ext cx="0" cy="43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95B62E-BA8F-F7C9-4CBA-F12097071119}"/>
              </a:ext>
            </a:extLst>
          </p:cNvPr>
          <p:cNvCxnSpPr>
            <a:cxnSpLocks/>
          </p:cNvCxnSpPr>
          <p:nvPr userDrawn="1"/>
        </p:nvCxnSpPr>
        <p:spPr>
          <a:xfrm>
            <a:off x="7940514" y="1945482"/>
            <a:ext cx="0" cy="43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EBEB6C-B8C4-6319-B3F2-AB01DD95CDCF}"/>
              </a:ext>
            </a:extLst>
          </p:cNvPr>
          <p:cNvCxnSpPr>
            <a:cxnSpLocks/>
          </p:cNvCxnSpPr>
          <p:nvPr userDrawn="1"/>
        </p:nvCxnSpPr>
        <p:spPr>
          <a:xfrm>
            <a:off x="9815350" y="1945482"/>
            <a:ext cx="0" cy="43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2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D173F-D63C-2F08-F466-5738EB55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BB0-D9A0-4DF2-A9D7-E76BB9E89DB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2111F-419E-4497-690A-2E1E4DD0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90829-1FF6-CAB9-1896-621B795B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D398-A54C-4089-BE44-D4FCDD4368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2A13-42BB-C237-8D6E-5F162B57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DDA1-51F6-5AE6-FCDF-91FBC154C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FDFD-0116-3EBE-818D-B46517BEE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F0FE2-6F92-0E76-3929-42C6E12E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BB0-D9A0-4DF2-A9D7-E76BB9E89DB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D24A-B51E-8986-9D0C-0708F2BB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90094-D180-3B51-9BF4-1881D436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D398-A54C-4089-BE44-D4FCDD4368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C60A8-DB33-FFAC-A4EF-5F6A3486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63BB4-BA93-3B20-8389-59362C07B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E81D-2E81-8E24-6870-A8386459C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71BB0-D9A0-4DF2-A9D7-E76BB9E89DB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6134-440F-65FD-E2B9-719370D3F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8BF9-4201-5A59-776F-8A5F97DF7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C2D398-A54C-4089-BE44-D4FCDD4368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png"/><Relationship Id="rId5" Type="http://schemas.openxmlformats.org/officeDocument/2006/relationships/image" Target="../media/image6.svg"/><Relationship Id="rId15" Type="http://schemas.openxmlformats.org/officeDocument/2006/relationships/image" Target="../media/image14.png"/><Relationship Id="rId10" Type="http://schemas.openxmlformats.org/officeDocument/2006/relationships/image" Target="../media/image5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84458A1-CC2F-C3F5-6124-5FA886F0B65E}"/>
              </a:ext>
            </a:extLst>
          </p:cNvPr>
          <p:cNvSpPr/>
          <p:nvPr/>
        </p:nvSpPr>
        <p:spPr>
          <a:xfrm>
            <a:off x="9578619" y="114170"/>
            <a:ext cx="2362200" cy="1653540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5F2044-B5E2-3934-5F8F-414776495653}"/>
              </a:ext>
            </a:extLst>
          </p:cNvPr>
          <p:cNvGrpSpPr/>
          <p:nvPr/>
        </p:nvGrpSpPr>
        <p:grpSpPr>
          <a:xfrm>
            <a:off x="966248" y="2326740"/>
            <a:ext cx="914400" cy="923330"/>
            <a:chOff x="1284572" y="1040206"/>
            <a:chExt cx="914400" cy="9233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C52950-D495-7028-C1D3-4682C058F2B2}"/>
                </a:ext>
              </a:extLst>
            </p:cNvPr>
            <p:cNvGrpSpPr/>
            <p:nvPr/>
          </p:nvGrpSpPr>
          <p:grpSpPr>
            <a:xfrm>
              <a:off x="1284572" y="1044671"/>
              <a:ext cx="914400" cy="914400"/>
              <a:chOff x="1284572" y="1056373"/>
              <a:chExt cx="914400" cy="9144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EE86D1D-A4F3-151A-4BBE-813238AD751F}"/>
                  </a:ext>
                </a:extLst>
              </p:cNvPr>
              <p:cNvGrpSpPr/>
              <p:nvPr/>
            </p:nvGrpSpPr>
            <p:grpSpPr>
              <a:xfrm>
                <a:off x="1284572" y="1056373"/>
                <a:ext cx="914400" cy="914400"/>
                <a:chOff x="3250532" y="3182353"/>
                <a:chExt cx="914400" cy="914400"/>
              </a:xfrm>
            </p:grpSpPr>
            <p:pic>
              <p:nvPicPr>
                <p:cNvPr id="11" name="Graphic 10" descr="Single gear with solid fill">
                  <a:extLst>
                    <a:ext uri="{FF2B5EF4-FFF2-40B4-BE49-F238E27FC236}">
                      <a16:creationId xmlns:a16="http://schemas.microsoft.com/office/drawing/2014/main" id="{00364258-926F-2AEE-5B07-74430D474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0532" y="318235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CE04EA1-DEFD-AF7F-CB66-B2F35FD37721}"/>
                    </a:ext>
                  </a:extLst>
                </p:cNvPr>
                <p:cNvSpPr/>
                <p:nvPr/>
              </p:nvSpPr>
              <p:spPr>
                <a:xfrm>
                  <a:off x="3558970" y="348364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09153B6-54F5-A64C-6CAA-9BCEF5A51F87}"/>
                  </a:ext>
                </a:extLst>
              </p:cNvPr>
              <p:cNvSpPr/>
              <p:nvPr/>
            </p:nvSpPr>
            <p:spPr>
              <a:xfrm>
                <a:off x="1597772" y="1369573"/>
                <a:ext cx="288000" cy="288000"/>
              </a:xfrm>
              <a:prstGeom prst="ellipse">
                <a:avLst/>
              </a:prstGeom>
              <a:solidFill>
                <a:srgbClr val="19232D"/>
              </a:solidFill>
              <a:ln>
                <a:solidFill>
                  <a:srgbClr val="1923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969D9B-C535-1892-3302-207C4B79D762}"/>
                </a:ext>
              </a:extLst>
            </p:cNvPr>
            <p:cNvSpPr txBox="1"/>
            <p:nvPr/>
          </p:nvSpPr>
          <p:spPr>
            <a:xfrm>
              <a:off x="1542143" y="1040206"/>
              <a:ext cx="3992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i="1" dirty="0">
                  <a:effectLst>
                    <a:glow rad="38100">
                      <a:schemeClr val="bg1">
                        <a:alpha val="80000"/>
                      </a:schemeClr>
                    </a:glow>
                  </a:effectLst>
                  <a:latin typeface="High Tower Text" panose="02040502050506030303" pitchFamily="18" charset="0"/>
                </a:rPr>
                <a:t>i</a:t>
              </a:r>
              <a:endParaRPr lang="en-US" sz="5400" i="1" dirty="0">
                <a:effectLst>
                  <a:glow rad="38100">
                    <a:schemeClr val="bg1">
                      <a:alpha val="80000"/>
                    </a:schemeClr>
                  </a:glow>
                </a:effectLst>
                <a:latin typeface="High Tower Text" panose="02040502050506030303" pitchFamily="18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9B7C6B5-3A9A-BA84-E437-0ED50540385C}"/>
              </a:ext>
            </a:extLst>
          </p:cNvPr>
          <p:cNvSpPr txBox="1"/>
          <p:nvPr/>
        </p:nvSpPr>
        <p:spPr>
          <a:xfrm>
            <a:off x="655100" y="1902484"/>
            <a:ext cx="15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infosettings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Title 90">
            <a:extLst>
              <a:ext uri="{FF2B5EF4-FFF2-40B4-BE49-F238E27FC236}">
                <a16:creationId xmlns:a16="http://schemas.microsoft.com/office/drawing/2014/main" id="{E7E0C149-45E7-731D-A967-6BA22BAD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General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4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5A0156D-9317-6A9D-B51E-3BF5A040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Manipulation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CBE3C9-820D-88F0-A40A-C9E9BBAB478C}"/>
              </a:ext>
            </a:extLst>
          </p:cNvPr>
          <p:cNvGrpSpPr/>
          <p:nvPr/>
        </p:nvGrpSpPr>
        <p:grpSpPr>
          <a:xfrm>
            <a:off x="696578" y="2196822"/>
            <a:ext cx="1422964" cy="1080000"/>
            <a:chOff x="4047176" y="876300"/>
            <a:chExt cx="1422964" cy="1080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806E4FF-4E3F-313D-FC2B-4E7A786C73CB}"/>
                </a:ext>
              </a:extLst>
            </p:cNvPr>
            <p:cNvCxnSpPr>
              <a:cxnSpLocks/>
            </p:cNvCxnSpPr>
            <p:nvPr/>
          </p:nvCxnSpPr>
          <p:spPr>
            <a:xfrm>
              <a:off x="4399915" y="876300"/>
              <a:ext cx="0" cy="108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A6D1A2-F365-12B9-F03E-60074FF430FF}"/>
                </a:ext>
              </a:extLst>
            </p:cNvPr>
            <p:cNvCxnSpPr>
              <a:cxnSpLocks/>
            </p:cNvCxnSpPr>
            <p:nvPr/>
          </p:nvCxnSpPr>
          <p:spPr>
            <a:xfrm>
              <a:off x="4390140" y="1416300"/>
              <a:ext cx="10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310B24B-F4FD-41B2-4DD6-908D29360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3415" y="1067447"/>
              <a:ext cx="933450" cy="697706"/>
            </a:xfrm>
            <a:prstGeom prst="bentConnector3">
              <a:avLst>
                <a:gd name="adj1" fmla="val 66071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C6D2C955-EAC6-08FF-5DEF-9538E6996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3415" y="1067447"/>
              <a:ext cx="933450" cy="697706"/>
            </a:xfrm>
            <a:prstGeom prst="bentConnector3">
              <a:avLst>
                <a:gd name="adj1" fmla="val 33929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C23BE62-CDC2-2CB3-D6F4-C566A3365FE4}"/>
                    </a:ext>
                  </a:extLst>
                </p:cNvPr>
                <p:cNvSpPr txBox="1"/>
                <p:nvPr/>
              </p:nvSpPr>
              <p:spPr>
                <a:xfrm>
                  <a:off x="4047176" y="1625730"/>
                  <a:ext cx="3478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de-DE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C23BE62-CDC2-2CB3-D6F4-C566A3365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176" y="1625730"/>
                  <a:ext cx="34785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263" r="-1578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4C048B8-CB83-832B-8222-02BD75DB4387}"/>
                    </a:ext>
                  </a:extLst>
                </p:cNvPr>
                <p:cNvSpPr txBox="1"/>
                <p:nvPr/>
              </p:nvSpPr>
              <p:spPr>
                <a:xfrm>
                  <a:off x="4231294" y="928283"/>
                  <a:ext cx="1747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4C048B8-CB83-832B-8222-02BD75DB4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294" y="928283"/>
                  <a:ext cx="17472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1034" r="-3448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57BB57-1E9A-CBE6-C4AF-0E916526128E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406020" y="1066783"/>
              <a:ext cx="540000" cy="664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DFF73E-D42A-D10C-B59B-CC0D57A6EE9F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4395028" y="1764230"/>
              <a:ext cx="540000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340F2E-B214-31E3-16D8-DED4C42BC224}"/>
              </a:ext>
            </a:extLst>
          </p:cNvPr>
          <p:cNvGrpSpPr/>
          <p:nvPr/>
        </p:nvGrpSpPr>
        <p:grpSpPr>
          <a:xfrm>
            <a:off x="2880056" y="2196822"/>
            <a:ext cx="1080000" cy="1080000"/>
            <a:chOff x="7312497" y="1362729"/>
            <a:chExt cx="1080000" cy="10800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433F543-6476-495B-AF6E-A615BBAE7C05}"/>
                </a:ext>
              </a:extLst>
            </p:cNvPr>
            <p:cNvCxnSpPr>
              <a:cxnSpLocks/>
            </p:cNvCxnSpPr>
            <p:nvPr/>
          </p:nvCxnSpPr>
          <p:spPr>
            <a:xfrm>
              <a:off x="7852497" y="1362729"/>
              <a:ext cx="0" cy="108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5B4821-B7EB-2161-D3B2-9C50C8EE79AC}"/>
                </a:ext>
              </a:extLst>
            </p:cNvPr>
            <p:cNvCxnSpPr>
              <a:cxnSpLocks/>
            </p:cNvCxnSpPr>
            <p:nvPr/>
          </p:nvCxnSpPr>
          <p:spPr>
            <a:xfrm>
              <a:off x="7312497" y="1902729"/>
              <a:ext cx="10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E8CDCF0-216A-DCA4-6537-364947FF59E2}"/>
                </a:ext>
              </a:extLst>
            </p:cNvPr>
            <p:cNvGrpSpPr/>
            <p:nvPr/>
          </p:nvGrpSpPr>
          <p:grpSpPr>
            <a:xfrm>
              <a:off x="7312497" y="1578729"/>
              <a:ext cx="1080000" cy="648000"/>
              <a:chOff x="7302565" y="1578729"/>
              <a:chExt cx="1080000" cy="648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C6B9F2-EE49-F359-1D28-062E02A72EAB}"/>
                  </a:ext>
                </a:extLst>
              </p:cNvPr>
              <p:cNvSpPr/>
              <p:nvPr/>
            </p:nvSpPr>
            <p:spPr>
              <a:xfrm>
                <a:off x="7626565" y="1578729"/>
                <a:ext cx="432000" cy="64800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BFD005-3FFB-0E85-AA3D-21ED78325B9A}"/>
                  </a:ext>
                </a:extLst>
              </p:cNvPr>
              <p:cNvCxnSpPr>
                <a:stCxn id="17" idx="0"/>
              </p:cNvCxnSpPr>
              <p:nvPr/>
            </p:nvCxnSpPr>
            <p:spPr>
              <a:xfrm>
                <a:off x="7842565" y="1578729"/>
                <a:ext cx="54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C8A7774-EF5E-52DD-5744-2E18D508D8AE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>
                <a:off x="7302565" y="2226729"/>
                <a:ext cx="54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4AC421D-6D30-8B96-E118-82DBD3692B0F}"/>
                </a:ext>
              </a:extLst>
            </p:cNvPr>
            <p:cNvGrpSpPr/>
            <p:nvPr/>
          </p:nvGrpSpPr>
          <p:grpSpPr>
            <a:xfrm rot="20376318">
              <a:off x="7312497" y="1578736"/>
              <a:ext cx="1080000" cy="647987"/>
              <a:chOff x="7302565" y="1578729"/>
              <a:chExt cx="1080000" cy="64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FFFC42F-01D2-29B7-9E18-B0750AEACCA7}"/>
                  </a:ext>
                </a:extLst>
              </p:cNvPr>
              <p:cNvSpPr/>
              <p:nvPr/>
            </p:nvSpPr>
            <p:spPr>
              <a:xfrm>
                <a:off x="7626565" y="1578729"/>
                <a:ext cx="432000" cy="64800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78F5E7C-13E3-4FD2-E521-FCA4B592A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8565" y="1578729"/>
                <a:ext cx="324000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F600794-2A59-CCD8-0090-A7D8C1ACD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2565" y="2226729"/>
                <a:ext cx="324000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1D4813C-3928-5514-8291-4D018DB96122}"/>
                </a:ext>
              </a:extLst>
            </p:cNvPr>
            <p:cNvSpPr/>
            <p:nvPr/>
          </p:nvSpPr>
          <p:spPr>
            <a:xfrm>
              <a:off x="8141623" y="1410862"/>
              <a:ext cx="242241" cy="256011"/>
            </a:xfrm>
            <a:prstGeom prst="arc">
              <a:avLst>
                <a:gd name="adj1" fmla="val 16125135"/>
                <a:gd name="adj2" fmla="val 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FADAE64-8A3A-88ED-EF35-4B4819B754DF}"/>
              </a:ext>
            </a:extLst>
          </p:cNvPr>
          <p:cNvSpPr txBox="1"/>
          <p:nvPr/>
        </p:nvSpPr>
        <p:spPr>
          <a:xfrm>
            <a:off x="631676" y="1859864"/>
            <a:ext cx="15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hys</a:t>
            </a:r>
            <a:r>
              <a:rPr lang="de-DE" dirty="0">
                <a:solidFill>
                  <a:schemeClr val="bg1"/>
                </a:solidFill>
              </a:rPr>
              <a:t> norm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736EBB-410D-3AD0-8105-CD1DA1B6424D}"/>
              </a:ext>
            </a:extLst>
          </p:cNvPr>
          <p:cNvSpPr txBox="1"/>
          <p:nvPr/>
        </p:nvSpPr>
        <p:spPr>
          <a:xfrm>
            <a:off x="2280127" y="1859864"/>
            <a:ext cx="199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slope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correction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05F87F-657D-CEF5-F635-B6B75054CA87}"/>
              </a:ext>
            </a:extLst>
          </p:cNvPr>
          <p:cNvGrpSpPr/>
          <p:nvPr/>
        </p:nvGrpSpPr>
        <p:grpSpPr>
          <a:xfrm>
            <a:off x="4767793" y="2196822"/>
            <a:ext cx="1167060" cy="1080000"/>
            <a:chOff x="4513101" y="2218143"/>
            <a:chExt cx="1167060" cy="108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1A53C1-5A28-9D90-6906-9F9F95E90CD0}"/>
                </a:ext>
              </a:extLst>
            </p:cNvPr>
            <p:cNvCxnSpPr>
              <a:cxnSpLocks/>
            </p:cNvCxnSpPr>
            <p:nvPr/>
          </p:nvCxnSpPr>
          <p:spPr>
            <a:xfrm>
              <a:off x="5053101" y="2218143"/>
              <a:ext cx="0" cy="108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F6E66E-08D2-5DA6-D401-AAAD9E35896E}"/>
                </a:ext>
              </a:extLst>
            </p:cNvPr>
            <p:cNvCxnSpPr>
              <a:cxnSpLocks/>
            </p:cNvCxnSpPr>
            <p:nvPr/>
          </p:nvCxnSpPr>
          <p:spPr>
            <a:xfrm>
              <a:off x="4513101" y="2758143"/>
              <a:ext cx="10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451C4EE-B4D2-719D-6D09-C7EAA193673C}"/>
                </a:ext>
              </a:extLst>
            </p:cNvPr>
            <p:cNvGrpSpPr/>
            <p:nvPr/>
          </p:nvGrpSpPr>
          <p:grpSpPr>
            <a:xfrm>
              <a:off x="4513101" y="2434143"/>
              <a:ext cx="1080000" cy="648000"/>
              <a:chOff x="7302565" y="1578729"/>
              <a:chExt cx="1080000" cy="64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80F20A-2D4E-77DF-9E73-14BFB1F2DB4E}"/>
                  </a:ext>
                </a:extLst>
              </p:cNvPr>
              <p:cNvSpPr/>
              <p:nvPr/>
            </p:nvSpPr>
            <p:spPr>
              <a:xfrm>
                <a:off x="7626565" y="1578729"/>
                <a:ext cx="432000" cy="64800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480773-57C4-14AE-473F-969E061DBAC3}"/>
                  </a:ext>
                </a:extLst>
              </p:cNvPr>
              <p:cNvCxnSpPr>
                <a:stCxn id="14" idx="0"/>
              </p:cNvCxnSpPr>
              <p:nvPr/>
            </p:nvCxnSpPr>
            <p:spPr>
              <a:xfrm>
                <a:off x="7842565" y="1578729"/>
                <a:ext cx="54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13894F8-E2FD-F69E-E371-64F0B542A0D3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>
              <a:xfrm>
                <a:off x="7302565" y="2226729"/>
                <a:ext cx="54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774D504-487E-2935-354E-1D625F9FF987}"/>
                </a:ext>
              </a:extLst>
            </p:cNvPr>
            <p:cNvSpPr/>
            <p:nvPr/>
          </p:nvSpPr>
          <p:spPr>
            <a:xfrm>
              <a:off x="5300261" y="2259435"/>
              <a:ext cx="242241" cy="256011"/>
            </a:xfrm>
            <a:prstGeom prst="arc">
              <a:avLst>
                <a:gd name="adj1" fmla="val 16125135"/>
                <a:gd name="adj2" fmla="val 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BF0511-6428-FD58-89A5-4B85989E75FB}"/>
                </a:ext>
              </a:extLst>
            </p:cNvPr>
            <p:cNvGrpSpPr/>
            <p:nvPr/>
          </p:nvGrpSpPr>
          <p:grpSpPr>
            <a:xfrm>
              <a:off x="4558719" y="2375231"/>
              <a:ext cx="1092822" cy="801342"/>
              <a:chOff x="4568695" y="2425180"/>
              <a:chExt cx="1092822" cy="801342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B307AAE-8D3D-9EE1-72B3-AE547C3BF035}"/>
                  </a:ext>
                </a:extLst>
              </p:cNvPr>
              <p:cNvCxnSpPr>
                <a:cxnSpLocks/>
              </p:cNvCxnSpPr>
              <p:nvPr/>
            </p:nvCxnSpPr>
            <p:spPr>
              <a:xfrm rot="20376318">
                <a:off x="4708129" y="2425180"/>
                <a:ext cx="720000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F79C5D0-52CA-A903-0315-68FED27C0634}"/>
                  </a:ext>
                </a:extLst>
              </p:cNvPr>
              <p:cNvCxnSpPr>
                <a:cxnSpLocks/>
              </p:cNvCxnSpPr>
              <p:nvPr/>
            </p:nvCxnSpPr>
            <p:spPr>
              <a:xfrm rot="21240000">
                <a:off x="4568695" y="3162610"/>
                <a:ext cx="324000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0AE9FD8-9A12-BCB5-C0BA-B3ADD75BE7EE}"/>
                  </a:ext>
                </a:extLst>
              </p:cNvPr>
              <p:cNvCxnSpPr>
                <a:cxnSpLocks/>
              </p:cNvCxnSpPr>
              <p:nvPr/>
            </p:nvCxnSpPr>
            <p:spPr>
              <a:xfrm rot="21660000">
                <a:off x="4569527" y="3188737"/>
                <a:ext cx="720000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E2ED439-FF73-2A00-EE5E-6F37652E6D2B}"/>
                  </a:ext>
                </a:extLst>
              </p:cNvPr>
              <p:cNvCxnSpPr>
                <a:cxnSpLocks/>
              </p:cNvCxnSpPr>
              <p:nvPr/>
            </p:nvCxnSpPr>
            <p:spPr>
              <a:xfrm rot="20820000">
                <a:off x="4812646" y="2528101"/>
                <a:ext cx="0" cy="648000"/>
              </a:xfrm>
              <a:prstGeom prst="line">
                <a:avLst/>
              </a:prstGeom>
              <a:ln>
                <a:solidFill>
                  <a:srgbClr val="E97132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6FB474B-B981-1D53-C9C1-7EE85719E8B9}"/>
                  </a:ext>
                </a:extLst>
              </p:cNvPr>
              <p:cNvCxnSpPr>
                <a:cxnSpLocks/>
              </p:cNvCxnSpPr>
              <p:nvPr/>
            </p:nvCxnSpPr>
            <p:spPr>
              <a:xfrm rot="22080000">
                <a:off x="5305421" y="2578522"/>
                <a:ext cx="0" cy="648000"/>
              </a:xfrm>
              <a:prstGeom prst="line">
                <a:avLst/>
              </a:prstGeom>
              <a:ln>
                <a:solidFill>
                  <a:srgbClr val="E97132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F30D53D-7CEB-6C0A-25A7-429A1FC29E78}"/>
                  </a:ext>
                </a:extLst>
              </p:cNvPr>
              <p:cNvCxnSpPr>
                <a:cxnSpLocks/>
              </p:cNvCxnSpPr>
              <p:nvPr/>
            </p:nvCxnSpPr>
            <p:spPr>
              <a:xfrm rot="22500000">
                <a:off x="5337517" y="2632217"/>
                <a:ext cx="324000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0A4AA40-B942-0F26-3621-726B692AA42C}"/>
                </a:ext>
              </a:extLst>
            </p:cNvPr>
            <p:cNvSpPr/>
            <p:nvPr/>
          </p:nvSpPr>
          <p:spPr>
            <a:xfrm rot="1915725">
              <a:off x="5437920" y="2432347"/>
              <a:ext cx="242241" cy="256011"/>
            </a:xfrm>
            <a:prstGeom prst="arc">
              <a:avLst>
                <a:gd name="adj1" fmla="val 16125135"/>
                <a:gd name="adj2" fmla="val 0"/>
              </a:avLst>
            </a:prstGeom>
            <a:ln>
              <a:solidFill>
                <a:schemeClr val="bg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D256C43-25D4-2423-9D3F-52B433D983EB}"/>
              </a:ext>
            </a:extLst>
          </p:cNvPr>
          <p:cNvSpPr txBox="1"/>
          <p:nvPr/>
        </p:nvSpPr>
        <p:spPr>
          <a:xfrm>
            <a:off x="4104921" y="1859864"/>
            <a:ext cx="199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rmv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opening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F9877D-A97B-F182-FE5E-BC6B390816B1}"/>
              </a:ext>
            </a:extLst>
          </p:cNvPr>
          <p:cNvSpPr txBox="1"/>
          <p:nvPr/>
        </p:nvSpPr>
        <p:spPr>
          <a:xfrm>
            <a:off x="6005513" y="1859864"/>
            <a:ext cx="199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num</a:t>
            </a:r>
            <a:r>
              <a:rPr lang="de-DE" dirty="0">
                <a:solidFill>
                  <a:schemeClr val="bg1"/>
                </a:solidFill>
              </a:rPr>
              <a:t> derivative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5078C-07D9-D035-176C-592FED5E0E84}"/>
              </a:ext>
            </a:extLst>
          </p:cNvPr>
          <p:cNvSpPr txBox="1"/>
          <p:nvPr/>
        </p:nvSpPr>
        <p:spPr>
          <a:xfrm>
            <a:off x="7893952" y="1859864"/>
            <a:ext cx="199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num</a:t>
            </a:r>
            <a:r>
              <a:rPr lang="de-DE" dirty="0">
                <a:solidFill>
                  <a:schemeClr val="bg1"/>
                </a:solidFill>
              </a:rPr>
              <a:t> integral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23AEC26-E3BD-5818-3B34-44B2D3AF3FD7}"/>
              </a:ext>
            </a:extLst>
          </p:cNvPr>
          <p:cNvGrpSpPr/>
          <p:nvPr/>
        </p:nvGrpSpPr>
        <p:grpSpPr>
          <a:xfrm>
            <a:off x="10168732" y="2279622"/>
            <a:ext cx="914400" cy="914400"/>
            <a:chOff x="10168732" y="2291371"/>
            <a:chExt cx="914400" cy="914400"/>
          </a:xfrm>
        </p:grpSpPr>
        <p:pic>
          <p:nvPicPr>
            <p:cNvPr id="66" name="Graphic 65" descr="Sound Medium with solid fill">
              <a:extLst>
                <a:ext uri="{FF2B5EF4-FFF2-40B4-BE49-F238E27FC236}">
                  <a16:creationId xmlns:a16="http://schemas.microsoft.com/office/drawing/2014/main" id="{EFE60131-9660-D612-3D86-E9C6403FD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68732" y="2291371"/>
              <a:ext cx="914400" cy="914400"/>
            </a:xfrm>
            <a:prstGeom prst="rect">
              <a:avLst/>
            </a:prstGeom>
          </p:spPr>
        </p:pic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59BB819-5670-76C4-9EF5-E56395D075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5932" y="2388571"/>
              <a:ext cx="720000" cy="720000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>
              <a:glow rad="63500">
                <a:srgbClr val="19232D"/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B2C615-A617-EE1C-CD89-6C74A724450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265932" y="2388571"/>
              <a:ext cx="720000" cy="720000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>
              <a:glow rad="63500">
                <a:srgbClr val="19232D"/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AE97C25-C482-683C-073A-1F6BD794B38D}"/>
              </a:ext>
            </a:extLst>
          </p:cNvPr>
          <p:cNvSpPr txBox="1"/>
          <p:nvPr/>
        </p:nvSpPr>
        <p:spPr>
          <a:xfrm>
            <a:off x="9711873" y="1859864"/>
            <a:ext cx="199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noise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reduction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4B3DD3-FC72-EBC8-92AE-F033061619A9}"/>
              </a:ext>
            </a:extLst>
          </p:cNvPr>
          <p:cNvGrpSpPr/>
          <p:nvPr/>
        </p:nvGrpSpPr>
        <p:grpSpPr>
          <a:xfrm>
            <a:off x="567378" y="3833168"/>
            <a:ext cx="1681364" cy="1080000"/>
            <a:chOff x="592778" y="3655368"/>
            <a:chExt cx="1681364" cy="1080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EA201D7-CEE7-7A25-D00E-B5F6CCD80262}"/>
                </a:ext>
              </a:extLst>
            </p:cNvPr>
            <p:cNvGrpSpPr/>
            <p:nvPr/>
          </p:nvGrpSpPr>
          <p:grpSpPr>
            <a:xfrm>
              <a:off x="779329" y="3655368"/>
              <a:ext cx="1426466" cy="1080000"/>
              <a:chOff x="4177150" y="876300"/>
              <a:chExt cx="1426466" cy="108000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9705851-92F9-5476-3DB3-A3739F1CF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3290" y="876300"/>
                <a:ext cx="0" cy="108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E67B6A1-23E1-3563-1F78-F13FA992E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0140" y="1416300"/>
                <a:ext cx="108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091E6B7F-46AF-F2AF-4884-985F94BEE9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3415" y="1067447"/>
                <a:ext cx="933450" cy="697706"/>
              </a:xfrm>
              <a:prstGeom prst="bentConnector3">
                <a:avLst>
                  <a:gd name="adj1" fmla="val 66071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890C83BC-73DC-084E-44CA-688BE70F6A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3415" y="1067447"/>
                <a:ext cx="933450" cy="697706"/>
              </a:xfrm>
              <a:prstGeom prst="bentConnector3">
                <a:avLst>
                  <a:gd name="adj1" fmla="val 33929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F0609CB-7320-1A71-63EF-B4EDE63E48EB}"/>
                      </a:ext>
                    </a:extLst>
                  </p:cNvPr>
                  <p:cNvSpPr txBox="1"/>
                  <p:nvPr/>
                </p:nvSpPr>
                <p:spPr>
                  <a:xfrm>
                    <a:off x="5101107" y="1670180"/>
                    <a:ext cx="5025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de-DE" b="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F0609CB-7320-1A71-63EF-B4EDE63E48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1107" y="1670180"/>
                    <a:ext cx="50250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10" r="-3614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6AD79F9-CD58-648D-F005-9ED742D8FAE9}"/>
                      </a:ext>
                    </a:extLst>
                  </p:cNvPr>
                  <p:cNvSpPr txBox="1"/>
                  <p:nvPr/>
                </p:nvSpPr>
                <p:spPr>
                  <a:xfrm>
                    <a:off x="4177150" y="928283"/>
                    <a:ext cx="3293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de-DE" b="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6AD79F9-CD58-648D-F005-9ED742D8F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7150" y="928283"/>
                    <a:ext cx="32938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519" r="-5556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CCC0860-2030-472D-81BE-37EEA5EE1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8647" y="1066783"/>
                <a:ext cx="385341" cy="664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58E59C6-77DE-0E9B-BA35-706F65957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1830" y="1764230"/>
                <a:ext cx="385343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C7E9C84-266A-0376-6EFA-011B76AED2F6}"/>
                    </a:ext>
                  </a:extLst>
                </p:cNvPr>
                <p:cNvSpPr txBox="1"/>
                <p:nvPr/>
              </p:nvSpPr>
              <p:spPr>
                <a:xfrm>
                  <a:off x="1696548" y="3712563"/>
                  <a:ext cx="577594" cy="276999"/>
                </a:xfrm>
                <a:prstGeom prst="rect">
                  <a:avLst/>
                </a:prstGeom>
                <a:noFill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bg1"/>
                                </a:solidFill>
                                <a:effectLst>
                                  <a:glow rad="63500">
                                    <a:srgbClr val="19232D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effectLst>
                                  <a:glow rad="63500">
                                    <a:srgbClr val="19232D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effectLst>
                                  <a:glow rad="63500">
                                    <a:srgbClr val="19232D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de-DE" b="0" dirty="0">
                    <a:solidFill>
                      <a:schemeClr val="bg1"/>
                    </a:solidFill>
                    <a:effectLst>
                      <a:glow rad="63500">
                        <a:srgbClr val="19232D">
                          <a:alpha val="40000"/>
                        </a:srgb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C7E9C84-266A-0376-6EFA-011B76AED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548" y="3712563"/>
                  <a:ext cx="5775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64"/>
                  </a:stretch>
                </a:blip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D39D2C6-6C83-AFA7-015D-13D5D47F118D}"/>
                    </a:ext>
                  </a:extLst>
                </p:cNvPr>
                <p:cNvSpPr txBox="1"/>
                <p:nvPr/>
              </p:nvSpPr>
              <p:spPr>
                <a:xfrm>
                  <a:off x="592778" y="4219736"/>
                  <a:ext cx="750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de-DE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D39D2C6-6C83-AFA7-015D-13D5D47F1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78" y="4219736"/>
                  <a:ext cx="75071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26" r="-162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451D7CF-AF38-2B94-D577-A631088AD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393" y="4191345"/>
              <a:ext cx="0" cy="18000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C8443DD-B17D-6A0B-65AA-908A9F7A5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7113" y="4020212"/>
              <a:ext cx="0" cy="18000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AF8702A-A72D-FFED-3F96-6999659BD5B1}"/>
              </a:ext>
            </a:extLst>
          </p:cNvPr>
          <p:cNvSpPr txBox="1"/>
          <p:nvPr/>
        </p:nvSpPr>
        <p:spPr>
          <a:xfrm>
            <a:off x="631676" y="3403338"/>
            <a:ext cx="15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hys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center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67BB7A2-A1BD-4840-E48D-03714D95941A}"/>
              </a:ext>
            </a:extLst>
          </p:cNvPr>
          <p:cNvGrpSpPr/>
          <p:nvPr/>
        </p:nvGrpSpPr>
        <p:grpSpPr>
          <a:xfrm>
            <a:off x="6340934" y="2353910"/>
            <a:ext cx="1380612" cy="771136"/>
            <a:chOff x="6340934" y="2353910"/>
            <a:chExt cx="1380612" cy="77113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665F412-45EE-373D-269D-7D22E02E1E43}"/>
                </a:ext>
              </a:extLst>
            </p:cNvPr>
            <p:cNvGrpSpPr/>
            <p:nvPr/>
          </p:nvGrpSpPr>
          <p:grpSpPr>
            <a:xfrm>
              <a:off x="6744117" y="2353910"/>
              <a:ext cx="977429" cy="771136"/>
              <a:chOff x="6561674" y="2486481"/>
              <a:chExt cx="977429" cy="771136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BF3E407-AC4E-8866-079A-A69E3E978F85}"/>
                  </a:ext>
                </a:extLst>
              </p:cNvPr>
              <p:cNvCxnSpPr/>
              <p:nvPr/>
            </p:nvCxnSpPr>
            <p:spPr>
              <a:xfrm>
                <a:off x="6561674" y="2997440"/>
                <a:ext cx="673078" cy="0"/>
              </a:xfrm>
              <a:prstGeom prst="line">
                <a:avLst/>
              </a:prstGeom>
              <a:ln w="19050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C66C0BC-2106-4823-903E-E7397DA36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0466" y="2492713"/>
                <a:ext cx="0" cy="511716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82695C2-ED3F-A12C-0629-4E9CE2AC3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1674" y="2486481"/>
                <a:ext cx="658792" cy="51095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C2BAB04-4FFA-8C18-2A99-38816757FCC6}"/>
                      </a:ext>
                    </a:extLst>
                  </p:cNvPr>
                  <p:cNvSpPr txBox="1"/>
                  <p:nvPr/>
                </p:nvSpPr>
                <p:spPr>
                  <a:xfrm>
                    <a:off x="6754216" y="2980618"/>
                    <a:ext cx="3147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C2BAB04-4FFA-8C18-2A99-38816757FC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4216" y="2980618"/>
                    <a:ext cx="314766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9608" r="-1176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4BDDDB05-1762-B73D-1FEE-1CB60F4E9355}"/>
                      </a:ext>
                    </a:extLst>
                  </p:cNvPr>
                  <p:cNvSpPr txBox="1"/>
                  <p:nvPr/>
                </p:nvSpPr>
                <p:spPr>
                  <a:xfrm>
                    <a:off x="7220939" y="2618407"/>
                    <a:ext cx="31816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4BDDDB05-1762-B73D-1FEE-1CB60F4E93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0939" y="2618407"/>
                    <a:ext cx="318164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308" r="-19231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277CD02-D51D-BAE2-83CD-95933DE6B0D2}"/>
                    </a:ext>
                  </a:extLst>
                </p:cNvPr>
                <p:cNvSpPr txBox="1"/>
                <p:nvPr/>
              </p:nvSpPr>
              <p:spPr>
                <a:xfrm>
                  <a:off x="6340934" y="2480176"/>
                  <a:ext cx="318164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de-DE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de-DE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de-DE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277CD02-D51D-BAE2-83CD-95933DE6B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0934" y="2480176"/>
                  <a:ext cx="318164" cy="51860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57B0B77-87B9-D70D-A744-5F59E83041C5}"/>
              </a:ext>
            </a:extLst>
          </p:cNvPr>
          <p:cNvGrpSpPr/>
          <p:nvPr/>
        </p:nvGrpSpPr>
        <p:grpSpPr>
          <a:xfrm>
            <a:off x="2505334" y="3944682"/>
            <a:ext cx="1343313" cy="905708"/>
            <a:chOff x="2608110" y="3892157"/>
            <a:chExt cx="1343313" cy="905708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AB69470-BDF5-06A9-85D2-1D6518B9B1B8}"/>
                </a:ext>
              </a:extLst>
            </p:cNvPr>
            <p:cNvSpPr/>
            <p:nvPr/>
          </p:nvSpPr>
          <p:spPr>
            <a:xfrm>
              <a:off x="2608110" y="4422885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E971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D9B8530-2074-4E49-73F5-816A46C850CE}"/>
                </a:ext>
              </a:extLst>
            </p:cNvPr>
            <p:cNvSpPr/>
            <p:nvPr/>
          </p:nvSpPr>
          <p:spPr>
            <a:xfrm>
              <a:off x="3005152" y="419310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E971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8CAC80E-EB8E-4E48-D86B-93C774315486}"/>
                </a:ext>
              </a:extLst>
            </p:cNvPr>
            <p:cNvSpPr/>
            <p:nvPr/>
          </p:nvSpPr>
          <p:spPr>
            <a:xfrm>
              <a:off x="3661454" y="440584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E971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56DF14F-895C-0139-4752-920770815359}"/>
                </a:ext>
              </a:extLst>
            </p:cNvPr>
            <p:cNvSpPr/>
            <p:nvPr/>
          </p:nvSpPr>
          <p:spPr>
            <a:xfrm>
              <a:off x="2990813" y="444435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E971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14C1063-0BE0-5A10-9827-9B1A8749C2E4}"/>
                </a:ext>
              </a:extLst>
            </p:cNvPr>
            <p:cNvSpPr/>
            <p:nvPr/>
          </p:nvSpPr>
          <p:spPr>
            <a:xfrm>
              <a:off x="3384056" y="437235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E971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5C80904-7EFF-93D2-7C22-39E3044FA9D9}"/>
                </a:ext>
              </a:extLst>
            </p:cNvPr>
            <p:cNvSpPr/>
            <p:nvPr/>
          </p:nvSpPr>
          <p:spPr>
            <a:xfrm>
              <a:off x="3210905" y="4557759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E971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38BCB42-0A9E-AD67-59E0-6A1122D09EFE}"/>
                </a:ext>
              </a:extLst>
            </p:cNvPr>
            <p:cNvSpPr/>
            <p:nvPr/>
          </p:nvSpPr>
          <p:spPr>
            <a:xfrm>
              <a:off x="2801207" y="4314885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E971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3AE9F2A-D2C6-CA75-112E-D8BD9F0B4CD1}"/>
                </a:ext>
              </a:extLst>
            </p:cNvPr>
            <p:cNvSpPr/>
            <p:nvPr/>
          </p:nvSpPr>
          <p:spPr>
            <a:xfrm>
              <a:off x="3187434" y="4386885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E971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6E7CC0-1027-AD0D-45F4-59FAA68A4D87}"/>
                </a:ext>
              </a:extLst>
            </p:cNvPr>
            <p:cNvSpPr/>
            <p:nvPr/>
          </p:nvSpPr>
          <p:spPr>
            <a:xfrm>
              <a:off x="3420056" y="4674535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E971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6BB63BC-DCB0-B286-291E-A39F210B37F5}"/>
                </a:ext>
              </a:extLst>
            </p:cNvPr>
            <p:cNvSpPr/>
            <p:nvPr/>
          </p:nvSpPr>
          <p:spPr>
            <a:xfrm>
              <a:off x="3794302" y="460330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E971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6895119-1F15-5806-0529-67D29F674F7E}"/>
                </a:ext>
              </a:extLst>
            </p:cNvPr>
            <p:cNvSpPr/>
            <p:nvPr/>
          </p:nvSpPr>
          <p:spPr>
            <a:xfrm>
              <a:off x="3459808" y="453130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E971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2185990-07BF-CFF4-50A2-CD748AD666B0}"/>
                </a:ext>
              </a:extLst>
            </p:cNvPr>
            <p:cNvSpPr/>
            <p:nvPr/>
          </p:nvSpPr>
          <p:spPr>
            <a:xfrm>
              <a:off x="3670752" y="3928157"/>
              <a:ext cx="72000" cy="72000"/>
            </a:xfrm>
            <a:prstGeom prst="ellipse">
              <a:avLst/>
            </a:prstGeom>
            <a:solidFill>
              <a:srgbClr val="19232D"/>
            </a:solidFill>
            <a:ln w="19050">
              <a:solidFill>
                <a:srgbClr val="E971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833CAFE-B977-099C-D57E-1F35E30DBF6E}"/>
                </a:ext>
              </a:extLst>
            </p:cNvPr>
            <p:cNvCxnSpPr>
              <a:cxnSpLocks/>
            </p:cNvCxnSpPr>
            <p:nvPr/>
          </p:nvCxnSpPr>
          <p:spPr>
            <a:xfrm>
              <a:off x="2642038" y="4386885"/>
              <a:ext cx="1309385" cy="334213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57F86E0-A167-3219-C143-0616FACDE7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34752" y="3892157"/>
              <a:ext cx="144000" cy="144000"/>
            </a:xfrm>
            <a:prstGeom prst="line">
              <a:avLst/>
            </a:prstGeom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7CF972-5E49-4E57-A03F-32C9120C1CD6}"/>
                </a:ext>
              </a:extLst>
            </p:cNvPr>
            <p:cNvCxnSpPr>
              <a:cxnSpLocks/>
            </p:cNvCxnSpPr>
            <p:nvPr/>
          </p:nvCxnSpPr>
          <p:spPr>
            <a:xfrm>
              <a:off x="3634752" y="3892157"/>
              <a:ext cx="144000" cy="144000"/>
            </a:xfrm>
            <a:prstGeom prst="line">
              <a:avLst/>
            </a:prstGeom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03A7107-6988-5D91-048A-3F0810986B2F}"/>
                </a:ext>
              </a:extLst>
            </p:cNvPr>
            <p:cNvSpPr/>
            <p:nvPr/>
          </p:nvSpPr>
          <p:spPr>
            <a:xfrm>
              <a:off x="3700908" y="4725865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E971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C3B1FBE-38AC-6D08-501A-757F0DE21A9C}"/>
              </a:ext>
            </a:extLst>
          </p:cNvPr>
          <p:cNvSpPr txBox="1"/>
          <p:nvPr/>
        </p:nvSpPr>
        <p:spPr>
          <a:xfrm>
            <a:off x="2480372" y="3398600"/>
            <a:ext cx="15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del </a:t>
            </a:r>
            <a:r>
              <a:rPr lang="de-DE" dirty="0" err="1">
                <a:solidFill>
                  <a:schemeClr val="bg1"/>
                </a:solidFill>
              </a:rPr>
              <a:t>outliers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7E90CFCA-5D5A-042E-813D-4C1F2EFE0166}"/>
              </a:ext>
            </a:extLst>
          </p:cNvPr>
          <p:cNvGrpSpPr/>
          <p:nvPr/>
        </p:nvGrpSpPr>
        <p:grpSpPr>
          <a:xfrm>
            <a:off x="8137399" y="2450354"/>
            <a:ext cx="1461265" cy="809020"/>
            <a:chOff x="8137399" y="2450354"/>
            <a:chExt cx="1461265" cy="80902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5042FF4-65E0-8F9F-C204-8DCB420BF9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3615" y="2488238"/>
              <a:ext cx="658792" cy="51095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514BB25-D5EC-4EA9-D68A-F763008D26CC}"/>
                    </a:ext>
                  </a:extLst>
                </p:cNvPr>
                <p:cNvSpPr txBox="1"/>
                <p:nvPr/>
              </p:nvSpPr>
              <p:spPr>
                <a:xfrm>
                  <a:off x="8958557" y="2982375"/>
                  <a:ext cx="314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514BB25-D5EC-4EA9-D68A-F763008D2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8557" y="2982375"/>
                  <a:ext cx="31476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9608" r="-1176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D93C4D1-4150-EBFC-7DBE-BE8B4DB6792F}"/>
                    </a:ext>
                  </a:extLst>
                </p:cNvPr>
                <p:cNvSpPr txBox="1"/>
                <p:nvPr/>
              </p:nvSpPr>
              <p:spPr>
                <a:xfrm>
                  <a:off x="9280500" y="2669694"/>
                  <a:ext cx="3181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D93C4D1-4150-EBFC-7DBE-BE8B4DB67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500" y="2669694"/>
                  <a:ext cx="318164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6981" r="-1698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6C8096A-3235-9825-FA71-4BD6D3E7F5ED}"/>
                    </a:ext>
                  </a:extLst>
                </p:cNvPr>
                <p:cNvSpPr txBox="1"/>
                <p:nvPr/>
              </p:nvSpPr>
              <p:spPr>
                <a:xfrm>
                  <a:off x="8137399" y="2450354"/>
                  <a:ext cx="754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6C8096A-3235-9825-FA71-4BD6D3E7F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7399" y="2450354"/>
                  <a:ext cx="75475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8065" r="-403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3364C17-55A1-61C6-7B73-68C8187B0DC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28992" y="2637525"/>
              <a:ext cx="269759" cy="360000"/>
            </a:xfrm>
            <a:prstGeom prst="line">
              <a:avLst/>
            </a:prstGeom>
            <a:ln w="9525">
              <a:solidFill>
                <a:srgbClr val="E971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6567CE1-939A-3085-0329-EA52605097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37695" y="2633228"/>
              <a:ext cx="229295" cy="306000"/>
            </a:xfrm>
            <a:prstGeom prst="line">
              <a:avLst/>
            </a:prstGeom>
            <a:ln w="9525">
              <a:solidFill>
                <a:srgbClr val="E971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4A49A0-2811-7DA6-89A8-AF909E29E49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156420" y="2634543"/>
              <a:ext cx="108000" cy="144128"/>
            </a:xfrm>
            <a:prstGeom prst="line">
              <a:avLst/>
            </a:prstGeom>
            <a:ln w="9525">
              <a:solidFill>
                <a:srgbClr val="E971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35768BA-0283-8E3F-1D78-1CC06D7C836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07373" y="2766222"/>
              <a:ext cx="175550" cy="234000"/>
            </a:xfrm>
            <a:prstGeom prst="line">
              <a:avLst/>
            </a:prstGeom>
            <a:ln w="9525">
              <a:solidFill>
                <a:srgbClr val="E971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EEF7F20-18EF-C923-42F4-DAA42DCC755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59807" y="2860296"/>
              <a:ext cx="108000" cy="144128"/>
            </a:xfrm>
            <a:prstGeom prst="line">
              <a:avLst/>
            </a:prstGeom>
            <a:ln w="9525">
              <a:solidFill>
                <a:srgbClr val="E971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4EDC858-0572-C787-C1FA-2C82EF11B34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7177" y="2864566"/>
              <a:ext cx="94527" cy="126000"/>
            </a:xfrm>
            <a:prstGeom prst="line">
              <a:avLst/>
            </a:prstGeom>
            <a:ln w="9525">
              <a:solidFill>
                <a:srgbClr val="E971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861B285-D486-8E46-69BE-0212B22AD623}"/>
                </a:ext>
              </a:extLst>
            </p:cNvPr>
            <p:cNvCxnSpPr/>
            <p:nvPr/>
          </p:nvCxnSpPr>
          <p:spPr>
            <a:xfrm>
              <a:off x="8613615" y="2999197"/>
              <a:ext cx="673078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82D1A2-8296-7B10-EDDC-CA7B40555362}"/>
                </a:ext>
              </a:extLst>
            </p:cNvPr>
            <p:cNvCxnSpPr>
              <a:cxnSpLocks/>
            </p:cNvCxnSpPr>
            <p:nvPr/>
          </p:nvCxnSpPr>
          <p:spPr>
            <a:xfrm>
              <a:off x="9272407" y="2494470"/>
              <a:ext cx="0" cy="511716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80BEDD26-9A39-D35F-E0A3-23DD5BB5341A}"/>
                </a:ext>
              </a:extLst>
            </p:cNvPr>
            <p:cNvCxnSpPr/>
            <p:nvPr/>
          </p:nvCxnSpPr>
          <p:spPr>
            <a:xfrm>
              <a:off x="8616315" y="2859493"/>
              <a:ext cx="3132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D9624375-78A0-C0CE-631B-77B5AA19B34C}"/>
                </a:ext>
              </a:extLst>
            </p:cNvPr>
            <p:cNvCxnSpPr/>
            <p:nvPr/>
          </p:nvCxnSpPr>
          <p:spPr>
            <a:xfrm>
              <a:off x="8916172" y="2633278"/>
              <a:ext cx="3600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317A2E5C-FBED-44CA-5D44-F16B7F185553}"/>
                </a:ext>
              </a:extLst>
            </p:cNvPr>
            <p:cNvCxnSpPr/>
            <p:nvPr/>
          </p:nvCxnSpPr>
          <p:spPr>
            <a:xfrm>
              <a:off x="8924572" y="2634281"/>
              <a:ext cx="0" cy="234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E2BA666-02F5-2EDB-64D8-7E3EAE295983}"/>
                </a:ext>
              </a:extLst>
            </p:cNvPr>
            <p:cNvCxnSpPr/>
            <p:nvPr/>
          </p:nvCxnSpPr>
          <p:spPr>
            <a:xfrm>
              <a:off x="8621677" y="2850752"/>
              <a:ext cx="0" cy="162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94">
              <a:extLst>
                <a:ext uri="{FF2B5EF4-FFF2-40B4-BE49-F238E27FC236}">
                  <a16:creationId xmlns:a16="http://schemas.microsoft.com/office/drawing/2014/main" id="{E5817247-C1F0-9636-FDA6-ED657C6A922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5888" y="2863582"/>
              <a:ext cx="94527" cy="126000"/>
            </a:xfrm>
            <a:prstGeom prst="line">
              <a:avLst/>
            </a:prstGeom>
            <a:ln w="9525">
              <a:solidFill>
                <a:srgbClr val="E971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B601051F-BE52-52D7-04FD-BE15B0FCA35D}"/>
                </a:ext>
              </a:extLst>
            </p:cNvPr>
            <p:cNvCxnSpPr/>
            <p:nvPr/>
          </p:nvCxnSpPr>
          <p:spPr>
            <a:xfrm>
              <a:off x="8924572" y="2846234"/>
              <a:ext cx="0" cy="162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376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340B41EE-F400-61D1-ECB3-B420CD77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Evaluation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DF538BD-FF99-9634-EE83-6FD51F2156E9}"/>
              </a:ext>
            </a:extLst>
          </p:cNvPr>
          <p:cNvGrpSpPr/>
          <p:nvPr/>
        </p:nvGrpSpPr>
        <p:grpSpPr>
          <a:xfrm>
            <a:off x="2663755" y="2379574"/>
            <a:ext cx="1080000" cy="648000"/>
            <a:chOff x="8030136" y="1036933"/>
            <a:chExt cx="1080000" cy="64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FBA65C-6DCE-07BE-26F0-73834DA9F9BC}"/>
                </a:ext>
              </a:extLst>
            </p:cNvPr>
            <p:cNvGrpSpPr/>
            <p:nvPr/>
          </p:nvGrpSpPr>
          <p:grpSpPr>
            <a:xfrm>
              <a:off x="8030136" y="1036933"/>
              <a:ext cx="1080000" cy="648000"/>
              <a:chOff x="7302565" y="1578729"/>
              <a:chExt cx="1080000" cy="64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DF73E5F-F4AF-F563-C20C-70EC869BDF9C}"/>
                  </a:ext>
                </a:extLst>
              </p:cNvPr>
              <p:cNvSpPr/>
              <p:nvPr/>
            </p:nvSpPr>
            <p:spPr>
              <a:xfrm>
                <a:off x="7626565" y="1578729"/>
                <a:ext cx="432000" cy="64800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22F2B7-7A51-037D-5EDB-CCDFC192894A}"/>
                  </a:ext>
                </a:extLst>
              </p:cNvPr>
              <p:cNvCxnSpPr>
                <a:stCxn id="37" idx="0"/>
              </p:cNvCxnSpPr>
              <p:nvPr/>
            </p:nvCxnSpPr>
            <p:spPr>
              <a:xfrm>
                <a:off x="7842565" y="1578729"/>
                <a:ext cx="54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30DB60A-A8D2-5533-A350-6A455A5D421E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>
                <a:off x="7302565" y="2226729"/>
                <a:ext cx="54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FEE19A-0C21-E2E5-B4A2-66E13B48783D}"/>
                </a:ext>
              </a:extLst>
            </p:cNvPr>
            <p:cNvSpPr txBox="1"/>
            <p:nvPr/>
          </p:nvSpPr>
          <p:spPr>
            <a:xfrm>
              <a:off x="8345555" y="1176267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fit: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71295CC-AE33-D53C-DD83-184B90E23897}"/>
              </a:ext>
            </a:extLst>
          </p:cNvPr>
          <p:cNvGrpSpPr/>
          <p:nvPr/>
        </p:nvGrpSpPr>
        <p:grpSpPr>
          <a:xfrm>
            <a:off x="4624048" y="2379574"/>
            <a:ext cx="1080000" cy="648000"/>
            <a:chOff x="7502231" y="2421085"/>
            <a:chExt cx="1080000" cy="6480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0A094BC-2B74-1777-D1D2-5DD72469BA16}"/>
                </a:ext>
              </a:extLst>
            </p:cNvPr>
            <p:cNvGrpSpPr/>
            <p:nvPr/>
          </p:nvGrpSpPr>
          <p:grpSpPr>
            <a:xfrm>
              <a:off x="7502231" y="2421085"/>
              <a:ext cx="1080000" cy="648000"/>
              <a:chOff x="7502231" y="2453870"/>
              <a:chExt cx="1620000" cy="129913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EA35223-C87F-868F-893E-D0943F7B3F5E}"/>
                  </a:ext>
                </a:extLst>
              </p:cNvPr>
              <p:cNvGrpSpPr/>
              <p:nvPr/>
            </p:nvGrpSpPr>
            <p:grpSpPr>
              <a:xfrm>
                <a:off x="7502231" y="3105000"/>
                <a:ext cx="1080000" cy="648000"/>
                <a:chOff x="7302565" y="1578729"/>
                <a:chExt cx="1080000" cy="64800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366D87D-CCBB-143A-6207-54BF6FC74C36}"/>
                    </a:ext>
                  </a:extLst>
                </p:cNvPr>
                <p:cNvSpPr/>
                <p:nvPr/>
              </p:nvSpPr>
              <p:spPr>
                <a:xfrm>
                  <a:off x="7626565" y="1578729"/>
                  <a:ext cx="432000" cy="6480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BD40BF8-CB7E-44DA-6435-7F98496988FC}"/>
                    </a:ext>
                  </a:extLst>
                </p:cNvPr>
                <p:cNvCxnSpPr>
                  <a:stCxn id="44" idx="0"/>
                </p:cNvCxnSpPr>
                <p:nvPr/>
              </p:nvCxnSpPr>
              <p:spPr>
                <a:xfrm>
                  <a:off x="7842565" y="1578729"/>
                  <a:ext cx="540000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D28D1E3-19B4-F176-059E-E5A0A756860C}"/>
                    </a:ext>
                  </a:extLst>
                </p:cNvPr>
                <p:cNvCxnSpPr>
                  <a:cxnSpLocks/>
                  <a:endCxn id="44" idx="2"/>
                </p:cNvCxnSpPr>
                <p:nvPr/>
              </p:nvCxnSpPr>
              <p:spPr>
                <a:xfrm>
                  <a:off x="7302565" y="2226729"/>
                  <a:ext cx="540000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267973E-FCD4-6FED-2E0C-04EED8A1DEA0}"/>
                  </a:ext>
                </a:extLst>
              </p:cNvPr>
              <p:cNvGrpSpPr/>
              <p:nvPr/>
            </p:nvGrpSpPr>
            <p:grpSpPr>
              <a:xfrm>
                <a:off x="8042231" y="2453870"/>
                <a:ext cx="1080000" cy="648000"/>
                <a:chOff x="7302565" y="1578729"/>
                <a:chExt cx="1080000" cy="64800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9BEFB3A-981D-9063-B951-D425F5DD97B0}"/>
                    </a:ext>
                  </a:extLst>
                </p:cNvPr>
                <p:cNvSpPr/>
                <p:nvPr/>
              </p:nvSpPr>
              <p:spPr>
                <a:xfrm>
                  <a:off x="7626565" y="1578729"/>
                  <a:ext cx="432000" cy="6480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6A81BE8-1111-5C64-B57A-62A7AAD437A4}"/>
                    </a:ext>
                  </a:extLst>
                </p:cNvPr>
                <p:cNvCxnSpPr>
                  <a:stCxn id="48" idx="0"/>
                </p:cNvCxnSpPr>
                <p:nvPr/>
              </p:nvCxnSpPr>
              <p:spPr>
                <a:xfrm>
                  <a:off x="7842565" y="1578729"/>
                  <a:ext cx="540000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D000C55A-F4E3-8A0A-7A90-C4F9DFFBA00B}"/>
                    </a:ext>
                  </a:extLst>
                </p:cNvPr>
                <p:cNvCxnSpPr>
                  <a:cxnSpLocks/>
                  <a:endCxn id="48" idx="2"/>
                </p:cNvCxnSpPr>
                <p:nvPr/>
              </p:nvCxnSpPr>
              <p:spPr>
                <a:xfrm>
                  <a:off x="7302565" y="2226729"/>
                  <a:ext cx="540000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412DB4-7E81-9C92-BFFC-1C6F78B238E9}"/>
                </a:ext>
              </a:extLst>
            </p:cNvPr>
            <p:cNvSpPr txBox="1"/>
            <p:nvPr/>
          </p:nvSpPr>
          <p:spPr>
            <a:xfrm>
              <a:off x="7817650" y="2560419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effectLst>
                    <a:glow rad="63500">
                      <a:srgbClr val="19232D"/>
                    </a:glow>
                  </a:effectLst>
                </a:rPr>
                <a:t>fit:</a:t>
              </a:r>
              <a:endParaRPr lang="en-US" dirty="0">
                <a:solidFill>
                  <a:schemeClr val="bg1"/>
                </a:solidFill>
                <a:effectLst>
                  <a:glow rad="63500">
                    <a:srgbClr val="19232D"/>
                  </a:glow>
                </a:effectLst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7CFEF6A-3099-AF70-3F89-0ADB52D95FA8}"/>
              </a:ext>
            </a:extLst>
          </p:cNvPr>
          <p:cNvGrpSpPr/>
          <p:nvPr/>
        </p:nvGrpSpPr>
        <p:grpSpPr>
          <a:xfrm>
            <a:off x="928043" y="2378793"/>
            <a:ext cx="1080000" cy="648000"/>
            <a:chOff x="8148984" y="2184761"/>
            <a:chExt cx="1080000" cy="64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DAA37D3-3BB5-161F-1844-F09280D1ADA2}"/>
                </a:ext>
              </a:extLst>
            </p:cNvPr>
            <p:cNvCxnSpPr>
              <a:cxnSpLocks/>
            </p:cNvCxnSpPr>
            <p:nvPr/>
          </p:nvCxnSpPr>
          <p:spPr>
            <a:xfrm>
              <a:off x="8688984" y="2184761"/>
              <a:ext cx="0" cy="648000"/>
            </a:xfrm>
            <a:prstGeom prst="line">
              <a:avLst/>
            </a:prstGeom>
            <a:ln>
              <a:solidFill>
                <a:srgbClr val="E9713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DBB31F3-5A5E-7F2B-1A7F-921148F3ECE3}"/>
                </a:ext>
              </a:extLst>
            </p:cNvPr>
            <p:cNvCxnSpPr>
              <a:cxnSpLocks/>
            </p:cNvCxnSpPr>
            <p:nvPr/>
          </p:nvCxnSpPr>
          <p:spPr>
            <a:xfrm>
              <a:off x="8472984" y="2508761"/>
              <a:ext cx="432000" cy="0"/>
            </a:xfrm>
            <a:prstGeom prst="line">
              <a:avLst/>
            </a:prstGeom>
            <a:ln>
              <a:solidFill>
                <a:srgbClr val="E9713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6502C15-702D-B1FC-ECD2-6B16B3EB28C7}"/>
                </a:ext>
              </a:extLst>
            </p:cNvPr>
            <p:cNvSpPr txBox="1"/>
            <p:nvPr/>
          </p:nvSpPr>
          <p:spPr>
            <a:xfrm>
              <a:off x="8464403" y="2324095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effectLst>
                    <a:glow rad="63500">
                      <a:srgbClr val="19232D"/>
                    </a:glow>
                  </a:effectLst>
                </a:rPr>
                <a:t>fit:</a:t>
              </a:r>
              <a:endParaRPr lang="en-US" dirty="0">
                <a:solidFill>
                  <a:schemeClr val="bg1"/>
                </a:solidFill>
                <a:effectLst>
                  <a:glow rad="63500">
                    <a:srgbClr val="19232D"/>
                  </a:glow>
                </a:effectLst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6679CF3-38D5-E10E-9C97-12738899C37F}"/>
                </a:ext>
              </a:extLst>
            </p:cNvPr>
            <p:cNvGrpSpPr/>
            <p:nvPr/>
          </p:nvGrpSpPr>
          <p:grpSpPr>
            <a:xfrm>
              <a:off x="8148984" y="2184768"/>
              <a:ext cx="1080000" cy="647987"/>
              <a:chOff x="7302565" y="1578729"/>
              <a:chExt cx="1080000" cy="6480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FE08DEF-4C0A-5B5D-E55B-D9B0E310EE6C}"/>
                  </a:ext>
                </a:extLst>
              </p:cNvPr>
              <p:cNvSpPr/>
              <p:nvPr/>
            </p:nvSpPr>
            <p:spPr>
              <a:xfrm>
                <a:off x="7626565" y="1578729"/>
                <a:ext cx="432000" cy="64800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13E89B0-7BE7-DC9B-FFDB-E831D92C3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8565" y="1578729"/>
                <a:ext cx="324000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F633D9A-6A19-50E9-4AE6-BAEFC48A1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2565" y="2226729"/>
                <a:ext cx="324000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689B28E-14A5-6D8E-33C2-364A72F0E8AC}"/>
              </a:ext>
            </a:extLst>
          </p:cNvPr>
          <p:cNvSpPr txBox="1"/>
          <p:nvPr/>
        </p:nvSpPr>
        <p:spPr>
          <a:xfrm>
            <a:off x="2256206" y="1928614"/>
            <a:ext cx="199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arctan</a:t>
            </a:r>
            <a:r>
              <a:rPr lang="de-DE" dirty="0">
                <a:solidFill>
                  <a:schemeClr val="bg1"/>
                </a:solidFill>
              </a:rPr>
              <a:t> 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131E1-93DE-2DBE-97F1-B72473D1029E}"/>
              </a:ext>
            </a:extLst>
          </p:cNvPr>
          <p:cNvSpPr txBox="1"/>
          <p:nvPr/>
        </p:nvSpPr>
        <p:spPr>
          <a:xfrm>
            <a:off x="4168509" y="1902568"/>
            <a:ext cx="199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double </a:t>
            </a:r>
            <a:r>
              <a:rPr lang="de-DE" dirty="0" err="1">
                <a:solidFill>
                  <a:schemeClr val="bg1"/>
                </a:solidFill>
              </a:rPr>
              <a:t>arctan</a:t>
            </a:r>
            <a:r>
              <a:rPr lang="de-DE" dirty="0">
                <a:solidFill>
                  <a:schemeClr val="bg1"/>
                </a:solidFill>
              </a:rPr>
              <a:t> 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C484FB-5C62-FB4F-49C8-51D63277E5E4}"/>
              </a:ext>
            </a:extLst>
          </p:cNvPr>
          <p:cNvSpPr txBox="1"/>
          <p:nvPr/>
        </p:nvSpPr>
        <p:spPr>
          <a:xfrm>
            <a:off x="448476" y="1850441"/>
            <a:ext cx="199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linear </a:t>
            </a:r>
            <a:r>
              <a:rPr lang="de-DE" dirty="0" err="1">
                <a:solidFill>
                  <a:schemeClr val="bg1"/>
                </a:solidFill>
              </a:rPr>
              <a:t>approx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1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31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High Tower Text</vt:lpstr>
      <vt:lpstr>Office Theme</vt:lpstr>
      <vt:lpstr>General</vt:lpstr>
      <vt:lpstr>Manipulation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 Vereijken</dc:creator>
  <cp:lastModifiedBy>Arne Vereijken</cp:lastModifiedBy>
  <cp:revision>10</cp:revision>
  <dcterms:created xsi:type="dcterms:W3CDTF">2024-01-15T12:35:46Z</dcterms:created>
  <dcterms:modified xsi:type="dcterms:W3CDTF">2024-10-07T13:10:13Z</dcterms:modified>
</cp:coreProperties>
</file>