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91" d="100"/>
          <a:sy n="91" d="100"/>
        </p:scale>
        <p:origin x="1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EF78E-ED6D-4D4C-9018-3BBA7C02E445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769E-6CBC-484C-9440-0988477F09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13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B769E-6CBC-484C-9440-0988477F09B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770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14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6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10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5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7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4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87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6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87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15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E26D2-2AB5-C04B-91FD-BEB8268C09E1}" type="datetimeFigureOut">
              <a:rPr kumimoji="1" lang="zh-CN" altLang="en-US" smtClean="0"/>
              <a:t>2025/4/28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FDD5B-B659-0C4C-8B29-E150E056D3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85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桌子上有许多玩具模型&#10;&#10;AI 生成的内容可能不正确。">
            <a:extLst>
              <a:ext uri="{FF2B5EF4-FFF2-40B4-BE49-F238E27FC236}">
                <a16:creationId xmlns:a16="http://schemas.microsoft.com/office/drawing/2014/main" id="{2258827A-154B-CD19-B48D-37C180FC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209" r="894"/>
          <a:stretch/>
        </p:blipFill>
        <p:spPr>
          <a:xfrm>
            <a:off x="6761371" y="253218"/>
            <a:ext cx="4831194" cy="2529151"/>
          </a:xfrm>
          <a:prstGeom prst="rect">
            <a:avLst/>
          </a:prstGeom>
        </p:spPr>
      </p:pic>
      <p:pic>
        <p:nvPicPr>
          <p:cNvPr id="7" name="图片 6" descr="人们在看台上的人和观众&#10;&#10;AI 生成的内容可能不正确。">
            <a:extLst>
              <a:ext uri="{FF2B5EF4-FFF2-40B4-BE49-F238E27FC236}">
                <a16:creationId xmlns:a16="http://schemas.microsoft.com/office/drawing/2014/main" id="{1DB32C5F-BB91-7396-7288-F3A22FA9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2" y="6010222"/>
            <a:ext cx="4831195" cy="2545105"/>
          </a:xfrm>
          <a:prstGeom prst="rect">
            <a:avLst/>
          </a:prstGeom>
        </p:spPr>
      </p:pic>
      <p:pic>
        <p:nvPicPr>
          <p:cNvPr id="9" name="图片 8" descr="一群人在草地上踢足球比赛&#10;&#10;AI 生成的内容可能不正确。">
            <a:extLst>
              <a:ext uri="{FF2B5EF4-FFF2-40B4-BE49-F238E27FC236}">
                <a16:creationId xmlns:a16="http://schemas.microsoft.com/office/drawing/2014/main" id="{10FC75B0-5908-091B-E02F-638A4B0A9A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02" t="18361" r="3595" b="3540"/>
          <a:stretch/>
        </p:blipFill>
        <p:spPr>
          <a:xfrm>
            <a:off x="516062" y="2996627"/>
            <a:ext cx="4831195" cy="2717547"/>
          </a:xfrm>
          <a:prstGeom prst="rect">
            <a:avLst/>
          </a:prstGeom>
        </p:spPr>
      </p:pic>
      <p:pic>
        <p:nvPicPr>
          <p:cNvPr id="1026" name="Picture 2" descr="The future of soccer: 12 intriguing predictions">
            <a:extLst>
              <a:ext uri="{FF2B5EF4-FFF2-40B4-BE49-F238E27FC236}">
                <a16:creationId xmlns:a16="http://schemas.microsoft.com/office/drawing/2014/main" id="{588A0666-05E8-D56A-49F1-EB151BD3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71" y="2996626"/>
            <a:ext cx="4831194" cy="27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厨房的摆设布局&#10;&#10;AI 生成的内容可能不正确。">
            <a:extLst>
              <a:ext uri="{FF2B5EF4-FFF2-40B4-BE49-F238E27FC236}">
                <a16:creationId xmlns:a16="http://schemas.microsoft.com/office/drawing/2014/main" id="{FCE94EBD-511F-C5A1-CB94-4E0B853192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593" b="11948"/>
          <a:stretch/>
        </p:blipFill>
        <p:spPr>
          <a:xfrm>
            <a:off x="614336" y="296936"/>
            <a:ext cx="4634644" cy="2441713"/>
          </a:xfrm>
          <a:prstGeom prst="rect">
            <a:avLst/>
          </a:prstGeom>
        </p:spPr>
      </p:pic>
      <p:pic>
        <p:nvPicPr>
          <p:cNvPr id="1030" name="Picture 6" descr="72,909 Festival Stage Stock Vectors and Vector Art | Shutterstock">
            <a:extLst>
              <a:ext uri="{FF2B5EF4-FFF2-40B4-BE49-F238E27FC236}">
                <a16:creationId xmlns:a16="http://schemas.microsoft.com/office/drawing/2014/main" id="{186FD684-2A9D-43CC-9D01-D35A35517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13744"/>
          <a:stretch/>
        </p:blipFill>
        <p:spPr bwMode="auto">
          <a:xfrm>
            <a:off x="6601465" y="5786223"/>
            <a:ext cx="4991100" cy="29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70BBFA14-126E-12F1-9747-CDFCBE6CFA96}"/>
              </a:ext>
            </a:extLst>
          </p:cNvPr>
          <p:cNvSpPr/>
          <p:nvPr/>
        </p:nvSpPr>
        <p:spPr>
          <a:xfrm>
            <a:off x="5613009" y="1406769"/>
            <a:ext cx="829993" cy="35169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AC1D0104-372D-797F-B113-F369993788A5}"/>
              </a:ext>
            </a:extLst>
          </p:cNvPr>
          <p:cNvSpPr/>
          <p:nvPr/>
        </p:nvSpPr>
        <p:spPr>
          <a:xfrm>
            <a:off x="5639317" y="4179553"/>
            <a:ext cx="829993" cy="35169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525D5BFF-B639-9198-09AC-DBE1F5523116}"/>
              </a:ext>
            </a:extLst>
          </p:cNvPr>
          <p:cNvSpPr/>
          <p:nvPr/>
        </p:nvSpPr>
        <p:spPr>
          <a:xfrm>
            <a:off x="5639316" y="7106927"/>
            <a:ext cx="829993" cy="35169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63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</Words>
  <Application>Microsoft Macintosh PowerPoint</Application>
  <PresentationFormat>自定义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Shaotong Zhu</dc:creator>
  <cp:lastModifiedBy>Shaotong Zhu</cp:lastModifiedBy>
  <cp:revision>1</cp:revision>
  <dcterms:created xsi:type="dcterms:W3CDTF">2025-04-28T23:49:30Z</dcterms:created>
  <dcterms:modified xsi:type="dcterms:W3CDTF">2025-04-29T00:05:10Z</dcterms:modified>
</cp:coreProperties>
</file>