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EF28-D6AE-A800-6F5F-D5201237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2E089-9DCF-54A0-5B2D-443D25EC9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5AF6-B3C9-B3AA-70F2-945C2E6C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8DE8-32A8-E54B-BD49-271E09A2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27EF-16C5-6B13-1C3C-85B3A343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4CA5-1B8E-15BB-E3F5-46B70297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0F121-8AA3-A4D9-36A7-915A5ECC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2A1D-C69B-71BB-5A6C-E09FECE7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BEBC-CEA3-6646-6B28-C04ECEFD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AFC48-D925-4BF9-BE54-6A977CC8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4A211-F6D9-3F3D-4937-2D65793A3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1C14F-EA81-E6FD-8C21-EB0DEE2A8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6CEC-579E-3457-7000-E0F19268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4BB9-933D-B256-3FCD-06E9E8B0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6808-33B3-F612-106F-1E902491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E329-F400-1CD5-AF99-A7B847F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E41A-EF76-0A29-6559-F8715329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B31F8-58AF-25EB-8AE5-01D8355D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8B9C-9D23-0BD3-F6BB-80312660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0BFF-A219-D7E7-4790-D629BB06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F730-7EF5-1517-1955-149A768C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60AFF-38CA-4A7D-F003-BFF1E8AE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5EDF-40DB-FCA1-FB3F-AC1FA0B6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FF01-89F5-05F9-5E62-1343F6FA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AD24-091D-EF30-8FBC-A1463F15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2B73-1AA5-608A-E14A-36516A40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FB62-EA7D-05F0-DBB5-7C5B5E457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2C20-5815-7983-B034-93E00183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527C2-82E1-9887-8AAC-0257A415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D2620-92A0-0749-3EEF-9C3456BF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834CC-6A02-0E5D-4EE6-84747FED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6CF2-F147-38AA-2C7F-A9C7DD30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9072E-B10C-2685-0F72-EA00A0B1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48E8-FF9F-889F-8D28-97BF36A9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D9A9D-89AF-6E90-737A-96696F2CE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0C6C5-3092-3EEF-BB3D-A4E3DA0A8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0384A-60B2-EEFC-8043-FB935511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453E1-C24E-C0A0-48DC-15468682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DA547-6AC6-3F59-EB8B-ADCE0251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A091-8DD4-90EB-4E10-76E5DA5B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424B1-8A79-9AA2-82C2-1DF3B08A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71580-D04C-95E0-980E-99D9FA46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3F49C-ADF8-1213-FC4B-DBB2B59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08711-EDB6-9984-1D11-3D75F834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D1582-4B8F-0F87-5EC5-BB90EC12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6929F-1118-A0AA-F3B2-E6836CCD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97CA-0293-E9E0-4180-0EF973CD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092D-AB0C-9AD7-189B-90DCC9D3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C2F2-8920-8FEF-2081-67822F29A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559C-0B4C-49FB-0CC5-6AB5CFA5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F882E-198C-BA8A-6A22-8C04084B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4A55-2E79-E147-A21B-53FCD9D6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6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390E-1CB7-8105-DC2A-4425A7A6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65C31-D451-FE86-CF59-5EB24576D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D314-D0D8-40A0-5F25-DB7EF3FEA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0B801-CA31-0D6E-595C-5E148F02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C658-B3E2-9ECA-A215-CEB0A4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CCBB-5020-AB62-7AB0-1B30F90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0B2D9-8EB2-26F7-0F00-C205ECD3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D9A97-8C88-D04F-E99B-53FCD561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8BA9-FE00-C5AB-F99B-B12477919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05FE-033D-406A-8431-86EB126DB4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87B0-62DC-751E-D69C-B47B38F35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5E7B-8ADF-354E-C502-C4C671701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C9D1-570D-4F13-A1D3-D2D596A6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13036\OneDrive\Desktop\Chapter%2016\dialog_box_jfarmsbould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FCFC-8F96-B792-5DA1-8C325619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04D12-F8B9-6C91-5833-E7B1283C9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3" descr="A certificate with a ribb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941A489-FA0D-DE01-F9AC-6CC120DE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665151"/>
            <a:ext cx="7225748" cy="55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Brand</dc:creator>
  <cp:lastModifiedBy>John Brand</cp:lastModifiedBy>
  <cp:revision>1</cp:revision>
  <dcterms:created xsi:type="dcterms:W3CDTF">2024-01-03T12:51:48Z</dcterms:created>
  <dcterms:modified xsi:type="dcterms:W3CDTF">2024-01-03T12:53:43Z</dcterms:modified>
</cp:coreProperties>
</file>