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4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5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8DF7-92C5-489E-94B8-0306EBDCCA2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FF0C-89D4-4489-9988-FDBB70F4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490573" y="723900"/>
            <a:ext cx="2594055" cy="2493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577187" y="2302926"/>
            <a:ext cx="2407206" cy="76241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AWS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950383" y="723900"/>
            <a:ext cx="0" cy="5448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47950" y="723900"/>
            <a:ext cx="0" cy="5448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3350" y="723900"/>
            <a:ext cx="2033524" cy="544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723900"/>
            <a:ext cx="5285994" cy="54483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350" y="524187"/>
            <a:ext cx="1143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Browser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524187"/>
            <a:ext cx="1752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68721" y="524187"/>
            <a:ext cx="1752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OpenCPU</a:t>
            </a:r>
            <a:r>
              <a:rPr lang="en-US" dirty="0" smtClean="0">
                <a:solidFill>
                  <a:schemeClr val="bg1"/>
                </a:solidFill>
              </a:rPr>
              <a:t> Cloud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8410194" y="3448050"/>
            <a:ext cx="104968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166874" y="3448050"/>
            <a:ext cx="957326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5187" y="2978862"/>
            <a:ext cx="9375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HTTP(S)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15640" y="1093232"/>
            <a:ext cx="1641856" cy="22707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SheetJS</a:t>
            </a:r>
            <a:endParaRPr lang="en-US" dirty="0" smtClean="0"/>
          </a:p>
          <a:p>
            <a:pPr algn="ctr"/>
            <a:r>
              <a:rPr lang="en-US" sz="1400" dirty="0" smtClean="0"/>
              <a:t>(Excel parsing)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968240" y="1093232"/>
            <a:ext cx="1527048" cy="22707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Mongoose</a:t>
            </a:r>
          </a:p>
          <a:p>
            <a:pPr algn="ctr"/>
            <a:r>
              <a:rPr lang="en-US" sz="1400" dirty="0" smtClean="0"/>
              <a:t>(MongoDB API)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606032" y="1093232"/>
            <a:ext cx="1717548" cy="22707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45313" y="1093231"/>
            <a:ext cx="1641856" cy="2419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0515" y="4909842"/>
            <a:ext cx="1676654" cy="524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10515" y="4274988"/>
            <a:ext cx="1676654" cy="521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Plotly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10515" y="5516516"/>
            <a:ext cx="1676654" cy="521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10515" y="3647099"/>
            <a:ext cx="1676654" cy="5212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577188" y="1093232"/>
            <a:ext cx="2407205" cy="11595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OpenCPU</a:t>
            </a:r>
            <a:endParaRPr lang="en-US" dirty="0" smtClean="0"/>
          </a:p>
          <a:p>
            <a:pPr algn="ctr"/>
            <a:r>
              <a:rPr lang="en-US" dirty="0" smtClean="0"/>
              <a:t>(R in cloud)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00249" y="2978862"/>
            <a:ext cx="9375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HTTP(S)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99917" y="3684438"/>
            <a:ext cx="5118686" cy="729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88140" y="4472376"/>
            <a:ext cx="5135440" cy="748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NodeJS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99916" y="5278711"/>
            <a:ext cx="5118686" cy="7590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Heroku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90573" y="3691544"/>
            <a:ext cx="2594055" cy="2493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577187" y="5270570"/>
            <a:ext cx="2407206" cy="76241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68721" y="3491831"/>
            <a:ext cx="1752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77188" y="4060876"/>
            <a:ext cx="2407205" cy="11595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0018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974" y="308056"/>
            <a:ext cx="116877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API Endpoints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83144"/>
              </p:ext>
            </p:extLst>
          </p:nvPr>
        </p:nvGraphicFramePr>
        <p:xfrm>
          <a:off x="149974" y="1027239"/>
          <a:ext cx="11687700" cy="5132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7950">
                  <a:extLst>
                    <a:ext uri="{9D8B030D-6E8A-4147-A177-3AD203B41FA5}">
                      <a16:colId xmlns:a16="http://schemas.microsoft.com/office/drawing/2014/main" val="487662353"/>
                    </a:ext>
                  </a:extLst>
                </a:gridCol>
                <a:gridCol w="1947950">
                  <a:extLst>
                    <a:ext uri="{9D8B030D-6E8A-4147-A177-3AD203B41FA5}">
                      <a16:colId xmlns:a16="http://schemas.microsoft.com/office/drawing/2014/main" val="4198337200"/>
                    </a:ext>
                  </a:extLst>
                </a:gridCol>
                <a:gridCol w="1947950">
                  <a:extLst>
                    <a:ext uri="{9D8B030D-6E8A-4147-A177-3AD203B41FA5}">
                      <a16:colId xmlns:a16="http://schemas.microsoft.com/office/drawing/2014/main" val="4199854790"/>
                    </a:ext>
                  </a:extLst>
                </a:gridCol>
                <a:gridCol w="1947950">
                  <a:extLst>
                    <a:ext uri="{9D8B030D-6E8A-4147-A177-3AD203B41FA5}">
                      <a16:colId xmlns:a16="http://schemas.microsoft.com/office/drawing/2014/main" val="3743537566"/>
                    </a:ext>
                  </a:extLst>
                </a:gridCol>
                <a:gridCol w="1947950">
                  <a:extLst>
                    <a:ext uri="{9D8B030D-6E8A-4147-A177-3AD203B41FA5}">
                      <a16:colId xmlns:a16="http://schemas.microsoft.com/office/drawing/2014/main" val="3505238565"/>
                    </a:ext>
                  </a:extLst>
                </a:gridCol>
                <a:gridCol w="1947950">
                  <a:extLst>
                    <a:ext uri="{9D8B030D-6E8A-4147-A177-3AD203B41FA5}">
                      <a16:colId xmlns:a16="http://schemas.microsoft.com/office/drawing/2014/main" val="3597262300"/>
                    </a:ext>
                  </a:extLst>
                </a:gridCol>
              </a:tblGrid>
              <a:tr h="6515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 Method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 Endpoint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 Response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 Response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58184"/>
                  </a:ext>
                </a:extLst>
              </a:tr>
              <a:tr h="377477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/templates/</a:t>
                      </a:r>
                      <a:r>
                        <a:rPr lang="en-US" dirty="0" err="1" smtClean="0"/>
                        <a:t>LinearRegression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Body: 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Status: 200</a:t>
                      </a:r>
                    </a:p>
                    <a:p>
                      <a:r>
                        <a:rPr lang="en-US" dirty="0" smtClean="0"/>
                        <a:t>Content-Type:</a:t>
                      </a:r>
                      <a:r>
                        <a:rPr lang="en-US" baseline="0" dirty="0" smtClean="0"/>
                        <a:t> file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Status: 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template</a:t>
                      </a:r>
                      <a:r>
                        <a:rPr lang="en-US" baseline="0" dirty="0" smtClean="0"/>
                        <a:t> for Linear Regression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24421"/>
                  </a:ext>
                </a:extLst>
              </a:tr>
              <a:tr h="377477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persistlm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Body: coordinates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Status: 200</a:t>
                      </a:r>
                    </a:p>
                    <a:p>
                      <a:r>
                        <a:rPr lang="en-US" dirty="0" smtClean="0"/>
                        <a:t>Body: new document 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Status: 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Persist template data in MongoDB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48234"/>
                  </a:ext>
                </a:extLst>
              </a:tr>
              <a:tr h="377477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findall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Body: 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Status: 200</a:t>
                      </a:r>
                    </a:p>
                    <a:p>
                      <a:r>
                        <a:rPr lang="en-US" dirty="0" smtClean="0"/>
                        <a:t>Body: all document IDs in the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r>
                        <a:rPr lang="en-US" baseline="0" dirty="0" smtClean="0"/>
                        <a:t>: 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all document IDs</a:t>
                      </a:r>
                      <a:r>
                        <a:rPr lang="en-US" baseline="0" dirty="0" smtClean="0"/>
                        <a:t> in MongoDB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99476"/>
                  </a:ext>
                </a:extLst>
              </a:tr>
              <a:tr h="377477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/lm/{</a:t>
                      </a:r>
                      <a:r>
                        <a:rPr lang="en-US" dirty="0" err="1" smtClean="0"/>
                        <a:t>dbID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Body:</a:t>
                      </a:r>
                      <a:r>
                        <a:rPr lang="en-US" baseline="0" dirty="0" smtClean="0"/>
                        <a:t> 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Status: 200</a:t>
                      </a:r>
                    </a:p>
                    <a:p>
                      <a:r>
                        <a:rPr lang="en-US" dirty="0" smtClean="0"/>
                        <a:t>Body:</a:t>
                      </a:r>
                      <a:r>
                        <a:rPr lang="en-US" baseline="0" dirty="0" smtClean="0"/>
                        <a:t> coordinates, intercept and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Status:</a:t>
                      </a:r>
                      <a:r>
                        <a:rPr lang="en-US" baseline="0" dirty="0" smtClean="0"/>
                        <a:t> 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coordinates and calculated</a:t>
                      </a:r>
                      <a:r>
                        <a:rPr lang="en-US" baseline="0" dirty="0" smtClean="0"/>
                        <a:t> intercept and </a:t>
                      </a:r>
                      <a:r>
                        <a:rPr lang="en-US" baseline="0" dirty="0" err="1" smtClean="0"/>
                        <a:t>const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2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884173" y="1440873"/>
            <a:ext cx="2033524" cy="4512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AngularJS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controller</a:t>
            </a:r>
            <a:r>
              <a:rPr lang="en-US" sz="1400" dirty="0" smtClean="0">
                <a:solidFill>
                  <a:schemeClr val="tx1"/>
                </a:solidFill>
              </a:rPr>
              <a:t> retrieves data from backend and updates view for the client; using </a:t>
            </a:r>
            <a:r>
              <a:rPr lang="en-US" sz="1400" b="1" dirty="0" err="1" smtClean="0">
                <a:solidFill>
                  <a:schemeClr val="tx1"/>
                </a:solidFill>
              </a:rPr>
              <a:t>Plotly</a:t>
            </a:r>
            <a:r>
              <a:rPr lang="en-US" sz="1400" dirty="0" smtClean="0">
                <a:solidFill>
                  <a:schemeClr val="tx1"/>
                </a:solidFill>
              </a:rPr>
              <a:t> to draw the chart</a:t>
            </a:r>
          </a:p>
          <a:p>
            <a:pPr marL="342900" indent="-342900">
              <a:buAutoNum type="arabicPeriod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60990" y="1440873"/>
            <a:ext cx="2033524" cy="4512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AngularJS controller </a:t>
            </a:r>
            <a:r>
              <a:rPr lang="en-US" sz="1400" dirty="0" smtClean="0">
                <a:solidFill>
                  <a:schemeClr val="tx1"/>
                </a:solidFill>
              </a:rPr>
              <a:t>calls </a:t>
            </a:r>
            <a:r>
              <a:rPr lang="en-US" sz="1400" b="1" dirty="0" err="1" smtClean="0">
                <a:solidFill>
                  <a:schemeClr val="tx1"/>
                </a:solidFill>
              </a:rPr>
              <a:t>NodeJS</a:t>
            </a:r>
            <a:r>
              <a:rPr lang="en-US" sz="1400" b="1" dirty="0" smtClean="0">
                <a:solidFill>
                  <a:schemeClr val="tx1"/>
                </a:solidFill>
              </a:rPr>
              <a:t> end point </a:t>
            </a:r>
            <a:r>
              <a:rPr lang="en-US" sz="1400" dirty="0" smtClean="0">
                <a:solidFill>
                  <a:schemeClr val="tx1"/>
                </a:solidFill>
              </a:rPr>
              <a:t>with the ID (path variable)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 dirty="0" err="1" smtClean="0">
                <a:solidFill>
                  <a:schemeClr val="tx1"/>
                </a:solidFill>
              </a:rPr>
              <a:t>NodeJS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calls </a:t>
            </a:r>
            <a:r>
              <a:rPr lang="en-US" sz="1400" b="1" dirty="0" smtClean="0">
                <a:solidFill>
                  <a:schemeClr val="tx1"/>
                </a:solidFill>
              </a:rPr>
              <a:t>MongoDB</a:t>
            </a:r>
            <a:r>
              <a:rPr lang="en-US" sz="1400" dirty="0" smtClean="0">
                <a:solidFill>
                  <a:schemeClr val="tx1"/>
                </a:solidFill>
              </a:rPr>
              <a:t> with the ID to retrieve coordinates/data from </a:t>
            </a:r>
            <a:r>
              <a:rPr lang="en-US" sz="1400" b="1" dirty="0" smtClean="0">
                <a:solidFill>
                  <a:schemeClr val="tx1"/>
                </a:solidFill>
              </a:rPr>
              <a:t>Mongo DB</a:t>
            </a:r>
          </a:p>
          <a:p>
            <a:pPr marL="342900" indent="-342900">
              <a:buAutoNum type="arabicPeriod"/>
            </a:pPr>
            <a:r>
              <a:rPr lang="en-US" sz="1400" b="1" dirty="0" err="1" smtClean="0">
                <a:solidFill>
                  <a:schemeClr val="tx1"/>
                </a:solidFill>
              </a:rPr>
              <a:t>NodeJS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calls </a:t>
            </a:r>
            <a:r>
              <a:rPr lang="en-US" sz="1400" b="1" dirty="0" err="1" smtClean="0">
                <a:solidFill>
                  <a:schemeClr val="tx1"/>
                </a:solidFill>
              </a:rPr>
              <a:t>OpenCPU</a:t>
            </a:r>
            <a:r>
              <a:rPr lang="en-US" sz="1400" dirty="0" smtClean="0">
                <a:solidFill>
                  <a:schemeClr val="tx1"/>
                </a:solidFill>
              </a:rPr>
              <a:t> R method (API end point) to retrieve intercept and constant for the Regression formula</a:t>
            </a:r>
          </a:p>
          <a:p>
            <a:pPr marL="342900" indent="-342900">
              <a:buAutoNum type="arabicPeriod"/>
            </a:pPr>
            <a:r>
              <a:rPr lang="en-US" sz="1400" b="1" dirty="0" err="1" smtClean="0">
                <a:solidFill>
                  <a:schemeClr val="tx1"/>
                </a:solidFill>
              </a:rPr>
              <a:t>NodeJS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returns results back to the client as JSON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05482" y="1440873"/>
            <a:ext cx="2033524" cy="4512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b="1" dirty="0" err="1" smtClean="0">
                <a:solidFill>
                  <a:schemeClr val="tx1"/>
                </a:solidFill>
              </a:rPr>
              <a:t>NodeJS</a:t>
            </a:r>
            <a:r>
              <a:rPr lang="en-US" sz="1400" b="1" dirty="0" smtClean="0">
                <a:solidFill>
                  <a:schemeClr val="tx1"/>
                </a:solidFill>
              </a:rPr>
              <a:t> API end point </a:t>
            </a:r>
            <a:r>
              <a:rPr lang="en-US" sz="1400" dirty="0" smtClean="0">
                <a:solidFill>
                  <a:schemeClr val="tx1"/>
                </a:solidFill>
              </a:rPr>
              <a:t>receives template data from the client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Mongoose</a:t>
            </a:r>
            <a:r>
              <a:rPr lang="en-US" sz="1400" dirty="0" smtClean="0">
                <a:solidFill>
                  <a:schemeClr val="tx1"/>
                </a:solidFill>
              </a:rPr>
              <a:t> connects to </a:t>
            </a:r>
            <a:r>
              <a:rPr lang="en-US" sz="1400" b="1" dirty="0" smtClean="0">
                <a:solidFill>
                  <a:schemeClr val="tx1"/>
                </a:solidFill>
              </a:rPr>
              <a:t>MongoDB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  <a:r>
              <a:rPr lang="en-US" sz="1400" dirty="0" smtClean="0">
                <a:solidFill>
                  <a:schemeClr val="tx1"/>
                </a:solidFill>
              </a:rPr>
              <a:t> persists the JSON and assigns an ID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 dirty="0" err="1" smtClean="0">
                <a:solidFill>
                  <a:schemeClr val="tx1"/>
                </a:solidFill>
              </a:rPr>
              <a:t>NodeJS</a:t>
            </a:r>
            <a:r>
              <a:rPr lang="en-US" sz="1400" dirty="0" smtClean="0">
                <a:solidFill>
                  <a:schemeClr val="tx1"/>
                </a:solidFill>
              </a:rPr>
              <a:t> sends 200 status and the new ID to the client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AngularJS controller</a:t>
            </a:r>
            <a:r>
              <a:rPr lang="en-US" sz="1400" dirty="0" smtClean="0">
                <a:solidFill>
                  <a:schemeClr val="tx1"/>
                </a:solidFill>
              </a:rPr>
              <a:t> builds a URL (using the ID) and redirects to the new page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74" y="308056"/>
            <a:ext cx="117501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Process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3917" y="1310571"/>
            <a:ext cx="1676654" cy="260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9974" y="1440873"/>
            <a:ext cx="2033524" cy="4512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“Upload” template to </a:t>
            </a:r>
            <a:r>
              <a:rPr lang="en-US" sz="1400" b="1" dirty="0" smtClean="0">
                <a:solidFill>
                  <a:schemeClr val="tx1"/>
                </a:solidFill>
              </a:rPr>
              <a:t>AngularJS controller </a:t>
            </a:r>
            <a:r>
              <a:rPr lang="en-US" sz="1400" dirty="0" smtClean="0">
                <a:solidFill>
                  <a:schemeClr val="tx1"/>
                </a:solidFill>
              </a:rPr>
              <a:t>on the client side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 dirty="0" err="1" smtClean="0">
                <a:solidFill>
                  <a:schemeClr val="tx1"/>
                </a:solidFill>
              </a:rPr>
              <a:t>SheetJS</a:t>
            </a:r>
            <a:r>
              <a:rPr lang="en-US" sz="1400" dirty="0" smtClean="0">
                <a:solidFill>
                  <a:schemeClr val="tx1"/>
                </a:solidFill>
              </a:rPr>
              <a:t> parses the sheet and </a:t>
            </a:r>
            <a:r>
              <a:rPr lang="en-US" sz="1400" b="1" dirty="0" smtClean="0">
                <a:solidFill>
                  <a:schemeClr val="tx1"/>
                </a:solidFill>
              </a:rPr>
              <a:t>AngularJS controller </a:t>
            </a:r>
            <a:r>
              <a:rPr lang="en-US" sz="1400" dirty="0" smtClean="0">
                <a:solidFill>
                  <a:schemeClr val="tx1"/>
                </a:solidFill>
              </a:rPr>
              <a:t>builds the JSON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AngularJS sends data to </a:t>
            </a:r>
            <a:r>
              <a:rPr lang="en-US" sz="1400" b="1" dirty="0" err="1" smtClean="0">
                <a:solidFill>
                  <a:schemeClr val="tx1"/>
                </a:solidFill>
              </a:rPr>
              <a:t>NodeJS</a:t>
            </a:r>
            <a:r>
              <a:rPr lang="en-US" sz="1400" b="1" dirty="0" smtClean="0">
                <a:solidFill>
                  <a:schemeClr val="tx1"/>
                </a:solidFill>
              </a:rPr>
              <a:t> API end point </a:t>
            </a:r>
            <a:r>
              <a:rPr lang="en-US" sz="1400" dirty="0" smtClean="0">
                <a:solidFill>
                  <a:schemeClr val="tx1"/>
                </a:solidFill>
              </a:rPr>
              <a:t>to persist data in </a:t>
            </a:r>
            <a:r>
              <a:rPr lang="en-US" sz="1400" b="1" dirty="0" err="1" smtClean="0">
                <a:solidFill>
                  <a:schemeClr val="tx1"/>
                </a:solidFill>
              </a:rPr>
              <a:t>MongdoDB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409" y="1310571"/>
            <a:ext cx="1676654" cy="260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Tpl</a:t>
            </a:r>
            <a:r>
              <a:rPr lang="en-US" dirty="0" smtClean="0"/>
              <a:t> </a:t>
            </a:r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06177" y="1310571"/>
            <a:ext cx="1676654" cy="260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045061" y="1310571"/>
            <a:ext cx="1676654" cy="2606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360815" y="2487425"/>
            <a:ext cx="847898" cy="2419004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601112" y="2487425"/>
            <a:ext cx="847898" cy="2419004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841409" y="2487425"/>
            <a:ext cx="847898" cy="2419004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309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Expeditors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Trekell</dc:creator>
  <cp:lastModifiedBy>Pavel Trekell</cp:lastModifiedBy>
  <cp:revision>21</cp:revision>
  <dcterms:created xsi:type="dcterms:W3CDTF">2018-02-02T16:08:58Z</dcterms:created>
  <dcterms:modified xsi:type="dcterms:W3CDTF">2018-03-26T15:27:52Z</dcterms:modified>
</cp:coreProperties>
</file>