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4" r:id="rId3"/>
    <p:sldId id="276" r:id="rId4"/>
    <p:sldId id="277" r:id="rId5"/>
    <p:sldId id="287" r:id="rId6"/>
    <p:sldId id="294" r:id="rId7"/>
    <p:sldId id="285" r:id="rId8"/>
    <p:sldId id="286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5402"/>
    <a:srgbClr val="CA6F02"/>
    <a:srgbClr val="D1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0" autoAdjust="0"/>
    <p:restoredTop sz="94680" autoAdjust="0"/>
  </p:normalViewPr>
  <p:slideViewPr>
    <p:cSldViewPr snapToGrid="0">
      <p:cViewPr>
        <p:scale>
          <a:sx n="125" d="100"/>
          <a:sy n="125" d="100"/>
        </p:scale>
        <p:origin x="4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0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5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5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837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2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61" r:id="rId4"/>
    <p:sldLayoutId id="2147483650" r:id="rId5"/>
    <p:sldLayoutId id="2147483662" r:id="rId6"/>
    <p:sldLayoutId id="2147483664" r:id="rId7"/>
    <p:sldLayoutId id="2147483655" r:id="rId8"/>
    <p:sldLayoutId id="2147483665" r:id="rId9"/>
    <p:sldLayoutId id="214748366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第十次组会报告</a:t>
            </a:r>
            <a:r>
              <a:rPr lang="en-US" altLang="zh-CN" dirty="0"/>
              <a:t>(1.20)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报告人：孙昊哲</a:t>
            </a:r>
          </a:p>
        </p:txBody>
      </p:sp>
    </p:spTree>
    <p:extLst>
      <p:ext uri="{BB962C8B-B14F-4D97-AF65-F5344CB8AC3E}">
        <p14:creationId xmlns:p14="http://schemas.microsoft.com/office/powerpoint/2010/main" val="194640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主要议程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两个轨迹产生的原因</a:t>
            </a:r>
            <a:endParaRPr lang="en-US" altLang="zh-CN" dirty="0"/>
          </a:p>
          <a:p>
            <a:r>
              <a:rPr lang="zh-CN" altLang="en-US" dirty="0"/>
              <a:t>剪枝后的正确性</a:t>
            </a:r>
          </a:p>
        </p:txBody>
      </p:sp>
    </p:spTree>
    <p:extLst>
      <p:ext uri="{BB962C8B-B14F-4D97-AF65-F5344CB8AC3E}">
        <p14:creationId xmlns:p14="http://schemas.microsoft.com/office/powerpoint/2010/main" val="269166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两个轨迹产生的原因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两个轨迹产生的原因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上次我们提到了会产生两条相近的轨迹，难以分辨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5DA237-7F9E-94B6-2244-E6344FFD4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 r="245"/>
          <a:stretch/>
        </p:blipFill>
        <p:spPr>
          <a:xfrm>
            <a:off x="3187930" y="1628079"/>
            <a:ext cx="5584492" cy="47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两个轨迹产生的原因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原因在于初始的时候我们拥有五个传感器，其中每四组可以测量出一个</a:t>
            </a:r>
            <a:r>
              <a:rPr lang="en-US" altLang="zh-CN" dirty="0"/>
              <a:t>3D</a:t>
            </a:r>
            <a:r>
              <a:rPr lang="zh-CN" altLang="en-US" dirty="0"/>
              <a:t>位置，其中两组数据测量出的数据极其相似，故产生了两组开始时相似的点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3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57307-2D2B-9A02-F320-E0823B38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两个轨迹产生的原因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6D5B51-3C12-E7BF-90D6-53C67A0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B6AB3B-7896-5376-3B11-769238507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" t="3822" r="2515" b="2729"/>
          <a:stretch/>
        </p:blipFill>
        <p:spPr>
          <a:xfrm>
            <a:off x="2291023" y="954329"/>
            <a:ext cx="7134329" cy="53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1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42AB5-3BA8-407A-B0D5-A3903077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剪枝后的正确性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8E938-4FC4-4CD6-B1C3-3F6603403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E57D5-2757-4F48-85BB-2ACCACDD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2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AEBB7-0AEC-4F0A-B119-117C0158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剪枝后的正确性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DE28C-6799-4544-B26E-56A54E5B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我们修改了程序，我们只取其中的一组，之后的</a:t>
            </a:r>
            <a:r>
              <a:rPr lang="en-US" altLang="zh-CN" dirty="0"/>
              <a:t>CDF</a:t>
            </a:r>
            <a:r>
              <a:rPr lang="zh-CN" altLang="en-US" dirty="0"/>
              <a:t>分布图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51198-56E8-40C9-A306-4723BAEF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298349-9737-8CD8-96AE-412C6D44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986"/>
            <a:ext cx="6194562" cy="37916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779FCA-005C-E8B4-9602-D6BDE112E6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t="7102"/>
          <a:stretch/>
        </p:blipFill>
        <p:spPr>
          <a:xfrm>
            <a:off x="6090059" y="1789066"/>
            <a:ext cx="6161384" cy="37530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64B05A-F4FE-19CF-395B-526A14F51A27}"/>
              </a:ext>
            </a:extLst>
          </p:cNvPr>
          <p:cNvSpPr txBox="1"/>
          <p:nvPr/>
        </p:nvSpPr>
        <p:spPr>
          <a:xfrm>
            <a:off x="2373799" y="5696455"/>
            <a:ext cx="144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修改后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5ADE24-33E9-5BF4-C668-45FF71F5EE19}"/>
              </a:ext>
            </a:extLst>
          </p:cNvPr>
          <p:cNvSpPr txBox="1"/>
          <p:nvPr/>
        </p:nvSpPr>
        <p:spPr>
          <a:xfrm>
            <a:off x="9170751" y="56982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未修改</a:t>
            </a:r>
          </a:p>
        </p:txBody>
      </p:sp>
    </p:spTree>
    <p:extLst>
      <p:ext uri="{BB962C8B-B14F-4D97-AF65-F5344CB8AC3E}">
        <p14:creationId xmlns:p14="http://schemas.microsoft.com/office/powerpoint/2010/main" val="310893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62420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13565</TotalTime>
  <Words>147</Words>
  <Application>Microsoft Macintosh PowerPoint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Candara</vt:lpstr>
      <vt:lpstr>Wingdings</vt:lpstr>
      <vt:lpstr>Office 主题​​</vt:lpstr>
      <vt:lpstr>第十次组会报告(1.20)</vt:lpstr>
      <vt:lpstr>主要议程</vt:lpstr>
      <vt:lpstr>两个轨迹产生的原因</vt:lpstr>
      <vt:lpstr>两个轨迹产生的原因</vt:lpstr>
      <vt:lpstr>两个轨迹产生的原因</vt:lpstr>
      <vt:lpstr>两个轨迹产生的原因</vt:lpstr>
      <vt:lpstr>剪枝后的正确性</vt:lpstr>
      <vt:lpstr>剪枝后的正确性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sunhaozhe</cp:lastModifiedBy>
  <cp:revision>87</cp:revision>
  <dcterms:created xsi:type="dcterms:W3CDTF">2019-08-12T09:30:56Z</dcterms:created>
  <dcterms:modified xsi:type="dcterms:W3CDTF">2023-01-29T14:35:56Z</dcterms:modified>
</cp:coreProperties>
</file>