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276" r:id="rId4"/>
    <p:sldId id="277" r:id="rId5"/>
    <p:sldId id="278" r:id="rId6"/>
    <p:sldId id="292" r:id="rId7"/>
    <p:sldId id="293" r:id="rId8"/>
    <p:sldId id="294" r:id="rId9"/>
    <p:sldId id="288" r:id="rId10"/>
    <p:sldId id="289" r:id="rId11"/>
    <p:sldId id="29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B757B9D-8B11-4A5A-8F55-92ECB590722D}">
          <p14:sldIdLst>
            <p14:sldId id="256"/>
            <p14:sldId id="284"/>
            <p14:sldId id="276"/>
            <p14:sldId id="277"/>
            <p14:sldId id="278"/>
            <p14:sldId id="292"/>
            <p14:sldId id="293"/>
            <p14:sldId id="294"/>
            <p14:sldId id="288"/>
            <p14:sldId id="289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85402"/>
    <a:srgbClr val="CA6F02"/>
    <a:srgbClr val="D1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5" autoAdjust="0"/>
    <p:restoredTop sz="94680" autoAdjust="0"/>
  </p:normalViewPr>
  <p:slideViewPr>
    <p:cSldViewPr snapToGrid="0">
      <p:cViewPr varScale="1">
        <p:scale>
          <a:sx n="161" d="100"/>
          <a:sy n="161" d="100"/>
        </p:scale>
        <p:origin x="8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96E1-346F-477A-9CFD-97562368FF53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499FE-432E-4C91-A380-102EEE5AA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0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284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44215" y="1426996"/>
            <a:ext cx="7196667" cy="1110758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44216" y="2639029"/>
            <a:ext cx="7196667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3" name="任意多边形 72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4" name="任意多边形 73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5" name="任意多边形 74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76" name="组合 75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77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4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8574578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8363989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914400" y="2066925"/>
            <a:ext cx="6688667" cy="1325563"/>
          </a:xfrm>
        </p:spPr>
        <p:txBody>
          <a:bodyPr>
            <a:normAutofit/>
          </a:bodyPr>
          <a:lstStyle>
            <a:lvl1pPr>
              <a:defRPr sz="88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14400" y="3547533"/>
            <a:ext cx="6688667" cy="142239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9392920" y="6168231"/>
            <a:ext cx="2447720" cy="41321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56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1920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任意多边形 40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9" name="任意多边形 38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426995"/>
            <a:ext cx="7196667" cy="1738535"/>
          </a:xfrm>
        </p:spPr>
        <p:txBody>
          <a:bodyPr anchor="b"/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65530"/>
            <a:ext cx="7196667" cy="95773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6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451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0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5111" t="-46" r="65111" b="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3515360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3679375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3351345" cy="104037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3112008" cy="1050059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1" y="1376196"/>
            <a:ext cx="2861352" cy="1050059"/>
          </a:xfrm>
        </p:spPr>
        <p:txBody>
          <a:bodyPr anchor="ctr">
            <a:normAutofit/>
          </a:bodyPr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745168" y="1487414"/>
            <a:ext cx="6605587" cy="4343400"/>
          </a:xfrm>
        </p:spPr>
        <p:txBody>
          <a:bodyPr>
            <a:normAutofit/>
          </a:bodyPr>
          <a:lstStyle>
            <a:lvl1pPr marL="571500" indent="-571500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4000"/>
            </a:lvl1pPr>
            <a:lvl2pPr>
              <a:defRPr sz="32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22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7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9930" r="699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191895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5910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172420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523014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3426832" y="1206856"/>
            <a:ext cx="8281907" cy="1152806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26832" y="2386651"/>
            <a:ext cx="8281907" cy="5137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79303"/>
            <a:ext cx="1339403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69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227667"/>
            <a:ext cx="10741155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842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635001"/>
            <a:ext cx="10741155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52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304124" y="221381"/>
            <a:ext cx="10832305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22652" y="385562"/>
            <a:ext cx="1984107" cy="732848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59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4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422" y="781579"/>
            <a:ext cx="10741155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837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73932" y="6055360"/>
            <a:ext cx="546947" cy="548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28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6" r:id="rId3"/>
    <p:sldLayoutId id="2147483661" r:id="rId4"/>
    <p:sldLayoutId id="2147483650" r:id="rId5"/>
    <p:sldLayoutId id="2147483662" r:id="rId6"/>
    <p:sldLayoutId id="2147483664" r:id="rId7"/>
    <p:sldLayoutId id="2147483655" r:id="rId8"/>
    <p:sldLayoutId id="2147483665" r:id="rId9"/>
    <p:sldLayoutId id="2147483663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组会报告</a:t>
            </a:r>
            <a:r>
              <a:rPr lang="en-US" altLang="zh-CN" dirty="0"/>
              <a:t>(10.7)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报告人 孙昊哲</a:t>
            </a:r>
          </a:p>
        </p:txBody>
      </p:sp>
    </p:spTree>
    <p:extLst>
      <p:ext uri="{BB962C8B-B14F-4D97-AF65-F5344CB8AC3E}">
        <p14:creationId xmlns:p14="http://schemas.microsoft.com/office/powerpoint/2010/main" val="194640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9CC2D5E-BEAE-4DC2-8710-15D2647C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Likelihood Function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EAB7AE2-E509-4CC8-ABCE-F8E717555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初始的时候，最准确的位置有最高的权重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但是在更新的过程中会慢慢地被剪枝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初始的时候速度估计有问题，导致了后来预测值和实际值偏移很大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，导致了权重地下降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B7F512-07F0-4742-8080-A08A3C41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50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04FA77-4D6E-4A53-A672-5F680F6E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C715A19A-C4FD-4BE8-BFD2-D26C0DF5D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4491BB-BE6A-43B8-992E-5409ECB70A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5900" y="6054725"/>
            <a:ext cx="546100" cy="549275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56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主要问题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Trilateration</a:t>
            </a:r>
          </a:p>
          <a:p>
            <a:r>
              <a:rPr lang="en-US" altLang="zh-CN" dirty="0"/>
              <a:t>Likelihood Function</a:t>
            </a:r>
          </a:p>
          <a:p>
            <a:r>
              <a:rPr lang="en-US" altLang="zh-CN" dirty="0"/>
              <a:t>GUI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66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Trilateration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0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Trilateration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8" y="1065241"/>
            <a:ext cx="10741155" cy="4698999"/>
          </a:xfrm>
        </p:spPr>
        <p:txBody>
          <a:bodyPr/>
          <a:lstStyle/>
          <a:p>
            <a:r>
              <a:rPr lang="en-US" altLang="zh-CN" dirty="0"/>
              <a:t>Trilateration in 3D</a:t>
            </a:r>
            <a:r>
              <a:rPr lang="zh-CN" altLang="en-US" dirty="0"/>
              <a:t>（三边测量）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32BB828-FAC9-461A-B55E-E0F9F20C9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62" y="1825067"/>
            <a:ext cx="53816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5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Trilateration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求解方程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没有找到一个办法来快速解这个方程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4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85DFE-A03B-4AEA-843C-13A8135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Trilateration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76EF7-D3C7-4F71-AFCC-1BB42D8C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我们通过旋转坐标系的方法，求出每三个球的两个交点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但两个球如果因为测量误差相离，我们会遇到问题，即不能准确定位点的位置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3773F0-7809-4763-92AF-60342787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1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AE118-AB3B-4BE7-B507-98E6B826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Trilateration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D3623-6B36-49C5-B487-4BB5BF8BB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解决方案：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设定一个阈值，如果分离的距离小于阈值，我们就认为他们是相切的，求出这个相切的点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使用四根天线进行计算，每三根天线能计算出两个或一个交点，那么四根天线最多有八个交点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那么我们选取这每个交点所构成的四边形，选取边长最短的四边形，求出这个四边形的重心，作为最终的测量值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B786CA-8783-4DBB-ACDC-13191F57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60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193AF-72E3-4486-A22A-89D541BD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Trilateration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7294F04-F409-424C-86A8-3C469E8D0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750" y="1227138"/>
            <a:ext cx="6630725" cy="46990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EF0616-317E-4B5B-8C7E-D6EFCDD7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B5AFCBE-6562-44C0-9944-1596B67D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Likelihood Function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9A776E-2F4D-4E50-B572-8B749A6DBA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D05E75-A82E-48CC-94E5-C2181E6C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2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227</Words>
  <Application>Microsoft Office PowerPoint</Application>
  <PresentationFormat>宽屏</PresentationFormat>
  <Paragraphs>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Arial</vt:lpstr>
      <vt:lpstr>Cambria Math</vt:lpstr>
      <vt:lpstr>Candara</vt:lpstr>
      <vt:lpstr>Wingdings</vt:lpstr>
      <vt:lpstr>Office 主题​​</vt:lpstr>
      <vt:lpstr>组会报告(10.7)</vt:lpstr>
      <vt:lpstr>主要问题</vt:lpstr>
      <vt:lpstr>Trilateration</vt:lpstr>
      <vt:lpstr>Trilateration</vt:lpstr>
      <vt:lpstr>Trilateration</vt:lpstr>
      <vt:lpstr>Trilateration</vt:lpstr>
      <vt:lpstr>Trilateration</vt:lpstr>
      <vt:lpstr>Trilateration</vt:lpstr>
      <vt:lpstr>Likelihood Function</vt:lpstr>
      <vt:lpstr>Likelihood Function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sunhaozhe</cp:lastModifiedBy>
  <cp:revision>88</cp:revision>
  <dcterms:created xsi:type="dcterms:W3CDTF">2019-08-12T09:30:56Z</dcterms:created>
  <dcterms:modified xsi:type="dcterms:W3CDTF">2022-10-07T11:10:50Z</dcterms:modified>
</cp:coreProperties>
</file>