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4" r:id="rId3"/>
    <p:sldId id="276" r:id="rId4"/>
    <p:sldId id="277" r:id="rId5"/>
    <p:sldId id="278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757B9D-8B11-4A5A-8F55-92ECB590722D}">
          <p14:sldIdLst>
            <p14:sldId id="256"/>
            <p14:sldId id="284"/>
            <p14:sldId id="276"/>
            <p14:sldId id="277"/>
            <p14:sldId id="278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5" autoAdjust="0"/>
    <p:restoredTop sz="94680" autoAdjust="0"/>
  </p:normalViewPr>
  <p:slideViewPr>
    <p:cSldViewPr snapToGrid="0">
      <p:cViewPr varScale="1">
        <p:scale>
          <a:sx n="159" d="100"/>
          <a:sy n="159" d="100"/>
        </p:scale>
        <p:origin x="8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0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56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2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1"/>
            <p:cNvSpPr>
              <a:spLocks/>
            </p:cNvSpPr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2"/>
            <p:cNvSpPr>
              <a:spLocks/>
            </p:cNvSpPr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/>
            </p:cNvSpPr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5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837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28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61" r:id="rId4"/>
    <p:sldLayoutId id="2147483650" r:id="rId5"/>
    <p:sldLayoutId id="2147483662" r:id="rId6"/>
    <p:sldLayoutId id="2147483664" r:id="rId7"/>
    <p:sldLayoutId id="2147483655" r:id="rId8"/>
    <p:sldLayoutId id="2147483665" r:id="rId9"/>
    <p:sldLayoutId id="214748366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组会报告</a:t>
            </a:r>
            <a:r>
              <a:rPr lang="en-US" altLang="zh-CN" dirty="0"/>
              <a:t>(9.23)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 孙昊哲</a:t>
            </a:r>
          </a:p>
        </p:txBody>
      </p:sp>
    </p:spTree>
    <p:extLst>
      <p:ext uri="{BB962C8B-B14F-4D97-AF65-F5344CB8AC3E}">
        <p14:creationId xmlns:p14="http://schemas.microsoft.com/office/powerpoint/2010/main" val="194640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CC2D5E-BEAE-4DC2-8710-15D2647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设计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EAB7AE2-E509-4CC8-ABCE-F8E71755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准备采用</a:t>
            </a:r>
            <a:r>
              <a:rPr lang="en-US" altLang="zh-CN" dirty="0" err="1"/>
              <a:t>Java_FX</a:t>
            </a:r>
            <a:r>
              <a:rPr lang="zh-CN" altLang="en-US" dirty="0"/>
              <a:t>来设计一套新的</a:t>
            </a:r>
            <a:r>
              <a:rPr lang="en-US" altLang="zh-CN" dirty="0"/>
              <a:t>GUI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准备实现的功能：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动态追踪轨迹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实时显示误差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在用户界面可以自定义想要模拟的形状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界面美观，整洁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B7F512-07F0-4742-8080-A08A3C41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2BB30-908D-46C2-B09B-A95E798F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97168-5F3C-43AA-8EAF-6E2AF5D5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GUI</a:t>
            </a:r>
            <a:r>
              <a:rPr lang="zh-CN" altLang="en-US" dirty="0"/>
              <a:t>设计不熟练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只能写出一些简单的</a:t>
            </a:r>
            <a:r>
              <a:rPr lang="en-US" altLang="zh-CN" dirty="0"/>
              <a:t>GUI</a:t>
            </a:r>
            <a:r>
              <a:rPr lang="zh-CN" altLang="en-US" dirty="0"/>
              <a:t>界面，正在一边学一边设计，开发速度较慢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B3E36-4068-4298-9424-6775F41A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1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04FA77-4D6E-4A53-A672-5F680F6E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C715A19A-C4FD-4BE8-BFD2-D26C0DF5D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491BB-BE6A-43B8-992E-5409ECB70A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5900" y="6054725"/>
            <a:ext cx="546100" cy="549275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6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主要议程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扩展的一些问题</a:t>
            </a:r>
          </a:p>
          <a:p>
            <a:r>
              <a:rPr lang="en-US" altLang="zh-CN" dirty="0"/>
              <a:t>GUI</a:t>
            </a:r>
            <a:r>
              <a:rPr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269166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0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065241"/>
            <a:ext cx="10741155" cy="4698999"/>
          </a:xfrm>
        </p:spPr>
        <p:txBody>
          <a:bodyPr/>
          <a:lstStyle/>
          <a:p>
            <a:r>
              <a:rPr lang="en-US" altLang="zh-CN" dirty="0"/>
              <a:t>Trilateration in 3D</a:t>
            </a:r>
            <a:r>
              <a:rPr lang="zh-CN" altLang="en-US" dirty="0"/>
              <a:t>（三边测量）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2BB828-FAC9-461A-B55E-E0F9F20C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2" y="1825067"/>
            <a:ext cx="53816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5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求解方程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没有找到一个办法来快速解这个方程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2"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4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一个折中的办法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F9A476-98CF-4EBC-80B2-F5693660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804987"/>
            <a:ext cx="36004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37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一个折中的办法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32E596-71DF-4F32-9E6E-B8FBE883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1765530"/>
            <a:ext cx="4525006" cy="14861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5A3F9D-004B-470E-AC68-1ACFEFC6B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497" y="3463174"/>
            <a:ext cx="488700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9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GLAC_3D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正确的轨迹没有获得较高的权重，甚至被剪枝；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初始时刻的权重没有正确计算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导致最终误差较大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5AFCBE-6562-44C0-9944-1596B67D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设计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9A776E-2F4D-4E50-B572-8B749A6DB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D05E75-A82E-48CC-94E5-C2181E6C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178</Words>
  <Application>Microsoft Office PowerPoint</Application>
  <PresentationFormat>宽屏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Arial</vt:lpstr>
      <vt:lpstr>Cambria Math</vt:lpstr>
      <vt:lpstr>Candara</vt:lpstr>
      <vt:lpstr>Wingdings</vt:lpstr>
      <vt:lpstr>Office 主题​​</vt:lpstr>
      <vt:lpstr>组会报告(9.23)</vt:lpstr>
      <vt:lpstr>主要议程</vt:lpstr>
      <vt:lpstr>GLAC_3D</vt:lpstr>
      <vt:lpstr>GLAC_3D</vt:lpstr>
      <vt:lpstr>GLAC_3D</vt:lpstr>
      <vt:lpstr>GLAC_3D</vt:lpstr>
      <vt:lpstr>GLAC_3D</vt:lpstr>
      <vt:lpstr>GLAC_3D</vt:lpstr>
      <vt:lpstr>GUI设计</vt:lpstr>
      <vt:lpstr>GUI设计</vt:lpstr>
      <vt:lpstr>GUI设计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sunhaozhe</cp:lastModifiedBy>
  <cp:revision>84</cp:revision>
  <dcterms:created xsi:type="dcterms:W3CDTF">2019-08-12T09:30:56Z</dcterms:created>
  <dcterms:modified xsi:type="dcterms:W3CDTF">2022-09-23T11:07:06Z</dcterms:modified>
</cp:coreProperties>
</file>