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4" r:id="rId3"/>
    <p:sldId id="276" r:id="rId4"/>
    <p:sldId id="277" r:id="rId5"/>
    <p:sldId id="278" r:id="rId6"/>
    <p:sldId id="285" r:id="rId7"/>
    <p:sldId id="286" r:id="rId8"/>
    <p:sldId id="287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85402"/>
    <a:srgbClr val="CA6F02"/>
    <a:srgbClr val="D1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5" autoAdjust="0"/>
    <p:restoredTop sz="94680" autoAdjust="0"/>
  </p:normalViewPr>
  <p:slideViewPr>
    <p:cSldViewPr snapToGrid="0">
      <p:cViewPr varScale="1">
        <p:scale>
          <a:sx n="161" d="100"/>
          <a:sy n="161" d="100"/>
        </p:scale>
        <p:origin x="8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96E1-346F-477A-9CFD-97562368FF53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499FE-432E-4C91-A380-102EEE5AA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0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284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4215" y="1426996"/>
            <a:ext cx="7196667" cy="1110758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44216" y="2639029"/>
            <a:ext cx="7196667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4" name="任意多边形 73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5" name="任意多边形 74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77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4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8574578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8363989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14400" y="2066925"/>
            <a:ext cx="6688667" cy="1325563"/>
          </a:xfrm>
        </p:spPr>
        <p:txBody>
          <a:bodyPr>
            <a:normAutofit/>
          </a:bodyPr>
          <a:lstStyle>
            <a:lvl1pPr>
              <a:defRPr sz="88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14400" y="3547533"/>
            <a:ext cx="6688667" cy="142239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9392920" y="6168231"/>
            <a:ext cx="2447720" cy="41321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56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1920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任意多边形 40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9" name="任意多边形 38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26995"/>
            <a:ext cx="7196667" cy="1738535"/>
          </a:xfrm>
        </p:spPr>
        <p:txBody>
          <a:bodyPr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65530"/>
            <a:ext cx="7196667" cy="95773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5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0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5111" t="-46" r="65111" b="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3515360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3679375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3351345" cy="104037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3112008" cy="1050059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1" y="1376196"/>
            <a:ext cx="2861352" cy="1050059"/>
          </a:xfrm>
        </p:spPr>
        <p:txBody>
          <a:bodyPr anchor="ctr">
            <a:normAutofit/>
          </a:bodyPr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745168" y="1487414"/>
            <a:ext cx="6605587" cy="4343400"/>
          </a:xfrm>
        </p:spPr>
        <p:txBody>
          <a:bodyPr>
            <a:normAutofit/>
          </a:bodyPr>
          <a:lstStyle>
            <a:lvl1pPr marL="571500" indent="-571500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4000"/>
            </a:lvl1pPr>
            <a:lvl2pPr>
              <a:defRPr sz="32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2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7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9930" r="699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191895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5910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172420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523014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3426832" y="1206856"/>
            <a:ext cx="8281907" cy="1152806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26832" y="2386651"/>
            <a:ext cx="8281907" cy="5137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79303"/>
            <a:ext cx="1339403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6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42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635001"/>
            <a:ext cx="10741155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52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304124" y="221381"/>
            <a:ext cx="10832305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22652" y="385562"/>
            <a:ext cx="1984107" cy="732848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5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422" y="781579"/>
            <a:ext cx="10741155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837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73932" y="6055360"/>
            <a:ext cx="546947" cy="548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28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61" r:id="rId4"/>
    <p:sldLayoutId id="2147483650" r:id="rId5"/>
    <p:sldLayoutId id="2147483662" r:id="rId6"/>
    <p:sldLayoutId id="2147483664" r:id="rId7"/>
    <p:sldLayoutId id="2147483655" r:id="rId8"/>
    <p:sldLayoutId id="2147483665" r:id="rId9"/>
    <p:sldLayoutId id="2147483663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组会报告</a:t>
            </a:r>
            <a:r>
              <a:rPr lang="en-US" altLang="zh-CN" dirty="0"/>
              <a:t>(10.21)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孙昊哲</a:t>
            </a:r>
          </a:p>
        </p:txBody>
      </p:sp>
    </p:spTree>
    <p:extLst>
      <p:ext uri="{BB962C8B-B14F-4D97-AF65-F5344CB8AC3E}">
        <p14:creationId xmlns:p14="http://schemas.microsoft.com/office/powerpoint/2010/main" val="194640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主要议程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GLAC_3D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66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GLAC_3D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0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GLAC_3D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成功扩展至</a:t>
            </a:r>
            <a:r>
              <a:rPr lang="en-US" altLang="zh-CN" dirty="0"/>
              <a:t>3D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54B58B-A66B-4C75-805C-98010421A2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32" y="2202871"/>
            <a:ext cx="5173890" cy="32300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3C8D44-FAD1-4E1C-BB26-CC0B9E941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97" y="2199279"/>
            <a:ext cx="5173890" cy="32336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6216E40-3E82-4734-8801-2CB5D338A541}"/>
              </a:ext>
            </a:extLst>
          </p:cNvPr>
          <p:cNvSpPr txBox="1"/>
          <p:nvPr/>
        </p:nvSpPr>
        <p:spPr>
          <a:xfrm>
            <a:off x="2119745" y="5609075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匀速直线运动 </a:t>
            </a:r>
            <a:r>
              <a:rPr lang="en-US" altLang="zh-CN" dirty="0"/>
              <a:t>Position Error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69D260-4A6C-4D81-BC48-A7A33F00F58A}"/>
              </a:ext>
            </a:extLst>
          </p:cNvPr>
          <p:cNvSpPr txBox="1"/>
          <p:nvPr/>
        </p:nvSpPr>
        <p:spPr>
          <a:xfrm>
            <a:off x="7613967" y="5609075"/>
            <a:ext cx="292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匀速直线运动 </a:t>
            </a:r>
            <a:r>
              <a:rPr lang="en-US" altLang="zh-CN" dirty="0"/>
              <a:t>Velocity 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5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GLAC_3D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zh-CN" altLang="en-US" dirty="0"/>
              <a:t>轴坐标的误差明显要比</a:t>
            </a:r>
            <a:r>
              <a:rPr lang="en-US" altLang="zh-CN" dirty="0"/>
              <a:t>X</a:t>
            </a:r>
            <a:r>
              <a:rPr lang="zh-CN" altLang="en-US" dirty="0"/>
              <a:t>轴和</a:t>
            </a:r>
            <a:r>
              <a:rPr lang="en-US" altLang="zh-CN" dirty="0"/>
              <a:t>Y</a:t>
            </a:r>
            <a:r>
              <a:rPr lang="zh-CN" altLang="en-US" dirty="0"/>
              <a:t>轴的误差要高</a:t>
            </a:r>
            <a:endParaRPr lang="en-US" altLang="zh-CN" dirty="0"/>
          </a:p>
          <a:p>
            <a:r>
              <a:rPr lang="zh-CN" altLang="en-US" dirty="0"/>
              <a:t>与天线的位置选取有关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BAF9B8-81A3-4FAD-9739-244BC47E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42" y="2262580"/>
            <a:ext cx="5528555" cy="36640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291553-E404-4374-96C6-43493A1F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2580"/>
            <a:ext cx="5528555" cy="36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GLAC_3D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zh-CN" altLang="en-US" dirty="0"/>
              <a:t>轴坐标的误差明显要比</a:t>
            </a:r>
            <a:r>
              <a:rPr lang="en-US" altLang="zh-CN" dirty="0"/>
              <a:t>X</a:t>
            </a:r>
            <a:r>
              <a:rPr lang="zh-CN" altLang="en-US" dirty="0"/>
              <a:t>轴和</a:t>
            </a:r>
            <a:r>
              <a:rPr lang="en-US" altLang="zh-CN" dirty="0"/>
              <a:t>Y</a:t>
            </a:r>
            <a:r>
              <a:rPr lang="zh-CN" altLang="en-US" dirty="0"/>
              <a:t>轴的误差要高</a:t>
            </a:r>
            <a:endParaRPr lang="en-US" altLang="zh-CN" dirty="0"/>
          </a:p>
          <a:p>
            <a:r>
              <a:rPr lang="zh-CN" altLang="en-US" dirty="0"/>
              <a:t>与天线的位置选取有关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30C2FB-3227-4ED5-8E8F-9AA2B5F178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400244"/>
            <a:ext cx="5173890" cy="32300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945743-21C6-4AEE-9D74-3F2775D382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0" y="2396652"/>
            <a:ext cx="5173890" cy="32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0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20BCB-0463-4624-B747-66155753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GLAC_3D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E8FBE-3ADF-4FF7-ADA9-8FD15B05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在变换矩阵中引入加速度的考量</a:t>
            </a:r>
            <a:endParaRPr lang="en-US" altLang="zh-CN" dirty="0"/>
          </a:p>
          <a:p>
            <a:r>
              <a:rPr lang="zh-CN" altLang="en-US" dirty="0"/>
              <a:t>螺旋线上升的</a:t>
            </a:r>
            <a:r>
              <a:rPr lang="en-US" altLang="zh-CN" dirty="0"/>
              <a:t>CDF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8A9335-DDB5-4DAF-8185-5135E7E5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9AB143-2887-4800-9CA1-E656EB21C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46" y="2367163"/>
            <a:ext cx="5370753" cy="35595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04DB55-C5E7-4F19-9660-CF496427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722" y="2367162"/>
            <a:ext cx="5370755" cy="35595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5E06B1A-6539-4EF6-A5B5-9F33107929EB}"/>
              </a:ext>
            </a:extLst>
          </p:cNvPr>
          <p:cNvSpPr txBox="1"/>
          <p:nvPr/>
        </p:nvSpPr>
        <p:spPr>
          <a:xfrm>
            <a:off x="2161309" y="5960347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Helix Position Error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40BBCC-8E25-477C-810D-EE637BA589AA}"/>
              </a:ext>
            </a:extLst>
          </p:cNvPr>
          <p:cNvSpPr txBox="1"/>
          <p:nvPr/>
        </p:nvSpPr>
        <p:spPr>
          <a:xfrm>
            <a:off x="7917413" y="5961735"/>
            <a:ext cx="203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Helix Velocity 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18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29B4C-864C-4ED9-A2BE-6F2C961C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GLAC_3D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05C96-9240-4576-945A-888AB079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下一步该做什么？</a:t>
            </a:r>
            <a:endParaRPr lang="en-US" altLang="zh-CN" dirty="0"/>
          </a:p>
          <a:p>
            <a:r>
              <a:rPr lang="zh-CN" altLang="en-US" dirty="0"/>
              <a:t>应该读哪些论文？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DBEBCA-649C-4A06-ABD2-696ACFF3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9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62420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122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Candara</vt:lpstr>
      <vt:lpstr>Wingdings</vt:lpstr>
      <vt:lpstr>Office 主题​​</vt:lpstr>
      <vt:lpstr>组会报告(10.21)</vt:lpstr>
      <vt:lpstr>主要议程</vt:lpstr>
      <vt:lpstr>GLAC_3D</vt:lpstr>
      <vt:lpstr>GLAC_3D</vt:lpstr>
      <vt:lpstr>GLAC_3D</vt:lpstr>
      <vt:lpstr>GLAC_3D</vt:lpstr>
      <vt:lpstr>GLAC_3D</vt:lpstr>
      <vt:lpstr>GLAC_3D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sunhaozhe</cp:lastModifiedBy>
  <cp:revision>86</cp:revision>
  <dcterms:created xsi:type="dcterms:W3CDTF">2019-08-12T09:30:56Z</dcterms:created>
  <dcterms:modified xsi:type="dcterms:W3CDTF">2022-10-21T15:54:29Z</dcterms:modified>
</cp:coreProperties>
</file>