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84" r:id="rId3"/>
    <p:sldId id="276" r:id="rId4"/>
    <p:sldId id="277" r:id="rId5"/>
    <p:sldId id="278" r:id="rId6"/>
    <p:sldId id="285" r:id="rId7"/>
    <p:sldId id="286" r:id="rId8"/>
    <p:sldId id="280"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85402"/>
    <a:srgbClr val="CA6F02"/>
    <a:srgbClr val="D184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85" autoAdjust="0"/>
    <p:restoredTop sz="94680" autoAdjust="0"/>
  </p:normalViewPr>
  <p:slideViewPr>
    <p:cSldViewPr snapToGrid="0">
      <p:cViewPr varScale="1">
        <p:scale>
          <a:sx n="161" d="100"/>
          <a:sy n="161" d="100"/>
        </p:scale>
        <p:origin x="86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5E96E1-346F-477A-9CFD-97562368FF53}" type="datetimeFigureOut">
              <a:rPr lang="zh-CN" altLang="en-US" smtClean="0"/>
              <a:t>2022/11/25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499FE-432E-4C91-A380-102EEE5AAEBA}" type="slidenum">
              <a:rPr lang="zh-CN" altLang="en-US" smtClean="0"/>
              <a:t>‹#›</a:t>
            </a:fld>
            <a:endParaRPr lang="zh-CN" altLang="en-US"/>
          </a:p>
        </p:txBody>
      </p:sp>
    </p:spTree>
    <p:extLst>
      <p:ext uri="{BB962C8B-B14F-4D97-AF65-F5344CB8AC3E}">
        <p14:creationId xmlns:p14="http://schemas.microsoft.com/office/powerpoint/2010/main" val="117620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3175"/>
            <a:ext cx="12192000" cy="6861175"/>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nvSpPr>
        <p:spPr>
          <a:xfrm>
            <a:off x="332509" y="-3175"/>
            <a:ext cx="923266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nvSpPr>
        <p:spPr>
          <a:xfrm>
            <a:off x="122849" y="-3175"/>
            <a:ext cx="9232669" cy="6861175"/>
          </a:xfrm>
          <a:prstGeom prst="parallelogram">
            <a:avLst>
              <a:gd name="adj" fmla="val 105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1444215" y="1426996"/>
            <a:ext cx="7196667" cy="1110758"/>
          </a:xfrm>
        </p:spPr>
        <p:txBody>
          <a:bodyPr anchor="b">
            <a:normAutofit/>
          </a:bodyPr>
          <a:lstStyle>
            <a:lvl1pPr algn="l">
              <a:defRPr sz="5400" b="1">
                <a:solidFill>
                  <a:schemeClr val="tx2"/>
                </a:solidFill>
              </a:defRPr>
            </a:lvl1pPr>
          </a:lstStyle>
          <a:p>
            <a:r>
              <a:rPr lang="zh-CN" altLang="en-US" dirty="0"/>
              <a:t>单行标题</a:t>
            </a:r>
            <a:r>
              <a:rPr lang="en-US" altLang="zh-CN" dirty="0"/>
              <a:t>-</a:t>
            </a:r>
            <a:r>
              <a:rPr lang="zh-CN" altLang="en-US" dirty="0"/>
              <a:t>单击编辑</a:t>
            </a:r>
          </a:p>
        </p:txBody>
      </p:sp>
      <p:sp>
        <p:nvSpPr>
          <p:cNvPr id="3" name="副标题 2"/>
          <p:cNvSpPr>
            <a:spLocks noGrp="1"/>
          </p:cNvSpPr>
          <p:nvPr>
            <p:ph type="subTitle" idx="1" hasCustomPrompt="1"/>
          </p:nvPr>
        </p:nvSpPr>
        <p:spPr>
          <a:xfrm>
            <a:off x="1444216" y="2639029"/>
            <a:ext cx="7196667" cy="526501"/>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单击编辑副标题</a:t>
            </a:r>
          </a:p>
        </p:txBody>
      </p:sp>
      <p:sp>
        <p:nvSpPr>
          <p:cNvPr id="72" name="任意多边形 71"/>
          <p:cNvSpPr/>
          <p:nvPr userDrawn="1"/>
        </p:nvSpPr>
        <p:spPr>
          <a:xfrm>
            <a:off x="0" y="1531610"/>
            <a:ext cx="1133862" cy="163392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3" name="任意多边形 72"/>
          <p:cNvSpPr/>
          <p:nvPr userDrawn="1"/>
        </p:nvSpPr>
        <p:spPr>
          <a:xfrm>
            <a:off x="0" y="1426996"/>
            <a:ext cx="997527" cy="163392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4" name="任意多边形 73"/>
          <p:cNvSpPr/>
          <p:nvPr userDrawn="1"/>
        </p:nvSpPr>
        <p:spPr>
          <a:xfrm>
            <a:off x="7414943" y="5505963"/>
            <a:ext cx="4777057" cy="1015861"/>
          </a:xfrm>
          <a:custGeom>
            <a:avLst/>
            <a:gdLst>
              <a:gd name="connsiteX0" fmla="*/ 93012 w 4777057"/>
              <a:gd name="connsiteY0" fmla="*/ 0 h 1015861"/>
              <a:gd name="connsiteX1" fmla="*/ 4777057 w 4777057"/>
              <a:gd name="connsiteY1" fmla="*/ 0 h 1015861"/>
              <a:gd name="connsiteX2" fmla="*/ 4777057 w 4777057"/>
              <a:gd name="connsiteY2" fmla="*/ 1015861 h 1015861"/>
              <a:gd name="connsiteX3" fmla="*/ 0 w 4777057"/>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777057" h="1015861">
                <a:moveTo>
                  <a:pt x="93012" y="0"/>
                </a:moveTo>
                <a:lnTo>
                  <a:pt x="4777057" y="0"/>
                </a:lnTo>
                <a:lnTo>
                  <a:pt x="4777057"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5" name="任意多边形 74"/>
          <p:cNvSpPr/>
          <p:nvPr userDrawn="1"/>
        </p:nvSpPr>
        <p:spPr>
          <a:xfrm>
            <a:off x="7621131" y="5393904"/>
            <a:ext cx="4570869" cy="1015861"/>
          </a:xfrm>
          <a:custGeom>
            <a:avLst/>
            <a:gdLst>
              <a:gd name="connsiteX0" fmla="*/ 93012 w 4570869"/>
              <a:gd name="connsiteY0" fmla="*/ 0 h 1015861"/>
              <a:gd name="connsiteX1" fmla="*/ 4570869 w 4570869"/>
              <a:gd name="connsiteY1" fmla="*/ 0 h 1015861"/>
              <a:gd name="connsiteX2" fmla="*/ 4570869 w 4570869"/>
              <a:gd name="connsiteY2" fmla="*/ 1015861 h 1015861"/>
              <a:gd name="connsiteX3" fmla="*/ 0 w 4570869"/>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570869" h="1015861">
                <a:moveTo>
                  <a:pt x="93012" y="0"/>
                </a:moveTo>
                <a:lnTo>
                  <a:pt x="4570869" y="0"/>
                </a:lnTo>
                <a:lnTo>
                  <a:pt x="4570869"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nvGrpSpPr>
          <p:cNvPr id="76" name="组合 75"/>
          <p:cNvGrpSpPr/>
          <p:nvPr userDrawn="1"/>
        </p:nvGrpSpPr>
        <p:grpSpPr>
          <a:xfrm>
            <a:off x="8369141" y="5633721"/>
            <a:ext cx="3326956" cy="561646"/>
            <a:chOff x="8729742" y="4570696"/>
            <a:chExt cx="2830517" cy="477836"/>
          </a:xfrm>
          <a:solidFill>
            <a:schemeClr val="bg2">
              <a:alpha val="50000"/>
            </a:schemeClr>
          </a:solidFill>
        </p:grpSpPr>
        <p:sp>
          <p:nvSpPr>
            <p:cNvPr id="77"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736462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accent1"/>
        </a:solidFill>
        <a:effectLst/>
      </p:bgPr>
    </p:bg>
    <p:spTree>
      <p:nvGrpSpPr>
        <p:cNvPr id="1" name=""/>
        <p:cNvGrpSpPr/>
        <p:nvPr/>
      </p:nvGrpSpPr>
      <p:grpSpPr>
        <a:xfrm>
          <a:off x="0" y="0"/>
          <a:ext cx="0" cy="0"/>
          <a:chOff x="0" y="0"/>
          <a:chExt cx="0" cy="0"/>
        </a:xfrm>
      </p:grpSpPr>
      <p:sp>
        <p:nvSpPr>
          <p:cNvPr id="9" name="矩形 8"/>
          <p:cNvSpPr/>
          <p:nvPr userDrawn="1"/>
        </p:nvSpPr>
        <p:spPr>
          <a:xfrm>
            <a:off x="0" y="-3175"/>
            <a:ext cx="12192000" cy="6861175"/>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userDrawn="1"/>
        </p:nvSpPr>
        <p:spPr>
          <a:xfrm>
            <a:off x="0" y="-3175"/>
            <a:ext cx="8574578" cy="6861175"/>
          </a:xfrm>
          <a:custGeom>
            <a:avLst/>
            <a:gdLst>
              <a:gd name="connsiteX0" fmla="*/ 63979 w 8574578"/>
              <a:gd name="connsiteY0" fmla="*/ 0 h 6861175"/>
              <a:gd name="connsiteX1" fmla="*/ 8574578 w 8574578"/>
              <a:gd name="connsiteY1" fmla="*/ 0 h 6861175"/>
              <a:gd name="connsiteX2" fmla="*/ 7852508 w 8574578"/>
              <a:gd name="connsiteY2" fmla="*/ 6861175 h 6861175"/>
              <a:gd name="connsiteX3" fmla="*/ 0 w 8574578"/>
              <a:gd name="connsiteY3" fmla="*/ 6861175 h 6861175"/>
              <a:gd name="connsiteX4" fmla="*/ 0 w 8574578"/>
              <a:gd name="connsiteY4" fmla="*/ 607935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4578" h="6861175">
                <a:moveTo>
                  <a:pt x="63979" y="0"/>
                </a:moveTo>
                <a:lnTo>
                  <a:pt x="8574578" y="0"/>
                </a:lnTo>
                <a:lnTo>
                  <a:pt x="7852508" y="6861175"/>
                </a:lnTo>
                <a:lnTo>
                  <a:pt x="0" y="6861175"/>
                </a:lnTo>
                <a:lnTo>
                  <a:pt x="0" y="60793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userDrawn="1"/>
        </p:nvSpPr>
        <p:spPr>
          <a:xfrm>
            <a:off x="0" y="-3175"/>
            <a:ext cx="8363989" cy="6861175"/>
          </a:xfrm>
          <a:custGeom>
            <a:avLst/>
            <a:gdLst>
              <a:gd name="connsiteX0" fmla="*/ 0 w 8363989"/>
              <a:gd name="connsiteY0" fmla="*/ 0 h 6861175"/>
              <a:gd name="connsiteX1" fmla="*/ 8363989 w 8363989"/>
              <a:gd name="connsiteY1" fmla="*/ 0 h 6861175"/>
              <a:gd name="connsiteX2" fmla="*/ 7641919 w 8363989"/>
              <a:gd name="connsiteY2" fmla="*/ 6861175 h 6861175"/>
              <a:gd name="connsiteX3" fmla="*/ 0 w 836398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8363989" h="6861175">
                <a:moveTo>
                  <a:pt x="0" y="0"/>
                </a:moveTo>
                <a:lnTo>
                  <a:pt x="8363989" y="0"/>
                </a:lnTo>
                <a:lnTo>
                  <a:pt x="7641919" y="6861175"/>
                </a:lnTo>
                <a:lnTo>
                  <a:pt x="0" y="686117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hasCustomPrompt="1"/>
          </p:nvPr>
        </p:nvSpPr>
        <p:spPr>
          <a:xfrm>
            <a:off x="914400" y="2066925"/>
            <a:ext cx="6688667" cy="1325563"/>
          </a:xfrm>
        </p:spPr>
        <p:txBody>
          <a:bodyPr>
            <a:normAutofit/>
          </a:bodyPr>
          <a:lstStyle>
            <a:lvl1pPr>
              <a:defRPr sz="8800" b="1"/>
            </a:lvl1pPr>
          </a:lstStyle>
          <a:p>
            <a:r>
              <a:rPr lang="zh-CN" altLang="en-US" dirty="0"/>
              <a:t>结束语</a:t>
            </a:r>
          </a:p>
        </p:txBody>
      </p:sp>
      <p:sp>
        <p:nvSpPr>
          <p:cNvPr id="6" name="副标题 2"/>
          <p:cNvSpPr>
            <a:spLocks noGrp="1"/>
          </p:cNvSpPr>
          <p:nvPr>
            <p:ph type="subTitle" idx="1" hasCustomPrompt="1"/>
          </p:nvPr>
        </p:nvSpPr>
        <p:spPr>
          <a:xfrm>
            <a:off x="914400" y="3547533"/>
            <a:ext cx="6688667" cy="1422399"/>
          </a:xfrm>
        </p:spPr>
        <p:txBody>
          <a:bodyPr>
            <a:normAutofit/>
          </a:bodyPr>
          <a:lstStyle>
            <a:lvl1pPr marL="0" indent="0" algn="l">
              <a:buNone/>
              <a:defRPr sz="32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p>
        </p:txBody>
      </p:sp>
      <p:grpSp>
        <p:nvGrpSpPr>
          <p:cNvPr id="33" name="组合 32"/>
          <p:cNvGrpSpPr/>
          <p:nvPr userDrawn="1"/>
        </p:nvGrpSpPr>
        <p:grpSpPr>
          <a:xfrm>
            <a:off x="9392920" y="6168231"/>
            <a:ext cx="2447720" cy="413216"/>
            <a:chOff x="8729742" y="4570696"/>
            <a:chExt cx="2830517" cy="477836"/>
          </a:xfrm>
          <a:solidFill>
            <a:schemeClr val="bg2">
              <a:alpha val="50000"/>
            </a:schemeClr>
          </a:solidFill>
        </p:grpSpPr>
        <p:sp>
          <p:nvSpPr>
            <p:cNvPr id="34"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46556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多行">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3175"/>
            <a:ext cx="12192000" cy="6861175"/>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nvSpPr>
        <p:spPr>
          <a:xfrm>
            <a:off x="332509" y="-3175"/>
            <a:ext cx="923266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nvSpPr>
        <p:spPr>
          <a:xfrm>
            <a:off x="121920" y="-3175"/>
            <a:ext cx="9232669" cy="6861175"/>
          </a:xfrm>
          <a:prstGeom prst="parallelogram">
            <a:avLst>
              <a:gd name="adj" fmla="val 105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userDrawn="1"/>
        </p:nvSpPr>
        <p:spPr>
          <a:xfrm>
            <a:off x="0" y="1531610"/>
            <a:ext cx="1133862" cy="163392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5" name="任意多边形 34"/>
          <p:cNvSpPr/>
          <p:nvPr userDrawn="1"/>
        </p:nvSpPr>
        <p:spPr>
          <a:xfrm>
            <a:off x="0" y="1426996"/>
            <a:ext cx="997527" cy="163392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1" name="任意多边形 40"/>
          <p:cNvSpPr/>
          <p:nvPr userDrawn="1"/>
        </p:nvSpPr>
        <p:spPr>
          <a:xfrm>
            <a:off x="7414943" y="5505963"/>
            <a:ext cx="4777057" cy="1015861"/>
          </a:xfrm>
          <a:custGeom>
            <a:avLst/>
            <a:gdLst>
              <a:gd name="connsiteX0" fmla="*/ 93012 w 4777057"/>
              <a:gd name="connsiteY0" fmla="*/ 0 h 1015861"/>
              <a:gd name="connsiteX1" fmla="*/ 4777057 w 4777057"/>
              <a:gd name="connsiteY1" fmla="*/ 0 h 1015861"/>
              <a:gd name="connsiteX2" fmla="*/ 4777057 w 4777057"/>
              <a:gd name="connsiteY2" fmla="*/ 1015861 h 1015861"/>
              <a:gd name="connsiteX3" fmla="*/ 0 w 4777057"/>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777057" h="1015861">
                <a:moveTo>
                  <a:pt x="93012" y="0"/>
                </a:moveTo>
                <a:lnTo>
                  <a:pt x="4777057" y="0"/>
                </a:lnTo>
                <a:lnTo>
                  <a:pt x="4777057"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9" name="任意多边形 38"/>
          <p:cNvSpPr/>
          <p:nvPr userDrawn="1"/>
        </p:nvSpPr>
        <p:spPr>
          <a:xfrm>
            <a:off x="7621131" y="5393904"/>
            <a:ext cx="4570869" cy="1015861"/>
          </a:xfrm>
          <a:custGeom>
            <a:avLst/>
            <a:gdLst>
              <a:gd name="connsiteX0" fmla="*/ 93012 w 4570869"/>
              <a:gd name="connsiteY0" fmla="*/ 0 h 1015861"/>
              <a:gd name="connsiteX1" fmla="*/ 4570869 w 4570869"/>
              <a:gd name="connsiteY1" fmla="*/ 0 h 1015861"/>
              <a:gd name="connsiteX2" fmla="*/ 4570869 w 4570869"/>
              <a:gd name="connsiteY2" fmla="*/ 1015861 h 1015861"/>
              <a:gd name="connsiteX3" fmla="*/ 0 w 4570869"/>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570869" h="1015861">
                <a:moveTo>
                  <a:pt x="93012" y="0"/>
                </a:moveTo>
                <a:lnTo>
                  <a:pt x="4570869" y="0"/>
                </a:lnTo>
                <a:lnTo>
                  <a:pt x="4570869"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2" name="标题 1"/>
          <p:cNvSpPr>
            <a:spLocks noGrp="1"/>
          </p:cNvSpPr>
          <p:nvPr>
            <p:ph type="ctrTitle" hasCustomPrompt="1"/>
          </p:nvPr>
        </p:nvSpPr>
        <p:spPr>
          <a:xfrm>
            <a:off x="1524000" y="1426995"/>
            <a:ext cx="7196667" cy="1738535"/>
          </a:xfrm>
        </p:spPr>
        <p:txBody>
          <a:bodyPr anchor="b"/>
          <a:lstStyle>
            <a:lvl1pPr algn="l">
              <a:defRPr sz="6000" b="1">
                <a:solidFill>
                  <a:schemeClr val="tx2"/>
                </a:solidFill>
              </a:defRPr>
            </a:lvl1pPr>
          </a:lstStyle>
          <a:p>
            <a:r>
              <a:rPr lang="zh-CN" altLang="en-US" dirty="0"/>
              <a:t>多行标题 </a:t>
            </a:r>
            <a:r>
              <a:rPr lang="en-US" altLang="zh-CN" dirty="0"/>
              <a:t>- </a:t>
            </a:r>
            <a:r>
              <a:rPr lang="zh-CN" altLang="en-US" dirty="0"/>
              <a:t>单击此处编辑母版标题样式</a:t>
            </a:r>
          </a:p>
        </p:txBody>
      </p:sp>
      <p:sp>
        <p:nvSpPr>
          <p:cNvPr id="3" name="副标题 2"/>
          <p:cNvSpPr>
            <a:spLocks noGrp="1"/>
          </p:cNvSpPr>
          <p:nvPr>
            <p:ph type="subTitle" idx="1" hasCustomPrompt="1"/>
          </p:nvPr>
        </p:nvSpPr>
        <p:spPr>
          <a:xfrm>
            <a:off x="1524000" y="3165530"/>
            <a:ext cx="7196667" cy="957737"/>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p>
        </p:txBody>
      </p:sp>
      <p:grpSp>
        <p:nvGrpSpPr>
          <p:cNvPr id="34" name="组合 33"/>
          <p:cNvGrpSpPr/>
          <p:nvPr userDrawn="1"/>
        </p:nvGrpSpPr>
        <p:grpSpPr>
          <a:xfrm>
            <a:off x="8369141" y="5633721"/>
            <a:ext cx="3326956" cy="561646"/>
            <a:chOff x="8729742" y="4570696"/>
            <a:chExt cx="2830517" cy="477836"/>
          </a:xfrm>
          <a:solidFill>
            <a:schemeClr val="bg2">
              <a:alpha val="50000"/>
            </a:schemeClr>
          </a:solidFill>
        </p:grpSpPr>
        <p:sp>
          <p:nvSpPr>
            <p:cNvPr id="36"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984517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0"/>
            <a:ext cx="12192000" cy="6861175"/>
          </a:xfrm>
          <a:prstGeom prst="rect">
            <a:avLst/>
          </a:prstGeom>
          <a:blipFill dpi="0" rotWithShape="1">
            <a:blip r:embed="rId2">
              <a:alphaModFix amt="10000"/>
            </a:blip>
            <a:srcRect/>
            <a:stretch>
              <a:fillRect l="-65111" t="-46" r="65111" b="4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userDrawn="1"/>
        </p:nvSpPr>
        <p:spPr>
          <a:xfrm>
            <a:off x="3515360" y="-7017"/>
            <a:ext cx="8546252"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userDrawn="1"/>
        </p:nvSpPr>
        <p:spPr>
          <a:xfrm>
            <a:off x="3679375" y="-7017"/>
            <a:ext cx="8546252"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6" name="任意多边形 75"/>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2" name="任意多边形 71"/>
          <p:cNvSpPr/>
          <p:nvPr userDrawn="1"/>
        </p:nvSpPr>
        <p:spPr>
          <a:xfrm>
            <a:off x="0" y="1479303"/>
            <a:ext cx="3351345" cy="1040377"/>
          </a:xfrm>
          <a:custGeom>
            <a:avLst/>
            <a:gdLst>
              <a:gd name="connsiteX0" fmla="*/ 0 w 1724201"/>
              <a:gd name="connsiteY0" fmla="*/ 0 h 1253737"/>
              <a:gd name="connsiteX1" fmla="*/ 1724201 w 1724201"/>
              <a:gd name="connsiteY1" fmla="*/ 0 h 1253737"/>
              <a:gd name="connsiteX2" fmla="*/ 1609409 w 1724201"/>
              <a:gd name="connsiteY2" fmla="*/ 1253737 h 1253737"/>
              <a:gd name="connsiteX3" fmla="*/ 0 w 1724201"/>
              <a:gd name="connsiteY3" fmla="*/ 1253737 h 1253737"/>
            </a:gdLst>
            <a:ahLst/>
            <a:cxnLst>
              <a:cxn ang="0">
                <a:pos x="connsiteX0" y="connsiteY0"/>
              </a:cxn>
              <a:cxn ang="0">
                <a:pos x="connsiteX1" y="connsiteY1"/>
              </a:cxn>
              <a:cxn ang="0">
                <a:pos x="connsiteX2" y="connsiteY2"/>
              </a:cxn>
              <a:cxn ang="0">
                <a:pos x="connsiteX3" y="connsiteY3"/>
              </a:cxn>
            </a:cxnLst>
            <a:rect l="l" t="t" r="r" b="b"/>
            <a:pathLst>
              <a:path w="1724201" h="1253737">
                <a:moveTo>
                  <a:pt x="0" y="0"/>
                </a:moveTo>
                <a:lnTo>
                  <a:pt x="1724201" y="0"/>
                </a:lnTo>
                <a:lnTo>
                  <a:pt x="1609409" y="1253737"/>
                </a:lnTo>
                <a:lnTo>
                  <a:pt x="0" y="125373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6" name="任意多边形 45"/>
          <p:cNvSpPr/>
          <p:nvPr userDrawn="1"/>
        </p:nvSpPr>
        <p:spPr>
          <a:xfrm>
            <a:off x="0" y="1376196"/>
            <a:ext cx="3112008" cy="1050059"/>
          </a:xfrm>
          <a:custGeom>
            <a:avLst/>
            <a:gdLst>
              <a:gd name="connsiteX0" fmla="*/ 0 w 1523014"/>
              <a:gd name="connsiteY0" fmla="*/ 0 h 1265404"/>
              <a:gd name="connsiteX1" fmla="*/ 1523014 w 1523014"/>
              <a:gd name="connsiteY1" fmla="*/ 0 h 1265404"/>
              <a:gd name="connsiteX2" fmla="*/ 1407154 w 1523014"/>
              <a:gd name="connsiteY2" fmla="*/ 1265404 h 1265404"/>
              <a:gd name="connsiteX3" fmla="*/ 0 w 1523014"/>
              <a:gd name="connsiteY3" fmla="*/ 1265404 h 1265404"/>
            </a:gdLst>
            <a:ahLst/>
            <a:cxnLst>
              <a:cxn ang="0">
                <a:pos x="connsiteX0" y="connsiteY0"/>
              </a:cxn>
              <a:cxn ang="0">
                <a:pos x="connsiteX1" y="connsiteY1"/>
              </a:cxn>
              <a:cxn ang="0">
                <a:pos x="connsiteX2" y="connsiteY2"/>
              </a:cxn>
              <a:cxn ang="0">
                <a:pos x="connsiteX3" y="connsiteY3"/>
              </a:cxn>
            </a:cxnLst>
            <a:rect l="l" t="t" r="r" b="b"/>
            <a:pathLst>
              <a:path w="1523014" h="1265404">
                <a:moveTo>
                  <a:pt x="0" y="0"/>
                </a:moveTo>
                <a:lnTo>
                  <a:pt x="1523014" y="0"/>
                </a:lnTo>
                <a:lnTo>
                  <a:pt x="1407154" y="1265404"/>
                </a:lnTo>
                <a:lnTo>
                  <a:pt x="0" y="126540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1" name="标题 1"/>
          <p:cNvSpPr>
            <a:spLocks noGrp="1"/>
          </p:cNvSpPr>
          <p:nvPr>
            <p:ph type="title" hasCustomPrompt="1"/>
          </p:nvPr>
        </p:nvSpPr>
        <p:spPr>
          <a:xfrm>
            <a:off x="1" y="1376196"/>
            <a:ext cx="2861352" cy="1050059"/>
          </a:xfrm>
        </p:spPr>
        <p:txBody>
          <a:bodyPr anchor="ctr">
            <a:normAutofit/>
          </a:bodyPr>
          <a:lstStyle>
            <a:lvl1pPr algn="r">
              <a:defRPr sz="4400" b="1">
                <a:solidFill>
                  <a:schemeClr val="accent3"/>
                </a:solidFill>
              </a:defRPr>
            </a:lvl1pPr>
          </a:lstStyle>
          <a:p>
            <a:r>
              <a:rPr lang="zh-CN" altLang="en-US" dirty="0"/>
              <a:t>目录</a:t>
            </a:r>
          </a:p>
        </p:txBody>
      </p:sp>
      <p:sp>
        <p:nvSpPr>
          <p:cNvPr id="7" name="灯片编号占位符 6"/>
          <p:cNvSpPr>
            <a:spLocks noGrp="1"/>
          </p:cNvSpPr>
          <p:nvPr>
            <p:ph type="sldNum" sz="quarter" idx="12"/>
          </p:nvPr>
        </p:nvSpPr>
        <p:spPr/>
        <p:txBody>
          <a:bodyPr/>
          <a:lstStyle/>
          <a:p>
            <a:fld id="{27C45CD9-0508-4D1E-923D-4DFDAA610D19}" type="slidenum">
              <a:rPr lang="zh-CN" altLang="en-US" smtClean="0"/>
              <a:t>‹#›</a:t>
            </a:fld>
            <a:endParaRPr lang="zh-CN" altLang="en-US" dirty="0"/>
          </a:p>
        </p:txBody>
      </p:sp>
      <p:sp>
        <p:nvSpPr>
          <p:cNvPr id="5" name="内容占位符 4"/>
          <p:cNvSpPr>
            <a:spLocks noGrp="1"/>
          </p:cNvSpPr>
          <p:nvPr>
            <p:ph sz="quarter" idx="13"/>
          </p:nvPr>
        </p:nvSpPr>
        <p:spPr>
          <a:xfrm>
            <a:off x="4745168" y="1487414"/>
            <a:ext cx="6605587" cy="4343400"/>
          </a:xfrm>
        </p:spPr>
        <p:txBody>
          <a:bodyPr>
            <a:normAutofit/>
          </a:bodyPr>
          <a:lstStyle>
            <a:lvl1pPr marL="571500" indent="-571500">
              <a:lnSpc>
                <a:spcPct val="120000"/>
              </a:lnSpc>
              <a:buClr>
                <a:schemeClr val="accent2"/>
              </a:buClr>
              <a:buSzPct val="75000"/>
              <a:buFont typeface="Wingdings" panose="05000000000000000000" pitchFamily="2" charset="2"/>
              <a:buChar char="n"/>
              <a:defRPr sz="4000"/>
            </a:lvl1pPr>
            <a:lvl2pPr>
              <a:defRPr sz="3200"/>
            </a:lvl2pPr>
          </a:lstStyle>
          <a:p>
            <a:pPr lvl="0"/>
            <a:r>
              <a:rPr lang="zh-CN" altLang="en-US" dirty="0"/>
              <a:t>编辑母版文本样式</a:t>
            </a:r>
            <a:endParaRPr lang="en-US" altLang="zh-CN" dirty="0"/>
          </a:p>
        </p:txBody>
      </p:sp>
    </p:spTree>
    <p:extLst>
      <p:ext uri="{BB962C8B-B14F-4D97-AF65-F5344CB8AC3E}">
        <p14:creationId xmlns:p14="http://schemas.microsoft.com/office/powerpoint/2010/main" val="44522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多行">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3177"/>
            <a:ext cx="12192000" cy="6861175"/>
          </a:xfrm>
          <a:prstGeom prst="rect">
            <a:avLst/>
          </a:prstGeom>
          <a:blipFill dpi="0" rotWithShape="1">
            <a:blip r:embed="rId2">
              <a:alphaModFix amt="10000"/>
            </a:blip>
            <a:srcRect/>
            <a:stretch>
              <a:fillRect l="-69930" r="6993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userDrawn="1"/>
        </p:nvSpPr>
        <p:spPr>
          <a:xfrm>
            <a:off x="2191895" y="-7017"/>
            <a:ext cx="9869717"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userDrawn="1"/>
        </p:nvSpPr>
        <p:spPr>
          <a:xfrm>
            <a:off x="2355910" y="-7017"/>
            <a:ext cx="9869717"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6" name="任意多边形 75"/>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2" name="任意多边形 71"/>
          <p:cNvSpPr/>
          <p:nvPr userDrawn="1"/>
        </p:nvSpPr>
        <p:spPr>
          <a:xfrm>
            <a:off x="0" y="1479303"/>
            <a:ext cx="1724201" cy="1253737"/>
          </a:xfrm>
          <a:custGeom>
            <a:avLst/>
            <a:gdLst>
              <a:gd name="connsiteX0" fmla="*/ 0 w 1724201"/>
              <a:gd name="connsiteY0" fmla="*/ 0 h 1253737"/>
              <a:gd name="connsiteX1" fmla="*/ 1724201 w 1724201"/>
              <a:gd name="connsiteY1" fmla="*/ 0 h 1253737"/>
              <a:gd name="connsiteX2" fmla="*/ 1609409 w 1724201"/>
              <a:gd name="connsiteY2" fmla="*/ 1253737 h 1253737"/>
              <a:gd name="connsiteX3" fmla="*/ 0 w 1724201"/>
              <a:gd name="connsiteY3" fmla="*/ 1253737 h 1253737"/>
            </a:gdLst>
            <a:ahLst/>
            <a:cxnLst>
              <a:cxn ang="0">
                <a:pos x="connsiteX0" y="connsiteY0"/>
              </a:cxn>
              <a:cxn ang="0">
                <a:pos x="connsiteX1" y="connsiteY1"/>
              </a:cxn>
              <a:cxn ang="0">
                <a:pos x="connsiteX2" y="connsiteY2"/>
              </a:cxn>
              <a:cxn ang="0">
                <a:pos x="connsiteX3" y="connsiteY3"/>
              </a:cxn>
            </a:cxnLst>
            <a:rect l="l" t="t" r="r" b="b"/>
            <a:pathLst>
              <a:path w="1724201" h="1253737">
                <a:moveTo>
                  <a:pt x="0" y="0"/>
                </a:moveTo>
                <a:lnTo>
                  <a:pt x="1724201" y="0"/>
                </a:lnTo>
                <a:lnTo>
                  <a:pt x="1609409" y="1253737"/>
                </a:lnTo>
                <a:lnTo>
                  <a:pt x="0" y="125373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6" name="任意多边形 45"/>
          <p:cNvSpPr/>
          <p:nvPr userDrawn="1"/>
        </p:nvSpPr>
        <p:spPr>
          <a:xfrm>
            <a:off x="0" y="1376196"/>
            <a:ext cx="1523014" cy="1265404"/>
          </a:xfrm>
          <a:custGeom>
            <a:avLst/>
            <a:gdLst>
              <a:gd name="connsiteX0" fmla="*/ 0 w 1523014"/>
              <a:gd name="connsiteY0" fmla="*/ 0 h 1265404"/>
              <a:gd name="connsiteX1" fmla="*/ 1523014 w 1523014"/>
              <a:gd name="connsiteY1" fmla="*/ 0 h 1265404"/>
              <a:gd name="connsiteX2" fmla="*/ 1407154 w 1523014"/>
              <a:gd name="connsiteY2" fmla="*/ 1265404 h 1265404"/>
              <a:gd name="connsiteX3" fmla="*/ 0 w 1523014"/>
              <a:gd name="connsiteY3" fmla="*/ 1265404 h 1265404"/>
            </a:gdLst>
            <a:ahLst/>
            <a:cxnLst>
              <a:cxn ang="0">
                <a:pos x="connsiteX0" y="connsiteY0"/>
              </a:cxn>
              <a:cxn ang="0">
                <a:pos x="connsiteX1" y="connsiteY1"/>
              </a:cxn>
              <a:cxn ang="0">
                <a:pos x="connsiteX2" y="connsiteY2"/>
              </a:cxn>
              <a:cxn ang="0">
                <a:pos x="connsiteX3" y="connsiteY3"/>
              </a:cxn>
            </a:cxnLst>
            <a:rect l="l" t="t" r="r" b="b"/>
            <a:pathLst>
              <a:path w="1523014" h="1265404">
                <a:moveTo>
                  <a:pt x="0" y="0"/>
                </a:moveTo>
                <a:lnTo>
                  <a:pt x="1523014" y="0"/>
                </a:lnTo>
                <a:lnTo>
                  <a:pt x="1407154" y="1265404"/>
                </a:lnTo>
                <a:lnTo>
                  <a:pt x="0" y="126540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1" name="标题 1"/>
          <p:cNvSpPr>
            <a:spLocks noGrp="1"/>
          </p:cNvSpPr>
          <p:nvPr>
            <p:ph type="title" hasCustomPrompt="1"/>
          </p:nvPr>
        </p:nvSpPr>
        <p:spPr>
          <a:xfrm>
            <a:off x="3426832" y="1206856"/>
            <a:ext cx="8281907" cy="1152806"/>
          </a:xfrm>
        </p:spPr>
        <p:txBody>
          <a:bodyPr anchor="b"/>
          <a:lstStyle>
            <a:lvl1pPr>
              <a:defRPr sz="6000" b="1"/>
            </a:lvl1pPr>
          </a:lstStyle>
          <a:p>
            <a:r>
              <a:rPr lang="zh-CN" altLang="en-US" dirty="0"/>
              <a:t>小节标题</a:t>
            </a:r>
          </a:p>
        </p:txBody>
      </p:sp>
      <p:sp>
        <p:nvSpPr>
          <p:cNvPr id="42" name="文本占位符 2"/>
          <p:cNvSpPr>
            <a:spLocks noGrp="1"/>
          </p:cNvSpPr>
          <p:nvPr>
            <p:ph type="body" idx="1" hasCustomPrompt="1"/>
          </p:nvPr>
        </p:nvSpPr>
        <p:spPr>
          <a:xfrm>
            <a:off x="3426832" y="2386651"/>
            <a:ext cx="8281907" cy="51377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小节副标题</a:t>
            </a:r>
          </a:p>
        </p:txBody>
      </p:sp>
      <p:sp>
        <p:nvSpPr>
          <p:cNvPr id="10" name="文本占位符 9"/>
          <p:cNvSpPr>
            <a:spLocks noGrp="1"/>
          </p:cNvSpPr>
          <p:nvPr>
            <p:ph type="body" sz="quarter" idx="13" hasCustomPrompt="1"/>
          </p:nvPr>
        </p:nvSpPr>
        <p:spPr>
          <a:xfrm>
            <a:off x="0" y="1479303"/>
            <a:ext cx="1339403" cy="1049700"/>
          </a:xfrm>
        </p:spPr>
        <p:txBody>
          <a:bodyPr anchor="ctr">
            <a:noAutofit/>
          </a:bodyPr>
          <a:lstStyle>
            <a:lvl1pPr marL="0" indent="0" algn="ctr">
              <a:buNone/>
              <a:defRPr sz="7200" b="1">
                <a:solidFill>
                  <a:schemeClr val="accent3"/>
                </a:solidFill>
                <a:latin typeface="+mj-lt"/>
              </a:defRPr>
            </a:lvl1pPr>
          </a:lstStyle>
          <a:p>
            <a:pPr lvl="0"/>
            <a:r>
              <a:rPr lang="en-US" altLang="zh-CN" dirty="0"/>
              <a:t>01</a:t>
            </a:r>
            <a:endParaRPr lang="zh-CN" altLang="en-US" dirty="0"/>
          </a:p>
        </p:txBody>
      </p:sp>
      <p:sp>
        <p:nvSpPr>
          <p:cNvPr id="7" name="灯片编号占位符 6"/>
          <p:cNvSpPr>
            <a:spLocks noGrp="1"/>
          </p:cNvSpPr>
          <p:nvPr>
            <p:ph type="sldNum" sz="quarter" idx="12"/>
          </p:nvPr>
        </p:nvSpPr>
        <p:spPr/>
        <p:txBody>
          <a:bodyPr/>
          <a:lstStyle/>
          <a:p>
            <a:fld id="{27C45CD9-0508-4D1E-923D-4DFDAA610D19}" type="slidenum">
              <a:rPr lang="zh-CN" altLang="en-US" smtClean="0"/>
              <a:t>‹#›</a:t>
            </a:fld>
            <a:endParaRPr lang="zh-CN" altLang="en-US" dirty="0"/>
          </a:p>
        </p:txBody>
      </p:sp>
    </p:spTree>
    <p:extLst>
      <p:ext uri="{BB962C8B-B14F-4D97-AF65-F5344CB8AC3E}">
        <p14:creationId xmlns:p14="http://schemas.microsoft.com/office/powerpoint/2010/main" val="3354693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6" name="任意多边形 25"/>
          <p:cNvSpPr/>
          <p:nvPr userDrawn="1"/>
        </p:nvSpPr>
        <p:spPr>
          <a:xfrm>
            <a:off x="1" y="6477000"/>
            <a:ext cx="1055988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 name="任意多边形 7"/>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2" name="标题 1"/>
          <p:cNvSpPr>
            <a:spLocks noGrp="1"/>
          </p:cNvSpPr>
          <p:nvPr>
            <p:ph type="title"/>
          </p:nvPr>
        </p:nvSpPr>
        <p:spPr>
          <a:xfrm>
            <a:off x="609600" y="264459"/>
            <a:ext cx="10744200" cy="665816"/>
          </a:xfrm>
        </p:spPr>
        <p:txBody>
          <a:bodyPr>
            <a:noAutofit/>
          </a:bodyPr>
          <a:lstStyle>
            <a:lvl1pPr>
              <a:defRPr sz="3600" b="1"/>
            </a:lvl1pPr>
          </a:lstStyle>
          <a:p>
            <a:r>
              <a:rPr lang="zh-CN" altLang="en-US" dirty="0"/>
              <a:t>单击此处编辑母版标题样式</a:t>
            </a:r>
          </a:p>
        </p:txBody>
      </p:sp>
      <p:sp>
        <p:nvSpPr>
          <p:cNvPr id="3" name="内容占位符 2"/>
          <p:cNvSpPr>
            <a:spLocks noGrp="1"/>
          </p:cNvSpPr>
          <p:nvPr>
            <p:ph idx="1"/>
          </p:nvPr>
        </p:nvSpPr>
        <p:spPr>
          <a:xfrm>
            <a:off x="609599" y="1227667"/>
            <a:ext cx="10741155" cy="4698999"/>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p:txBody>
          <a:bodyPr/>
          <a:lstStyle/>
          <a:p>
            <a:fld id="{27C45CD9-0508-4D1E-923D-4DFDAA610D19}" type="slidenum">
              <a:rPr lang="zh-CN" altLang="en-US" smtClean="0"/>
              <a:t>‹#›</a:t>
            </a:fld>
            <a:endParaRPr lang="zh-CN" altLang="en-US"/>
          </a:p>
        </p:txBody>
      </p:sp>
      <p:sp>
        <p:nvSpPr>
          <p:cNvPr id="16" name="任意多边形 15"/>
          <p:cNvSpPr/>
          <p:nvPr userDrawn="1"/>
        </p:nvSpPr>
        <p:spPr>
          <a:xfrm>
            <a:off x="0" y="316846"/>
            <a:ext cx="366713" cy="613429"/>
          </a:xfrm>
          <a:custGeom>
            <a:avLst/>
            <a:gdLst>
              <a:gd name="connsiteX0" fmla="*/ 0 w 366713"/>
              <a:gd name="connsiteY0" fmla="*/ 0 h 613429"/>
              <a:gd name="connsiteX1" fmla="*/ 366713 w 366713"/>
              <a:gd name="connsiteY1" fmla="*/ 0 h 613429"/>
              <a:gd name="connsiteX2" fmla="*/ 315070 w 366713"/>
              <a:gd name="connsiteY2" fmla="*/ 613429 h 613429"/>
              <a:gd name="connsiteX3" fmla="*/ 0 w 36671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366713" h="613429">
                <a:moveTo>
                  <a:pt x="0" y="0"/>
                </a:moveTo>
                <a:lnTo>
                  <a:pt x="366713" y="0"/>
                </a:lnTo>
                <a:lnTo>
                  <a:pt x="315070" y="613429"/>
                </a:lnTo>
                <a:lnTo>
                  <a:pt x="0" y="61342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userDrawn="1"/>
        </p:nvSpPr>
        <p:spPr>
          <a:xfrm>
            <a:off x="0" y="264459"/>
            <a:ext cx="271463" cy="613429"/>
          </a:xfrm>
          <a:custGeom>
            <a:avLst/>
            <a:gdLst>
              <a:gd name="connsiteX0" fmla="*/ 0 w 271463"/>
              <a:gd name="connsiteY0" fmla="*/ 0 h 613429"/>
              <a:gd name="connsiteX1" fmla="*/ 271463 w 271463"/>
              <a:gd name="connsiteY1" fmla="*/ 0 h 613429"/>
              <a:gd name="connsiteX2" fmla="*/ 219820 w 271463"/>
              <a:gd name="connsiteY2" fmla="*/ 613429 h 613429"/>
              <a:gd name="connsiteX3" fmla="*/ 0 w 27146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271463" h="613429">
                <a:moveTo>
                  <a:pt x="0" y="0"/>
                </a:moveTo>
                <a:lnTo>
                  <a:pt x="271463" y="0"/>
                </a:lnTo>
                <a:lnTo>
                  <a:pt x="219820" y="613429"/>
                </a:lnTo>
                <a:lnTo>
                  <a:pt x="0" y="61342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6336063"/>
            <a:ext cx="10388896"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userDrawn="1"/>
        </p:nvGrpSpPr>
        <p:grpSpPr>
          <a:xfrm>
            <a:off x="183356" y="6466052"/>
            <a:ext cx="1663478" cy="280823"/>
            <a:chOff x="8729742" y="4570696"/>
            <a:chExt cx="2830517" cy="477836"/>
          </a:xfrm>
          <a:solidFill>
            <a:schemeClr val="accent4"/>
          </a:solidFill>
        </p:grpSpPr>
        <p:sp>
          <p:nvSpPr>
            <p:cNvPr id="51"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428424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26" name="任意多边形 25"/>
          <p:cNvSpPr/>
          <p:nvPr userDrawn="1"/>
        </p:nvSpPr>
        <p:spPr>
          <a:xfrm>
            <a:off x="1" y="6477000"/>
            <a:ext cx="1055988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 name="任意多边形 7"/>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 name="内容占位符 2"/>
          <p:cNvSpPr>
            <a:spLocks noGrp="1"/>
          </p:cNvSpPr>
          <p:nvPr>
            <p:ph idx="1"/>
          </p:nvPr>
        </p:nvSpPr>
        <p:spPr>
          <a:xfrm>
            <a:off x="609599" y="635001"/>
            <a:ext cx="10741155" cy="5291666"/>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p:txBody>
          <a:bodyPr/>
          <a:lstStyle/>
          <a:p>
            <a:fld id="{27C45CD9-0508-4D1E-923D-4DFDAA610D19}" type="slidenum">
              <a:rPr lang="zh-CN" altLang="en-US" smtClean="0"/>
              <a:t>‹#›</a:t>
            </a:fld>
            <a:endParaRPr lang="zh-CN" altLang="en-US"/>
          </a:p>
        </p:txBody>
      </p:sp>
      <p:sp>
        <p:nvSpPr>
          <p:cNvPr id="22" name="任意多边形 21"/>
          <p:cNvSpPr/>
          <p:nvPr userDrawn="1"/>
        </p:nvSpPr>
        <p:spPr>
          <a:xfrm>
            <a:off x="0" y="6336063"/>
            <a:ext cx="10388896"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userDrawn="1"/>
        </p:nvGrpSpPr>
        <p:grpSpPr>
          <a:xfrm>
            <a:off x="183356" y="6466052"/>
            <a:ext cx="1663478" cy="280823"/>
            <a:chOff x="8729742" y="4570696"/>
            <a:chExt cx="2830517" cy="477836"/>
          </a:xfrm>
          <a:solidFill>
            <a:schemeClr val="accent4"/>
          </a:solidFill>
        </p:grpSpPr>
        <p:sp>
          <p:nvSpPr>
            <p:cNvPr id="51"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661523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注">
    <p:spTree>
      <p:nvGrpSpPr>
        <p:cNvPr id="1" name=""/>
        <p:cNvGrpSpPr/>
        <p:nvPr/>
      </p:nvGrpSpPr>
      <p:grpSpPr>
        <a:xfrm>
          <a:off x="0" y="0"/>
          <a:ext cx="0" cy="0"/>
          <a:chOff x="0" y="0"/>
          <a:chExt cx="0" cy="0"/>
        </a:xfrm>
      </p:grpSpPr>
      <p:sp>
        <p:nvSpPr>
          <p:cNvPr id="4" name="图片占位符 3"/>
          <p:cNvSpPr>
            <a:spLocks noGrp="1"/>
          </p:cNvSpPr>
          <p:nvPr>
            <p:ph type="pic" sz="quarter" idx="13"/>
          </p:nvPr>
        </p:nvSpPr>
        <p:spPr>
          <a:xfrm>
            <a:off x="304124" y="221381"/>
            <a:ext cx="10832305" cy="5833980"/>
          </a:xfrm>
        </p:spPr>
        <p:txBody>
          <a:bodyPr anchor="t"/>
          <a:lstStyle>
            <a:lvl1pPr algn="ctr">
              <a:defRPr/>
            </a:lvl1pPr>
          </a:lstStyle>
          <a:p>
            <a:endParaRPr lang="zh-CN" altLang="en-US" dirty="0"/>
          </a:p>
        </p:txBody>
      </p:sp>
      <p:sp>
        <p:nvSpPr>
          <p:cNvPr id="26" name="任意多边形 25"/>
          <p:cNvSpPr/>
          <p:nvPr userDrawn="1"/>
        </p:nvSpPr>
        <p:spPr>
          <a:xfrm>
            <a:off x="1" y="6477000"/>
            <a:ext cx="1055988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 name="任意多边形 7"/>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 name="灯片编号占位符 5"/>
          <p:cNvSpPr>
            <a:spLocks noGrp="1"/>
          </p:cNvSpPr>
          <p:nvPr>
            <p:ph type="sldNum" sz="quarter" idx="12"/>
          </p:nvPr>
        </p:nvSpPr>
        <p:spPr/>
        <p:txBody>
          <a:bodyPr/>
          <a:lstStyle/>
          <a:p>
            <a:fld id="{27C45CD9-0508-4D1E-923D-4DFDAA610D19}" type="slidenum">
              <a:rPr lang="zh-CN" altLang="en-US" smtClean="0"/>
              <a:t>‹#›</a:t>
            </a:fld>
            <a:endParaRPr lang="zh-CN" altLang="en-US"/>
          </a:p>
        </p:txBody>
      </p:sp>
      <p:sp>
        <p:nvSpPr>
          <p:cNvPr id="22" name="任意多边形 21"/>
          <p:cNvSpPr/>
          <p:nvPr userDrawn="1"/>
        </p:nvSpPr>
        <p:spPr>
          <a:xfrm>
            <a:off x="0" y="6336063"/>
            <a:ext cx="10388896"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8"/>
          <p:cNvSpPr>
            <a:spLocks noGrp="1"/>
          </p:cNvSpPr>
          <p:nvPr>
            <p:ph type="body" sz="quarter" idx="14" hasCustomPrompt="1"/>
          </p:nvPr>
        </p:nvSpPr>
        <p:spPr>
          <a:xfrm>
            <a:off x="-22652" y="385562"/>
            <a:ext cx="1984107" cy="732848"/>
          </a:xfrm>
          <a:solidFill>
            <a:schemeClr val="accent1"/>
          </a:solidFill>
          <a:effectLst>
            <a:outerShdw dist="127000" dir="2040000" algn="ctr" rotWithShape="0">
              <a:schemeClr val="accent2"/>
            </a:outerShdw>
          </a:effectLst>
        </p:spPr>
        <p:txBody>
          <a:bodyPr wrap="square" lIns="180000" tIns="180000" rIns="180000" bIns="180000">
            <a:spAutoFit/>
          </a:bodyPr>
          <a:lstStyle>
            <a:lvl1pPr marL="0" indent="0" algn="r">
              <a:lnSpc>
                <a:spcPct val="100000"/>
              </a:lnSpc>
              <a:buNone/>
              <a:defRPr sz="2400">
                <a:solidFill>
                  <a:schemeClr val="bg2"/>
                </a:solidFill>
                <a:effectLst/>
              </a:defRPr>
            </a:lvl1pPr>
          </a:lstStyle>
          <a:p>
            <a:pPr lvl="0"/>
            <a:r>
              <a:rPr lang="zh-CN" altLang="en-US" dirty="0"/>
              <a:t>图片说明</a:t>
            </a:r>
          </a:p>
        </p:txBody>
      </p:sp>
      <p:grpSp>
        <p:nvGrpSpPr>
          <p:cNvPr id="50" name="组合 49"/>
          <p:cNvGrpSpPr/>
          <p:nvPr userDrawn="1"/>
        </p:nvGrpSpPr>
        <p:grpSpPr>
          <a:xfrm>
            <a:off x="183356" y="6466052"/>
            <a:ext cx="1663478" cy="280823"/>
            <a:chOff x="8729742" y="4570696"/>
            <a:chExt cx="2830517" cy="477836"/>
          </a:xfrm>
          <a:solidFill>
            <a:schemeClr val="accent4"/>
          </a:solidFill>
        </p:grpSpPr>
        <p:sp>
          <p:nvSpPr>
            <p:cNvPr id="51"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15459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940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空白-深色">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0" y="-3175"/>
            <a:ext cx="12192000" cy="6861175"/>
          </a:xfrm>
          <a:prstGeom prst="rect">
            <a:avLst/>
          </a:prstGeom>
          <a:blipFill dpi="0" rotWithShape="1">
            <a:blip r:embed="rId2">
              <a:alphaModFix amt="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725422" y="781579"/>
            <a:ext cx="10741155" cy="529166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848374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11573932" y="6055360"/>
            <a:ext cx="546947" cy="548639"/>
          </a:xfrm>
          <a:prstGeom prst="rect">
            <a:avLst/>
          </a:prstGeom>
        </p:spPr>
        <p:txBody>
          <a:bodyPr vert="horz" lIns="91440" tIns="45720" rIns="91440" bIns="45720" rtlCol="0" anchor="ctr"/>
          <a:lstStyle>
            <a:lvl1pPr algn="ctr">
              <a:defRPr sz="2800" b="1">
                <a:solidFill>
                  <a:schemeClr val="accent3"/>
                </a:solidFill>
                <a:latin typeface="+mn-lt"/>
              </a:defRPr>
            </a:lvl1pPr>
          </a:lstStyle>
          <a:p>
            <a:fld id="{27C45CD9-0508-4D1E-923D-4DFDAA610D19}" type="slidenum">
              <a:rPr lang="zh-CN" altLang="en-US" smtClean="0"/>
              <a:pPr/>
              <a:t>‹#›</a:t>
            </a:fld>
            <a:endParaRPr lang="zh-CN" altLang="en-US" dirty="0"/>
          </a:p>
        </p:txBody>
      </p:sp>
    </p:spTree>
    <p:extLst>
      <p:ext uri="{BB962C8B-B14F-4D97-AF65-F5344CB8AC3E}">
        <p14:creationId xmlns:p14="http://schemas.microsoft.com/office/powerpoint/2010/main" val="305728827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6" r:id="rId3"/>
    <p:sldLayoutId id="2147483661" r:id="rId4"/>
    <p:sldLayoutId id="2147483650" r:id="rId5"/>
    <p:sldLayoutId id="2147483662" r:id="rId6"/>
    <p:sldLayoutId id="2147483664" r:id="rId7"/>
    <p:sldLayoutId id="2147483655" r:id="rId8"/>
    <p:sldLayoutId id="2147483665" r:id="rId9"/>
    <p:sldLayoutId id="2147483663"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第七次组会报告</a:t>
            </a:r>
            <a:r>
              <a:rPr lang="en-US" altLang="zh-CN" dirty="0"/>
              <a:t>(11.25)</a:t>
            </a:r>
            <a:endParaRPr lang="zh-CN" altLang="en-US" dirty="0"/>
          </a:p>
        </p:txBody>
      </p:sp>
      <p:sp>
        <p:nvSpPr>
          <p:cNvPr id="5" name="副标题 4"/>
          <p:cNvSpPr>
            <a:spLocks noGrp="1"/>
          </p:cNvSpPr>
          <p:nvPr>
            <p:ph type="subTitle" idx="1"/>
          </p:nvPr>
        </p:nvSpPr>
        <p:spPr/>
        <p:txBody>
          <a:bodyPr/>
          <a:lstStyle/>
          <a:p>
            <a:r>
              <a:rPr lang="zh-CN" altLang="en-US" dirty="0"/>
              <a:t>报告人：孙昊哲</a:t>
            </a:r>
          </a:p>
        </p:txBody>
      </p:sp>
    </p:spTree>
    <p:extLst>
      <p:ext uri="{BB962C8B-B14F-4D97-AF65-F5344CB8AC3E}">
        <p14:creationId xmlns:p14="http://schemas.microsoft.com/office/powerpoint/2010/main" val="1946406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主要议程</a:t>
            </a:r>
          </a:p>
        </p:txBody>
      </p:sp>
      <p:sp>
        <p:nvSpPr>
          <p:cNvPr id="3" name="灯片编号占位符 2"/>
          <p:cNvSpPr>
            <a:spLocks noGrp="1"/>
          </p:cNvSpPr>
          <p:nvPr>
            <p:ph type="sldNum" sz="quarter" idx="12"/>
          </p:nvPr>
        </p:nvSpPr>
        <p:spPr/>
        <p:txBody>
          <a:bodyPr/>
          <a:lstStyle/>
          <a:p>
            <a:fld id="{27C45CD9-0508-4D1E-923D-4DFDAA610D19}" type="slidenum">
              <a:rPr lang="zh-CN" altLang="en-US" smtClean="0"/>
              <a:t>2</a:t>
            </a:fld>
            <a:endParaRPr lang="zh-CN" altLang="en-US" dirty="0"/>
          </a:p>
        </p:txBody>
      </p:sp>
      <p:sp>
        <p:nvSpPr>
          <p:cNvPr id="4" name="内容占位符 3"/>
          <p:cNvSpPr>
            <a:spLocks noGrp="1"/>
          </p:cNvSpPr>
          <p:nvPr>
            <p:ph sz="quarter" idx="13"/>
          </p:nvPr>
        </p:nvSpPr>
        <p:spPr/>
        <p:txBody>
          <a:bodyPr/>
          <a:lstStyle/>
          <a:p>
            <a:r>
              <a:rPr lang="en-US" altLang="zh-CN" dirty="0"/>
              <a:t>Likelihood Function</a:t>
            </a:r>
            <a:endParaRPr lang="zh-CN" altLang="en-US" dirty="0"/>
          </a:p>
        </p:txBody>
      </p:sp>
    </p:spTree>
    <p:extLst>
      <p:ext uri="{BB962C8B-B14F-4D97-AF65-F5344CB8AC3E}">
        <p14:creationId xmlns:p14="http://schemas.microsoft.com/office/powerpoint/2010/main" val="2691667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Likelihood Function</a:t>
            </a:r>
            <a:endParaRPr lang="zh-CN" altLang="en-US" dirty="0"/>
          </a:p>
        </p:txBody>
      </p:sp>
      <p:sp>
        <p:nvSpPr>
          <p:cNvPr id="9" name="文本占位符 8"/>
          <p:cNvSpPr>
            <a:spLocks noGrp="1"/>
          </p:cNvSpPr>
          <p:nvPr>
            <p:ph type="body" sz="quarter" idx="13"/>
          </p:nvPr>
        </p:nvSpPr>
        <p:spPr/>
        <p:txBody>
          <a:bodyPr/>
          <a:lstStyle/>
          <a:p>
            <a:r>
              <a:rPr lang="en-US" altLang="zh-CN" dirty="0"/>
              <a:t>01</a:t>
            </a:r>
            <a:endParaRPr lang="zh-CN" altLang="en-US" dirty="0"/>
          </a:p>
        </p:txBody>
      </p:sp>
      <p:sp>
        <p:nvSpPr>
          <p:cNvPr id="8" name="灯片编号占位符 7"/>
          <p:cNvSpPr>
            <a:spLocks noGrp="1"/>
          </p:cNvSpPr>
          <p:nvPr>
            <p:ph type="sldNum" sz="quarter" idx="12"/>
          </p:nvPr>
        </p:nvSpPr>
        <p:spPr/>
        <p:txBody>
          <a:bodyPr/>
          <a:lstStyle/>
          <a:p>
            <a:fld id="{27C45CD9-0508-4D1E-923D-4DFDAA610D19}" type="slidenum">
              <a:rPr lang="zh-CN" altLang="en-US" smtClean="0"/>
              <a:pPr/>
              <a:t>3</a:t>
            </a:fld>
            <a:endParaRPr lang="zh-CN" altLang="en-US" dirty="0"/>
          </a:p>
        </p:txBody>
      </p:sp>
    </p:spTree>
    <p:extLst>
      <p:ext uri="{BB962C8B-B14F-4D97-AF65-F5344CB8AC3E}">
        <p14:creationId xmlns:p14="http://schemas.microsoft.com/office/powerpoint/2010/main" val="262904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Likelihood Function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本周的工作围绕着</a:t>
                </a:r>
                <a:r>
                  <a:rPr lang="en-US" altLang="zh-CN" dirty="0"/>
                  <a:t>Likelihood Function</a:t>
                </a:r>
                <a:r>
                  <a:rPr lang="zh-CN" altLang="en-US" dirty="0"/>
                  <a:t>进行的，我们将预测的轨迹与最有轨迹的误差绘制成</a:t>
                </a:r>
                <a:r>
                  <a:rPr lang="en-US" altLang="zh-CN" dirty="0"/>
                  <a:t>CDF</a:t>
                </a:r>
                <a:r>
                  <a:rPr lang="zh-CN" altLang="en-US" dirty="0"/>
                  <a:t>，并且针对匀速直线运动在</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𝑧</m:t>
                          </m:r>
                        </m:sub>
                      </m:sSub>
                      <m:r>
                        <a:rPr lang="en-US" altLang="zh-CN" b="0" i="1" smtClean="0">
                          <a:latin typeface="Cambria Math" panose="02040503050406030204" pitchFamily="18" charset="0"/>
                        </a:rPr>
                        <m:t>=5~10</m:t>
                      </m:r>
                      <m:r>
                        <a:rPr lang="en-US" altLang="zh-CN" b="0" i="1" smtClean="0">
                          <a:latin typeface="Cambria Math" panose="02040503050406030204" pitchFamily="18" charset="0"/>
                        </a:rPr>
                        <m:t>𝑐𝑚</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oMath>
                  </m:oMathPara>
                </a14:m>
                <a:endParaRPr lang="en-US" altLang="zh-CN" dirty="0"/>
              </a:p>
              <a:p>
                <a:pPr marL="0" indent="0">
                  <a:buNone/>
                </a:pPr>
                <a:r>
                  <a:rPr lang="zh-CN" altLang="en-US" dirty="0"/>
                  <a:t>范围内精度为</a:t>
                </a:r>
                <a:r>
                  <a:rPr lang="en-US" altLang="zh-CN" dirty="0"/>
                  <a:t>1cm/s</a:t>
                </a:r>
                <a:r>
                  <a:rPr lang="zh-CN" altLang="en-US" dirty="0"/>
                  <a:t>进行采样，将最终结果整合绘制出一张</a:t>
                </a:r>
                <a:r>
                  <a:rPr lang="en-US" altLang="zh-CN" dirty="0"/>
                  <a:t>CDF</a:t>
                </a:r>
                <a:r>
                  <a:rPr lang="zh-CN" altLang="en-US" dirty="0"/>
                  <a:t>图</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35" t="-233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27C45CD9-0508-4D1E-923D-4DFDAA610D19}" type="slidenum">
              <a:rPr lang="zh-CN" altLang="en-US" smtClean="0"/>
              <a:t>4</a:t>
            </a:fld>
            <a:endParaRPr lang="zh-CN" altLang="en-US"/>
          </a:p>
        </p:txBody>
      </p:sp>
      <p:pic>
        <p:nvPicPr>
          <p:cNvPr id="6" name="图片 5">
            <a:extLst>
              <a:ext uri="{FF2B5EF4-FFF2-40B4-BE49-F238E27FC236}">
                <a16:creationId xmlns:a16="http://schemas.microsoft.com/office/drawing/2014/main" id="{5145A604-1772-4855-A060-B00C0B47E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6945" y="2936974"/>
            <a:ext cx="4998109" cy="3334516"/>
          </a:xfrm>
          <a:prstGeom prst="rect">
            <a:avLst/>
          </a:prstGeom>
        </p:spPr>
      </p:pic>
    </p:spTree>
    <p:extLst>
      <p:ext uri="{BB962C8B-B14F-4D97-AF65-F5344CB8AC3E}">
        <p14:creationId xmlns:p14="http://schemas.microsoft.com/office/powerpoint/2010/main" val="2739552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Likelihood Function</a:t>
            </a:r>
            <a:endParaRPr lang="zh-CN" altLang="en-US" dirty="0"/>
          </a:p>
        </p:txBody>
      </p:sp>
      <p:sp>
        <p:nvSpPr>
          <p:cNvPr id="4" name="灯片编号占位符 3"/>
          <p:cNvSpPr>
            <a:spLocks noGrp="1"/>
          </p:cNvSpPr>
          <p:nvPr>
            <p:ph type="sldNum" sz="quarter" idx="12"/>
          </p:nvPr>
        </p:nvSpPr>
        <p:spPr/>
        <p:txBody>
          <a:bodyPr/>
          <a:lstStyle/>
          <a:p>
            <a:fld id="{27C45CD9-0508-4D1E-923D-4DFDAA610D19}" type="slidenum">
              <a:rPr lang="zh-CN" altLang="en-US" smtClean="0"/>
              <a:t>5</a:t>
            </a:fld>
            <a:endParaRPr lang="zh-CN" altLang="en-US"/>
          </a:p>
        </p:txBody>
      </p:sp>
      <p:pic>
        <p:nvPicPr>
          <p:cNvPr id="8" name="图片 7">
            <a:extLst>
              <a:ext uri="{FF2B5EF4-FFF2-40B4-BE49-F238E27FC236}">
                <a16:creationId xmlns:a16="http://schemas.microsoft.com/office/drawing/2014/main" id="{59AE50CA-4F6D-4127-B1D0-1B84D057B8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623" y="930275"/>
            <a:ext cx="7746753" cy="5168288"/>
          </a:xfrm>
          <a:prstGeom prst="rect">
            <a:avLst/>
          </a:prstGeom>
        </p:spPr>
      </p:pic>
    </p:spTree>
    <p:extLst>
      <p:ext uri="{BB962C8B-B14F-4D97-AF65-F5344CB8AC3E}">
        <p14:creationId xmlns:p14="http://schemas.microsoft.com/office/powerpoint/2010/main" val="408224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542AB5-3BA8-407A-B0D5-A3903077CD72}"/>
              </a:ext>
            </a:extLst>
          </p:cNvPr>
          <p:cNvSpPr>
            <a:spLocks noGrp="1"/>
          </p:cNvSpPr>
          <p:nvPr>
            <p:ph type="title"/>
          </p:nvPr>
        </p:nvSpPr>
        <p:spPr/>
        <p:txBody>
          <a:bodyPr/>
          <a:lstStyle/>
          <a:p>
            <a:r>
              <a:rPr lang="en-US" altLang="zh-CN" dirty="0"/>
              <a:t>Likelihood Function</a:t>
            </a:r>
            <a:endParaRPr lang="zh-CN" altLang="en-US" dirty="0"/>
          </a:p>
        </p:txBody>
      </p:sp>
      <p:sp>
        <p:nvSpPr>
          <p:cNvPr id="3" name="内容占位符 2">
            <a:extLst>
              <a:ext uri="{FF2B5EF4-FFF2-40B4-BE49-F238E27FC236}">
                <a16:creationId xmlns:a16="http://schemas.microsoft.com/office/drawing/2014/main" id="{D7689423-01F6-4CDF-A542-233F53C943F2}"/>
              </a:ext>
            </a:extLst>
          </p:cNvPr>
          <p:cNvSpPr>
            <a:spLocks noGrp="1"/>
          </p:cNvSpPr>
          <p:nvPr>
            <p:ph idx="1"/>
          </p:nvPr>
        </p:nvSpPr>
        <p:spPr/>
        <p:txBody>
          <a:bodyPr/>
          <a:lstStyle/>
          <a:p>
            <a:r>
              <a:rPr lang="zh-CN" altLang="en-US" dirty="0"/>
              <a:t>我们发现在这张图片中</a:t>
            </a:r>
            <a:r>
              <a:rPr lang="en-US" altLang="zh-CN" dirty="0"/>
              <a:t>55%</a:t>
            </a:r>
            <a:r>
              <a:rPr lang="zh-CN" altLang="en-US" dirty="0"/>
              <a:t>的选择都是最优选择，只有</a:t>
            </a:r>
            <a:r>
              <a:rPr lang="en-US" altLang="zh-CN" dirty="0"/>
              <a:t>45%</a:t>
            </a:r>
            <a:r>
              <a:rPr lang="zh-CN" altLang="en-US" dirty="0"/>
              <a:t>的选择不是最优选择</a:t>
            </a:r>
            <a:endParaRPr lang="en-US" altLang="zh-CN" dirty="0"/>
          </a:p>
          <a:p>
            <a:endParaRPr lang="en-US" altLang="zh-CN" dirty="0"/>
          </a:p>
          <a:p>
            <a:r>
              <a:rPr lang="zh-CN" altLang="en-US" dirty="0"/>
              <a:t>可以看到当前的</a:t>
            </a:r>
            <a:r>
              <a:rPr lang="en-US" altLang="zh-CN" dirty="0"/>
              <a:t>Likelihood Function</a:t>
            </a:r>
            <a:r>
              <a:rPr lang="zh-CN" altLang="en-US" dirty="0"/>
              <a:t>表现得良好，即使不是最优选择误差也仅仅在</a:t>
            </a:r>
            <a:r>
              <a:rPr lang="en-US" altLang="zh-CN" dirty="0"/>
              <a:t>0.04cm</a:t>
            </a:r>
            <a:r>
              <a:rPr lang="zh-CN" altLang="en-US" dirty="0"/>
              <a:t>之内</a:t>
            </a:r>
            <a:endParaRPr lang="en-US" altLang="zh-CN" dirty="0"/>
          </a:p>
          <a:p>
            <a:pPr marL="0" indent="0">
              <a:buNone/>
            </a:pPr>
            <a:endParaRPr lang="en-US" altLang="zh-CN" dirty="0"/>
          </a:p>
          <a:p>
            <a:pPr marL="0" indent="0">
              <a:buNone/>
            </a:pPr>
            <a:endParaRPr lang="en-US" altLang="zh-CN" dirty="0"/>
          </a:p>
          <a:p>
            <a:r>
              <a:rPr lang="zh-CN" altLang="en-US" dirty="0"/>
              <a:t>可能的原因在于我们的误差仅仅是按当前位置最接近真实值的轨迹计算的，可能我们预测的轨迹他的历史轨迹和当前速度优于最优选择，但我们为将这个纳入考量</a:t>
            </a:r>
            <a:endParaRPr lang="en-US" altLang="zh-CN" dirty="0"/>
          </a:p>
          <a:p>
            <a:pPr marL="0" indent="0">
              <a:buNone/>
            </a:pPr>
            <a:endParaRPr lang="zh-CN" altLang="en-US" dirty="0"/>
          </a:p>
        </p:txBody>
      </p:sp>
      <p:sp>
        <p:nvSpPr>
          <p:cNvPr id="4" name="灯片编号占位符 3">
            <a:extLst>
              <a:ext uri="{FF2B5EF4-FFF2-40B4-BE49-F238E27FC236}">
                <a16:creationId xmlns:a16="http://schemas.microsoft.com/office/drawing/2014/main" id="{282E57D5-2757-4F48-85BB-2ACCACDDF41D}"/>
              </a:ext>
            </a:extLst>
          </p:cNvPr>
          <p:cNvSpPr>
            <a:spLocks noGrp="1"/>
          </p:cNvSpPr>
          <p:nvPr>
            <p:ph type="sldNum" sz="quarter" idx="12"/>
          </p:nvPr>
        </p:nvSpPr>
        <p:spPr/>
        <p:txBody>
          <a:bodyPr/>
          <a:lstStyle/>
          <a:p>
            <a:fld id="{27C45CD9-0508-4D1E-923D-4DFDAA610D19}" type="slidenum">
              <a:rPr lang="zh-CN" altLang="en-US" smtClean="0"/>
              <a:t>6</a:t>
            </a:fld>
            <a:endParaRPr lang="zh-CN" altLang="en-US"/>
          </a:p>
        </p:txBody>
      </p:sp>
    </p:spTree>
    <p:extLst>
      <p:ext uri="{BB962C8B-B14F-4D97-AF65-F5344CB8AC3E}">
        <p14:creationId xmlns:p14="http://schemas.microsoft.com/office/powerpoint/2010/main" val="100228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AEBB7-0AEC-4F0A-B119-117C01582A92}"/>
              </a:ext>
            </a:extLst>
          </p:cNvPr>
          <p:cNvSpPr>
            <a:spLocks noGrp="1"/>
          </p:cNvSpPr>
          <p:nvPr>
            <p:ph type="title"/>
          </p:nvPr>
        </p:nvSpPr>
        <p:spPr/>
        <p:txBody>
          <a:bodyPr/>
          <a:lstStyle/>
          <a:p>
            <a:r>
              <a:rPr lang="en-US" altLang="zh-CN" dirty="0"/>
              <a:t>Likelihood Function</a:t>
            </a:r>
            <a:endParaRPr lang="zh-CN" altLang="en-US" dirty="0"/>
          </a:p>
        </p:txBody>
      </p:sp>
      <p:sp>
        <p:nvSpPr>
          <p:cNvPr id="3" name="内容占位符 2">
            <a:extLst>
              <a:ext uri="{FF2B5EF4-FFF2-40B4-BE49-F238E27FC236}">
                <a16:creationId xmlns:a16="http://schemas.microsoft.com/office/drawing/2014/main" id="{279DE28C-6799-4544-B26E-56A54E5BE7B2}"/>
              </a:ext>
            </a:extLst>
          </p:cNvPr>
          <p:cNvSpPr>
            <a:spLocks noGrp="1"/>
          </p:cNvSpPr>
          <p:nvPr>
            <p:ph idx="1"/>
          </p:nvPr>
        </p:nvSpPr>
        <p:spPr/>
        <p:txBody>
          <a:bodyPr/>
          <a:lstStyle/>
          <a:p>
            <a:r>
              <a:rPr lang="zh-CN" altLang="en-US" dirty="0"/>
              <a:t>我们准备增加更多维度的考量，将历史轨迹和当前速度赋予一个权重进行考量</a:t>
            </a:r>
            <a:endParaRPr lang="en-US" altLang="zh-CN" dirty="0"/>
          </a:p>
          <a:p>
            <a:endParaRPr lang="en-US" altLang="zh-CN" dirty="0"/>
          </a:p>
          <a:p>
            <a:r>
              <a:rPr lang="zh-CN" altLang="en-US" dirty="0"/>
              <a:t>增加更多的运动形式，比如圆周运动，弹性碰撞，匀加速直线运动，重点考量在哪些情况下</a:t>
            </a:r>
            <a:r>
              <a:rPr lang="en-US" altLang="zh-CN" dirty="0"/>
              <a:t>Likelihood Function</a:t>
            </a:r>
            <a:r>
              <a:rPr lang="zh-CN" altLang="en-US" dirty="0"/>
              <a:t>会失效</a:t>
            </a:r>
          </a:p>
        </p:txBody>
      </p:sp>
      <p:sp>
        <p:nvSpPr>
          <p:cNvPr id="4" name="灯片编号占位符 3">
            <a:extLst>
              <a:ext uri="{FF2B5EF4-FFF2-40B4-BE49-F238E27FC236}">
                <a16:creationId xmlns:a16="http://schemas.microsoft.com/office/drawing/2014/main" id="{23951198-56E8-40C9-A306-4723BAEF81BB}"/>
              </a:ext>
            </a:extLst>
          </p:cNvPr>
          <p:cNvSpPr>
            <a:spLocks noGrp="1"/>
          </p:cNvSpPr>
          <p:nvPr>
            <p:ph type="sldNum" sz="quarter" idx="12"/>
          </p:nvPr>
        </p:nvSpPr>
        <p:spPr/>
        <p:txBody>
          <a:bodyPr/>
          <a:lstStyle/>
          <a:p>
            <a:fld id="{27C45CD9-0508-4D1E-923D-4DFDAA610D19}" type="slidenum">
              <a:rPr lang="zh-CN" altLang="en-US" smtClean="0"/>
              <a:t>7</a:t>
            </a:fld>
            <a:endParaRPr lang="zh-CN" altLang="en-US"/>
          </a:p>
        </p:txBody>
      </p:sp>
    </p:spTree>
    <p:extLst>
      <p:ext uri="{BB962C8B-B14F-4D97-AF65-F5344CB8AC3E}">
        <p14:creationId xmlns:p14="http://schemas.microsoft.com/office/powerpoint/2010/main" val="310893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谢谢！</a:t>
            </a:r>
          </a:p>
        </p:txBody>
      </p:sp>
    </p:spTree>
    <p:extLst>
      <p:ext uri="{BB962C8B-B14F-4D97-AF65-F5344CB8AC3E}">
        <p14:creationId xmlns:p14="http://schemas.microsoft.com/office/powerpoint/2010/main" val="1624200725"/>
      </p:ext>
    </p:extLst>
  </p:cSld>
  <p:clrMapOvr>
    <a:masterClrMapping/>
  </p:clrMapOvr>
</p:sld>
</file>

<file path=ppt/theme/theme1.xml><?xml version="1.0" encoding="utf-8"?>
<a:theme xmlns:a="http://schemas.openxmlformats.org/drawingml/2006/main" name="Office 主题​​">
  <a:themeElements>
    <a:clrScheme name="teach">
      <a:dk1>
        <a:srgbClr val="11344A"/>
      </a:dk1>
      <a:lt1>
        <a:srgbClr val="E6F5FF"/>
      </a:lt1>
      <a:dk2>
        <a:srgbClr val="11344A"/>
      </a:dk2>
      <a:lt2>
        <a:srgbClr val="E6F5FF"/>
      </a:lt2>
      <a:accent1>
        <a:srgbClr val="115D8A"/>
      </a:accent1>
      <a:accent2>
        <a:srgbClr val="19B5CA"/>
      </a:accent2>
      <a:accent3>
        <a:srgbClr val="FFCA0F"/>
      </a:accent3>
      <a:accent4>
        <a:srgbClr val="D28527"/>
      </a:accent4>
      <a:accent5>
        <a:srgbClr val="CE2424"/>
      </a:accent5>
      <a:accent6>
        <a:srgbClr val="37990E"/>
      </a:accent6>
      <a:hlink>
        <a:srgbClr val="0563C1"/>
      </a:hlink>
      <a:folHlink>
        <a:srgbClr val="954F72"/>
      </a:folHlink>
    </a:clrScheme>
    <a:fontScheme name="teach">
      <a:majorFont>
        <a:latin typeface="Candara"/>
        <a:ea typeface="微软雅黑"/>
        <a:cs typeface=""/>
      </a:majorFont>
      <a:minorFont>
        <a:latin typeface="Candara"/>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230</Words>
  <Application>Microsoft Office PowerPoint</Application>
  <PresentationFormat>宽屏</PresentationFormat>
  <Paragraphs>29</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Arial</vt:lpstr>
      <vt:lpstr>Cambria Math</vt:lpstr>
      <vt:lpstr>Candara</vt:lpstr>
      <vt:lpstr>Wingdings</vt:lpstr>
      <vt:lpstr>Office 主题​​</vt:lpstr>
      <vt:lpstr>第七次组会报告(11.25)</vt:lpstr>
      <vt:lpstr>主要议程</vt:lpstr>
      <vt:lpstr>Likelihood Function</vt:lpstr>
      <vt:lpstr>Likelihood Function</vt:lpstr>
      <vt:lpstr>Likelihood Function</vt:lpstr>
      <vt:lpstr>Likelihood Function</vt:lpstr>
      <vt:lpstr>Likelihood Function</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教务处PPT模板001</dc:title>
  <dc:creator>现代教育技术中心</dc:creator>
  <cp:lastModifiedBy>sunhaozhe</cp:lastModifiedBy>
  <cp:revision>86</cp:revision>
  <dcterms:created xsi:type="dcterms:W3CDTF">2019-08-12T09:30:56Z</dcterms:created>
  <dcterms:modified xsi:type="dcterms:W3CDTF">2022-11-25T10:58:48Z</dcterms:modified>
</cp:coreProperties>
</file>