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4" r:id="rId3"/>
    <p:sldId id="276" r:id="rId4"/>
    <p:sldId id="277" r:id="rId5"/>
    <p:sldId id="278" r:id="rId6"/>
    <p:sldId id="285" r:id="rId7"/>
    <p:sldId id="286" r:id="rId8"/>
    <p:sldId id="28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5" autoAdjust="0"/>
    <p:restoredTop sz="94680" autoAdjust="0"/>
  </p:normalViewPr>
  <p:slideViewPr>
    <p:cSldViewPr snapToGrid="0">
      <p:cViewPr varScale="1">
        <p:scale>
          <a:sx n="161" d="100"/>
          <a:sy n="161" d="100"/>
        </p:scale>
        <p:origin x="8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第七次组会报告</a:t>
            </a:r>
            <a:r>
              <a:rPr lang="en-US" altLang="zh-CN" dirty="0"/>
              <a:t>(11.25)</a:t>
            </a:r>
            <a:endParaRPr lang="zh-CN" altLang="en-US" dirty="0"/>
          </a:p>
        </p:txBody>
      </p:sp>
      <p:sp>
        <p:nvSpPr>
          <p:cNvPr id="5" name="副标题 4"/>
          <p:cNvSpPr>
            <a:spLocks noGrp="1"/>
          </p:cNvSpPr>
          <p:nvPr>
            <p:ph type="subTitle" idx="1"/>
          </p:nvPr>
        </p:nvSpPr>
        <p:spPr/>
        <p:txBody>
          <a:bodyPr/>
          <a:lstStyle/>
          <a:p>
            <a:r>
              <a:rPr lang="zh-CN" altLang="en-US" dirty="0"/>
              <a:t>孙昊哲</a:t>
            </a:r>
          </a:p>
        </p:txBody>
      </p:sp>
    </p:spTree>
    <p:extLst>
      <p:ext uri="{BB962C8B-B14F-4D97-AF65-F5344CB8AC3E}">
        <p14:creationId xmlns:p14="http://schemas.microsoft.com/office/powerpoint/2010/main" val="194640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3" name="灯片编号占位符 2"/>
          <p:cNvSpPr>
            <a:spLocks noGrp="1"/>
          </p:cNvSpPr>
          <p:nvPr>
            <p:ph type="sldNum" sz="quarter" idx="12"/>
          </p:nvPr>
        </p:nvSpPr>
        <p:spPr/>
        <p:txBody>
          <a:bodyPr/>
          <a:lstStyle/>
          <a:p>
            <a:fld id="{27C45CD9-0508-4D1E-923D-4DFDAA610D19}" type="slidenum">
              <a:rPr lang="zh-CN" altLang="en-US" smtClean="0"/>
              <a:t>2</a:t>
            </a:fld>
            <a:endParaRPr lang="zh-CN" altLang="en-US" dirty="0"/>
          </a:p>
        </p:txBody>
      </p:sp>
      <p:sp>
        <p:nvSpPr>
          <p:cNvPr id="4" name="内容占位符 3"/>
          <p:cNvSpPr>
            <a:spLocks noGrp="1"/>
          </p:cNvSpPr>
          <p:nvPr>
            <p:ph sz="quarter" idx="13"/>
          </p:nvPr>
        </p:nvSpPr>
        <p:spPr/>
        <p:txBody>
          <a:bodyPr/>
          <a:lstStyle/>
          <a:p>
            <a:r>
              <a:rPr lang="en-US" altLang="zh-CN" dirty="0"/>
              <a:t>Likelihood Function</a:t>
            </a:r>
            <a:endParaRPr lang="zh-CN" altLang="en-US" dirty="0"/>
          </a:p>
        </p:txBody>
      </p:sp>
    </p:spTree>
    <p:extLst>
      <p:ext uri="{BB962C8B-B14F-4D97-AF65-F5344CB8AC3E}">
        <p14:creationId xmlns:p14="http://schemas.microsoft.com/office/powerpoint/2010/main" val="269166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Function</a:t>
            </a:r>
            <a:endParaRPr lang="zh-CN" altLang="en-US" dirty="0"/>
          </a:p>
        </p:txBody>
      </p:sp>
      <p:sp>
        <p:nvSpPr>
          <p:cNvPr id="9" name="文本占位符 8"/>
          <p:cNvSpPr>
            <a:spLocks noGrp="1"/>
          </p:cNvSpPr>
          <p:nvPr>
            <p:ph type="body" sz="quarter" idx="13"/>
          </p:nvPr>
        </p:nvSpPr>
        <p:spPr/>
        <p:txBody>
          <a:bodyPr/>
          <a:lstStyle/>
          <a:p>
            <a:endParaRPr lang="zh-CN" altLang="en-US"/>
          </a:p>
        </p:txBody>
      </p:sp>
      <p:sp>
        <p:nvSpPr>
          <p:cNvPr id="8" name="灯片编号占位符 7"/>
          <p:cNvSpPr>
            <a:spLocks noGrp="1"/>
          </p:cNvSpPr>
          <p:nvPr>
            <p:ph type="sldNum" sz="quarter" idx="12"/>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26290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Function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本周的工作围绕着</a:t>
                </a:r>
                <a:r>
                  <a:rPr lang="en-US" altLang="zh-CN" dirty="0"/>
                  <a:t>Likelihood Function</a:t>
                </a:r>
                <a:r>
                  <a:rPr lang="zh-CN" altLang="en-US" dirty="0"/>
                  <a:t>进行的，我们将预测的轨迹与最有轨迹的误差绘制成</a:t>
                </a:r>
                <a:r>
                  <a:rPr lang="en-US" altLang="zh-CN" dirty="0"/>
                  <a:t>CDF</a:t>
                </a:r>
                <a:r>
                  <a:rPr lang="zh-CN" altLang="en-US" dirty="0"/>
                  <a:t>，并且针对匀速直线运动在</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𝑧</m:t>
                          </m:r>
                        </m:sub>
                      </m:sSub>
                      <m:r>
                        <a:rPr lang="en-US" altLang="zh-CN" b="0" i="1" smtClean="0">
                          <a:latin typeface="Cambria Math" panose="02040503050406030204" pitchFamily="18" charset="0"/>
                        </a:rPr>
                        <m:t>=5~10</m:t>
                      </m:r>
                      <m:r>
                        <a:rPr lang="en-US" altLang="zh-CN" b="0" i="1" smtClean="0">
                          <a:latin typeface="Cambria Math" panose="02040503050406030204" pitchFamily="18" charset="0"/>
                        </a:rPr>
                        <m:t>𝑐𝑚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m:oMathPara>
                </a14:m>
                <a:endParaRPr lang="en-US" altLang="zh-CN" dirty="0"/>
              </a:p>
              <a:p>
                <a:pPr marL="0" indent="0">
                  <a:buNone/>
                </a:pPr>
                <a:r>
                  <a:rPr lang="zh-CN" altLang="en-US" dirty="0"/>
                  <a:t>范围内精度为</a:t>
                </a:r>
                <a:r>
                  <a:rPr lang="en-US" altLang="zh-CN" dirty="0"/>
                  <a:t>1cm/s</a:t>
                </a:r>
                <a:r>
                  <a:rPr lang="zh-CN" altLang="en-US" dirty="0"/>
                  <a:t>进行采样，将最终结果整合绘制出一张</a:t>
                </a:r>
                <a:r>
                  <a:rPr lang="en-US" altLang="zh-CN" dirty="0"/>
                  <a:t>CDF</a:t>
                </a:r>
                <a:r>
                  <a:rPr lang="zh-CN" altLang="en-US" dirty="0"/>
                  <a:t>图</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35" t="-233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7C45CD9-0508-4D1E-923D-4DFDAA610D19}" type="slidenum">
              <a:rPr lang="zh-CN" altLang="en-US" smtClean="0"/>
              <a:t>4</a:t>
            </a:fld>
            <a:endParaRPr lang="zh-CN" altLang="en-US"/>
          </a:p>
        </p:txBody>
      </p:sp>
      <p:pic>
        <p:nvPicPr>
          <p:cNvPr id="6" name="图片 5">
            <a:extLst>
              <a:ext uri="{FF2B5EF4-FFF2-40B4-BE49-F238E27FC236}">
                <a16:creationId xmlns:a16="http://schemas.microsoft.com/office/drawing/2014/main" id="{5145A604-1772-4855-A060-B00C0B47E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945" y="2936974"/>
            <a:ext cx="4998109" cy="3334516"/>
          </a:xfrm>
          <a:prstGeom prst="rect">
            <a:avLst/>
          </a:prstGeom>
        </p:spPr>
      </p:pic>
    </p:spTree>
    <p:extLst>
      <p:ext uri="{BB962C8B-B14F-4D97-AF65-F5344CB8AC3E}">
        <p14:creationId xmlns:p14="http://schemas.microsoft.com/office/powerpoint/2010/main" val="273955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Function</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5</a:t>
            </a:fld>
            <a:endParaRPr lang="zh-CN" altLang="en-US"/>
          </a:p>
        </p:txBody>
      </p:sp>
      <p:pic>
        <p:nvPicPr>
          <p:cNvPr id="8" name="图片 7">
            <a:extLst>
              <a:ext uri="{FF2B5EF4-FFF2-40B4-BE49-F238E27FC236}">
                <a16:creationId xmlns:a16="http://schemas.microsoft.com/office/drawing/2014/main" id="{59AE50CA-4F6D-4127-B1D0-1B84D057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623" y="930275"/>
            <a:ext cx="7746753" cy="5168288"/>
          </a:xfrm>
          <a:prstGeom prst="rect">
            <a:avLst/>
          </a:prstGeom>
        </p:spPr>
      </p:pic>
    </p:spTree>
    <p:extLst>
      <p:ext uri="{BB962C8B-B14F-4D97-AF65-F5344CB8AC3E}">
        <p14:creationId xmlns:p14="http://schemas.microsoft.com/office/powerpoint/2010/main" val="408224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42AB5-3BA8-407A-B0D5-A3903077CD72}"/>
              </a:ext>
            </a:extLst>
          </p:cNvPr>
          <p:cNvSpPr>
            <a:spLocks noGrp="1"/>
          </p:cNvSpPr>
          <p:nvPr>
            <p:ph type="title"/>
          </p:nvPr>
        </p:nvSpPr>
        <p:spPr/>
        <p:txBody>
          <a:bodyPr/>
          <a:lstStyle/>
          <a:p>
            <a:r>
              <a:rPr lang="en-US" altLang="zh-CN" dirty="0"/>
              <a:t>Likelihood Function</a:t>
            </a:r>
            <a:endParaRPr lang="zh-CN" altLang="en-US" dirty="0"/>
          </a:p>
        </p:txBody>
      </p:sp>
      <p:sp>
        <p:nvSpPr>
          <p:cNvPr id="3" name="内容占位符 2">
            <a:extLst>
              <a:ext uri="{FF2B5EF4-FFF2-40B4-BE49-F238E27FC236}">
                <a16:creationId xmlns:a16="http://schemas.microsoft.com/office/drawing/2014/main" id="{D7689423-01F6-4CDF-A542-233F53C943F2}"/>
              </a:ext>
            </a:extLst>
          </p:cNvPr>
          <p:cNvSpPr>
            <a:spLocks noGrp="1"/>
          </p:cNvSpPr>
          <p:nvPr>
            <p:ph idx="1"/>
          </p:nvPr>
        </p:nvSpPr>
        <p:spPr/>
        <p:txBody>
          <a:bodyPr/>
          <a:lstStyle/>
          <a:p>
            <a:r>
              <a:rPr lang="zh-CN" altLang="en-US" dirty="0"/>
              <a:t>我们发现在这张图片中</a:t>
            </a:r>
            <a:r>
              <a:rPr lang="en-US" altLang="zh-CN" dirty="0"/>
              <a:t>55%</a:t>
            </a:r>
            <a:r>
              <a:rPr lang="zh-CN" altLang="en-US" dirty="0"/>
              <a:t>的选择都是最优选择，只有</a:t>
            </a:r>
            <a:r>
              <a:rPr lang="en-US" altLang="zh-CN" dirty="0"/>
              <a:t>45%</a:t>
            </a:r>
            <a:r>
              <a:rPr lang="zh-CN" altLang="en-US" dirty="0"/>
              <a:t>的选择不是最优选择</a:t>
            </a:r>
            <a:endParaRPr lang="en-US" altLang="zh-CN" dirty="0"/>
          </a:p>
          <a:p>
            <a:endParaRPr lang="en-US" altLang="zh-CN" dirty="0"/>
          </a:p>
          <a:p>
            <a:r>
              <a:rPr lang="zh-CN" altLang="en-US" dirty="0"/>
              <a:t>可以看到当前的</a:t>
            </a:r>
            <a:r>
              <a:rPr lang="en-US" altLang="zh-CN" dirty="0"/>
              <a:t>Likelihood Function</a:t>
            </a:r>
            <a:r>
              <a:rPr lang="zh-CN" altLang="en-US" dirty="0"/>
              <a:t>表现得良好，即使不是最优选择误差也仅仅在</a:t>
            </a:r>
            <a:r>
              <a:rPr lang="en-US" altLang="zh-CN" dirty="0"/>
              <a:t>0.04cm</a:t>
            </a:r>
            <a:r>
              <a:rPr lang="zh-CN" altLang="en-US" dirty="0"/>
              <a:t>之内</a:t>
            </a:r>
            <a:endParaRPr lang="en-US" altLang="zh-CN" dirty="0"/>
          </a:p>
          <a:p>
            <a:pPr marL="0" indent="0">
              <a:buNone/>
            </a:pPr>
            <a:endParaRPr lang="en-US" altLang="zh-CN" dirty="0"/>
          </a:p>
          <a:p>
            <a:pPr marL="0" indent="0">
              <a:buNone/>
            </a:pPr>
            <a:endParaRPr lang="en-US" altLang="zh-CN" dirty="0"/>
          </a:p>
          <a:p>
            <a:r>
              <a:rPr lang="zh-CN" altLang="en-US" dirty="0"/>
              <a:t>可能的原因在于我们的误差仅仅是按当前位置最接近真实值的轨迹计算的，可能我们预测的轨迹他的历史轨迹和当前速度优于最优选择，但我们为将这个纳入考量</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282E57D5-2757-4F48-85BB-2ACCACDDF41D}"/>
              </a:ext>
            </a:extLst>
          </p:cNvPr>
          <p:cNvSpPr>
            <a:spLocks noGrp="1"/>
          </p:cNvSpPr>
          <p:nvPr>
            <p:ph type="sldNum" sz="quarter" idx="12"/>
          </p:nvPr>
        </p:nvSpPr>
        <p:spPr/>
        <p:txBody>
          <a:bodyPr/>
          <a:lstStyle/>
          <a:p>
            <a:fld id="{27C45CD9-0508-4D1E-923D-4DFDAA610D19}" type="slidenum">
              <a:rPr lang="zh-CN" altLang="en-US" smtClean="0"/>
              <a:t>6</a:t>
            </a:fld>
            <a:endParaRPr lang="zh-CN" altLang="en-US"/>
          </a:p>
        </p:txBody>
      </p:sp>
    </p:spTree>
    <p:extLst>
      <p:ext uri="{BB962C8B-B14F-4D97-AF65-F5344CB8AC3E}">
        <p14:creationId xmlns:p14="http://schemas.microsoft.com/office/powerpoint/2010/main" val="10022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AEBB7-0AEC-4F0A-B119-117C01582A92}"/>
              </a:ext>
            </a:extLst>
          </p:cNvPr>
          <p:cNvSpPr>
            <a:spLocks noGrp="1"/>
          </p:cNvSpPr>
          <p:nvPr>
            <p:ph type="title"/>
          </p:nvPr>
        </p:nvSpPr>
        <p:spPr/>
        <p:txBody>
          <a:bodyPr/>
          <a:lstStyle/>
          <a:p>
            <a:r>
              <a:rPr lang="en-US" altLang="zh-CN" dirty="0"/>
              <a:t>Likelihood Function</a:t>
            </a:r>
            <a:endParaRPr lang="zh-CN" altLang="en-US" dirty="0"/>
          </a:p>
        </p:txBody>
      </p:sp>
      <p:sp>
        <p:nvSpPr>
          <p:cNvPr id="3" name="内容占位符 2">
            <a:extLst>
              <a:ext uri="{FF2B5EF4-FFF2-40B4-BE49-F238E27FC236}">
                <a16:creationId xmlns:a16="http://schemas.microsoft.com/office/drawing/2014/main" id="{279DE28C-6799-4544-B26E-56A54E5BE7B2}"/>
              </a:ext>
            </a:extLst>
          </p:cNvPr>
          <p:cNvSpPr>
            <a:spLocks noGrp="1"/>
          </p:cNvSpPr>
          <p:nvPr>
            <p:ph idx="1"/>
          </p:nvPr>
        </p:nvSpPr>
        <p:spPr/>
        <p:txBody>
          <a:bodyPr/>
          <a:lstStyle/>
          <a:p>
            <a:r>
              <a:rPr lang="zh-CN" altLang="en-US" dirty="0"/>
              <a:t>我们准备增加更多维度的考量，将历史轨迹和当前速度赋予一个权重进行考量</a:t>
            </a:r>
            <a:endParaRPr lang="en-US" altLang="zh-CN" dirty="0"/>
          </a:p>
          <a:p>
            <a:endParaRPr lang="en-US" altLang="zh-CN" dirty="0"/>
          </a:p>
          <a:p>
            <a:r>
              <a:rPr lang="zh-CN" altLang="en-US" dirty="0"/>
              <a:t>增加更多的运动形式，比如圆周运动，弹性碰撞，匀加速直线运动，重点考量在哪些情况下</a:t>
            </a:r>
            <a:r>
              <a:rPr lang="en-US" altLang="zh-CN" dirty="0"/>
              <a:t>Likelihood Function</a:t>
            </a:r>
            <a:r>
              <a:rPr lang="zh-CN" altLang="en-US" dirty="0"/>
              <a:t>会失效</a:t>
            </a:r>
          </a:p>
        </p:txBody>
      </p:sp>
      <p:sp>
        <p:nvSpPr>
          <p:cNvPr id="4" name="灯片编号占位符 3">
            <a:extLst>
              <a:ext uri="{FF2B5EF4-FFF2-40B4-BE49-F238E27FC236}">
                <a16:creationId xmlns:a16="http://schemas.microsoft.com/office/drawing/2014/main" id="{23951198-56E8-40C9-A306-4723BAEF81BB}"/>
              </a:ext>
            </a:extLst>
          </p:cNvPr>
          <p:cNvSpPr>
            <a:spLocks noGrp="1"/>
          </p:cNvSpPr>
          <p:nvPr>
            <p:ph type="sldNum" sz="quarter" idx="12"/>
          </p:nvPr>
        </p:nvSpPr>
        <p:spPr/>
        <p:txBody>
          <a:bodyPr/>
          <a:lstStyle/>
          <a:p>
            <a:fld id="{27C45CD9-0508-4D1E-923D-4DFDAA610D19}" type="slidenum">
              <a:rPr lang="zh-CN" altLang="en-US" smtClean="0"/>
              <a:t>7</a:t>
            </a:fld>
            <a:endParaRPr lang="zh-CN" altLang="en-US"/>
          </a:p>
        </p:txBody>
      </p:sp>
    </p:spTree>
    <p:extLst>
      <p:ext uri="{BB962C8B-B14F-4D97-AF65-F5344CB8AC3E}">
        <p14:creationId xmlns:p14="http://schemas.microsoft.com/office/powerpoint/2010/main" val="31089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副标题 2"/>
          <p:cNvSpPr>
            <a:spLocks noGrp="1"/>
          </p:cNvSpPr>
          <p:nvPr>
            <p:ph type="subTitle" idx="1"/>
          </p:nvPr>
        </p:nvSpPr>
        <p:spPr/>
        <p:txBody>
          <a:bodyPr/>
          <a:lstStyle/>
          <a:p>
            <a:r>
              <a:rPr lang="zh-CN" altLang="en-US" dirty="0"/>
              <a:t>结束页</a:t>
            </a:r>
          </a:p>
        </p:txBody>
      </p:sp>
    </p:spTree>
    <p:extLst>
      <p:ext uri="{BB962C8B-B14F-4D97-AF65-F5344CB8AC3E}">
        <p14:creationId xmlns:p14="http://schemas.microsoft.com/office/powerpoint/2010/main" val="1624200725"/>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229</Words>
  <Application>Microsoft Office PowerPoint</Application>
  <PresentationFormat>宽屏</PresentationFormat>
  <Paragraphs>29</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Arial</vt:lpstr>
      <vt:lpstr>Cambria Math</vt:lpstr>
      <vt:lpstr>Candara</vt:lpstr>
      <vt:lpstr>Wingdings</vt:lpstr>
      <vt:lpstr>Office 主题​​</vt:lpstr>
      <vt:lpstr>第七次组会报告(11.25)</vt:lpstr>
      <vt:lpstr>主要议程</vt:lpstr>
      <vt:lpstr>Likelihood Function</vt:lpstr>
      <vt:lpstr>Likelihood Function</vt:lpstr>
      <vt:lpstr>Likelihood Function</vt:lpstr>
      <vt:lpstr>Likelihood Function</vt:lpstr>
      <vt:lpstr>Likelihood Function</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sunhaozhe</cp:lastModifiedBy>
  <cp:revision>83</cp:revision>
  <dcterms:created xsi:type="dcterms:W3CDTF">2019-08-12T09:30:56Z</dcterms:created>
  <dcterms:modified xsi:type="dcterms:W3CDTF">2022-11-25T10:55:32Z</dcterms:modified>
</cp:coreProperties>
</file>