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4" r:id="rId3"/>
    <p:sldId id="276" r:id="rId4"/>
    <p:sldId id="277" r:id="rId5"/>
    <p:sldId id="278" r:id="rId6"/>
    <p:sldId id="279" r:id="rId7"/>
    <p:sldId id="281" r:id="rId8"/>
    <p:sldId id="282" r:id="rId9"/>
    <p:sldId id="283" r:id="rId10"/>
    <p:sldId id="28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85402"/>
    <a:srgbClr val="CA6F02"/>
    <a:srgbClr val="D18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5" autoAdjust="0"/>
    <p:restoredTop sz="94680" autoAdjust="0"/>
  </p:normalViewPr>
  <p:slideViewPr>
    <p:cSldViewPr snapToGrid="0">
      <p:cViewPr varScale="1">
        <p:scale>
          <a:sx n="163" d="100"/>
          <a:sy n="163" d="100"/>
        </p:scale>
        <p:origin x="71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F8-4BEB-B70A-91DF88B529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F8-4BEB-B70A-91DF88B529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F8-4BEB-B70A-91DF88B529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96738847"/>
        <c:axId val="196735519"/>
      </c:barChart>
      <c:catAx>
        <c:axId val="196738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6735519"/>
        <c:crosses val="autoZero"/>
        <c:auto val="1"/>
        <c:lblAlgn val="ctr"/>
        <c:lblOffset val="100"/>
        <c:noMultiLvlLbl val="0"/>
      </c:catAx>
      <c:valAx>
        <c:axId val="196735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673884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E96E1-346F-477A-9CFD-97562368FF53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499FE-432E-4C91-A380-102EEE5AA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20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33250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>
            <a:off x="12284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444215" y="1426996"/>
            <a:ext cx="7196667" cy="1110758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单行标题</a:t>
            </a:r>
            <a:r>
              <a:rPr lang="en-US" altLang="zh-CN" dirty="0" smtClean="0"/>
              <a:t>-</a:t>
            </a:r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44216" y="2639029"/>
            <a:ext cx="7196667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单击编辑副标题</a:t>
            </a:r>
            <a:endParaRPr lang="zh-CN" altLang="en-US" dirty="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531610"/>
            <a:ext cx="1133862" cy="163392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</a:t>
            </a:r>
            <a:endParaRPr lang="zh-CN" altLang="en-US" dirty="0"/>
          </a:p>
        </p:txBody>
      </p:sp>
      <p:sp>
        <p:nvSpPr>
          <p:cNvPr id="73" name="任意多边形 72"/>
          <p:cNvSpPr/>
          <p:nvPr userDrawn="1"/>
        </p:nvSpPr>
        <p:spPr>
          <a:xfrm>
            <a:off x="0" y="1426996"/>
            <a:ext cx="997527" cy="163392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</a:t>
            </a:r>
            <a:endParaRPr lang="zh-CN" altLang="en-US" dirty="0"/>
          </a:p>
        </p:txBody>
      </p:sp>
      <p:sp>
        <p:nvSpPr>
          <p:cNvPr id="74" name="任意多边形 73"/>
          <p:cNvSpPr/>
          <p:nvPr userDrawn="1"/>
        </p:nvSpPr>
        <p:spPr>
          <a:xfrm>
            <a:off x="7414943" y="5505963"/>
            <a:ext cx="4777057" cy="1015861"/>
          </a:xfrm>
          <a:custGeom>
            <a:avLst/>
            <a:gdLst>
              <a:gd name="connsiteX0" fmla="*/ 93012 w 4777057"/>
              <a:gd name="connsiteY0" fmla="*/ 0 h 1015861"/>
              <a:gd name="connsiteX1" fmla="*/ 4777057 w 4777057"/>
              <a:gd name="connsiteY1" fmla="*/ 0 h 1015861"/>
              <a:gd name="connsiteX2" fmla="*/ 4777057 w 4777057"/>
              <a:gd name="connsiteY2" fmla="*/ 1015861 h 1015861"/>
              <a:gd name="connsiteX3" fmla="*/ 0 w 4777057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7057" h="1015861">
                <a:moveTo>
                  <a:pt x="93012" y="0"/>
                </a:moveTo>
                <a:lnTo>
                  <a:pt x="4777057" y="0"/>
                </a:lnTo>
                <a:lnTo>
                  <a:pt x="4777057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75" name="任意多边形 74"/>
          <p:cNvSpPr/>
          <p:nvPr userDrawn="1"/>
        </p:nvSpPr>
        <p:spPr>
          <a:xfrm>
            <a:off x="7621131" y="5393904"/>
            <a:ext cx="4570869" cy="1015861"/>
          </a:xfrm>
          <a:custGeom>
            <a:avLst/>
            <a:gdLst>
              <a:gd name="connsiteX0" fmla="*/ 93012 w 4570869"/>
              <a:gd name="connsiteY0" fmla="*/ 0 h 1015861"/>
              <a:gd name="connsiteX1" fmla="*/ 4570869 w 4570869"/>
              <a:gd name="connsiteY1" fmla="*/ 0 h 1015861"/>
              <a:gd name="connsiteX2" fmla="*/ 4570869 w 4570869"/>
              <a:gd name="connsiteY2" fmla="*/ 1015861 h 1015861"/>
              <a:gd name="connsiteX3" fmla="*/ 0 w 4570869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0869" h="1015861">
                <a:moveTo>
                  <a:pt x="93012" y="0"/>
                </a:moveTo>
                <a:lnTo>
                  <a:pt x="4570869" y="0"/>
                </a:lnTo>
                <a:lnTo>
                  <a:pt x="4570869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grpSp>
        <p:nvGrpSpPr>
          <p:cNvPr id="76" name="组合 75"/>
          <p:cNvGrpSpPr/>
          <p:nvPr userDrawn="1"/>
        </p:nvGrpSpPr>
        <p:grpSpPr>
          <a:xfrm>
            <a:off x="8369141" y="5633721"/>
            <a:ext cx="3326956" cy="56164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77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6462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8574578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8363989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914400" y="2066925"/>
            <a:ext cx="6688667" cy="1325563"/>
          </a:xfrm>
        </p:spPr>
        <p:txBody>
          <a:bodyPr>
            <a:normAutofit/>
          </a:bodyPr>
          <a:lstStyle>
            <a:lvl1pPr>
              <a:defRPr sz="8800" b="1"/>
            </a:lvl1pPr>
          </a:lstStyle>
          <a:p>
            <a:r>
              <a:rPr lang="zh-CN" altLang="en-US" dirty="0" smtClean="0"/>
              <a:t>结束语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14400" y="3547533"/>
            <a:ext cx="6688667" cy="1422399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单击以编辑副标题</a:t>
            </a:r>
            <a:endParaRPr lang="zh-CN" altLang="en-US" dirty="0"/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9392920" y="6168231"/>
            <a:ext cx="2447720" cy="41321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5567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33250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>
            <a:off x="121920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1531610"/>
            <a:ext cx="1133862" cy="163392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</a:t>
            </a:r>
            <a:endParaRPr lang="zh-CN" altLang="en-US" dirty="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1426996"/>
            <a:ext cx="997527" cy="163392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</a:t>
            </a:r>
            <a:endParaRPr lang="zh-CN" altLang="en-US" dirty="0"/>
          </a:p>
        </p:txBody>
      </p:sp>
      <p:sp>
        <p:nvSpPr>
          <p:cNvPr id="41" name="任意多边形 40"/>
          <p:cNvSpPr/>
          <p:nvPr userDrawn="1"/>
        </p:nvSpPr>
        <p:spPr>
          <a:xfrm>
            <a:off x="7414943" y="5505963"/>
            <a:ext cx="4777057" cy="1015861"/>
          </a:xfrm>
          <a:custGeom>
            <a:avLst/>
            <a:gdLst>
              <a:gd name="connsiteX0" fmla="*/ 93012 w 4777057"/>
              <a:gd name="connsiteY0" fmla="*/ 0 h 1015861"/>
              <a:gd name="connsiteX1" fmla="*/ 4777057 w 4777057"/>
              <a:gd name="connsiteY1" fmla="*/ 0 h 1015861"/>
              <a:gd name="connsiteX2" fmla="*/ 4777057 w 4777057"/>
              <a:gd name="connsiteY2" fmla="*/ 1015861 h 1015861"/>
              <a:gd name="connsiteX3" fmla="*/ 0 w 4777057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7057" h="1015861">
                <a:moveTo>
                  <a:pt x="93012" y="0"/>
                </a:moveTo>
                <a:lnTo>
                  <a:pt x="4777057" y="0"/>
                </a:lnTo>
                <a:lnTo>
                  <a:pt x="4777057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39" name="任意多边形 38"/>
          <p:cNvSpPr/>
          <p:nvPr userDrawn="1"/>
        </p:nvSpPr>
        <p:spPr>
          <a:xfrm>
            <a:off x="7621131" y="5393904"/>
            <a:ext cx="4570869" cy="1015861"/>
          </a:xfrm>
          <a:custGeom>
            <a:avLst/>
            <a:gdLst>
              <a:gd name="connsiteX0" fmla="*/ 93012 w 4570869"/>
              <a:gd name="connsiteY0" fmla="*/ 0 h 1015861"/>
              <a:gd name="connsiteX1" fmla="*/ 4570869 w 4570869"/>
              <a:gd name="connsiteY1" fmla="*/ 0 h 1015861"/>
              <a:gd name="connsiteX2" fmla="*/ 4570869 w 4570869"/>
              <a:gd name="connsiteY2" fmla="*/ 1015861 h 1015861"/>
              <a:gd name="connsiteX3" fmla="*/ 0 w 4570869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0869" h="1015861">
                <a:moveTo>
                  <a:pt x="93012" y="0"/>
                </a:moveTo>
                <a:lnTo>
                  <a:pt x="4570869" y="0"/>
                </a:lnTo>
                <a:lnTo>
                  <a:pt x="4570869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426995"/>
            <a:ext cx="7196667" cy="1738535"/>
          </a:xfrm>
        </p:spPr>
        <p:txBody>
          <a:bodyPr anchor="b"/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多行标题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65530"/>
            <a:ext cx="7196667" cy="95773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单击以编辑副标题</a:t>
            </a:r>
            <a:endParaRPr lang="zh-CN" altLang="en-US" dirty="0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8369141" y="5633721"/>
            <a:ext cx="3326956" cy="56164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36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4517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0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65111" t="-46" r="65111" b="4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3515360" y="-7017"/>
            <a:ext cx="8546252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 userDrawn="1"/>
        </p:nvSpPr>
        <p:spPr>
          <a:xfrm>
            <a:off x="3679375" y="-7017"/>
            <a:ext cx="8546252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3"/>
            <a:ext cx="3351345" cy="104037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</a:t>
            </a:r>
            <a:endParaRPr lang="zh-CN" altLang="en-US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3112008" cy="1050059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</a:t>
            </a:r>
            <a:endParaRPr lang="zh-CN" altLang="en-US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1" y="1376196"/>
            <a:ext cx="2861352" cy="1050059"/>
          </a:xfrm>
        </p:spPr>
        <p:txBody>
          <a:bodyPr anchor="ctr">
            <a:normAutofit/>
          </a:bodyPr>
          <a:lstStyle>
            <a:lvl1pPr algn="r">
              <a:defRPr sz="44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4745168" y="1487414"/>
            <a:ext cx="6605587" cy="4343400"/>
          </a:xfrm>
        </p:spPr>
        <p:txBody>
          <a:bodyPr>
            <a:normAutofit/>
          </a:bodyPr>
          <a:lstStyle>
            <a:lvl1pPr marL="571500" indent="-571500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4000"/>
            </a:lvl1pPr>
            <a:lvl2pPr>
              <a:defRPr sz="3200"/>
            </a:lvl2pPr>
          </a:lstStyle>
          <a:p>
            <a:pPr lvl="0"/>
            <a:r>
              <a:rPr lang="zh-CN" altLang="en-US" dirty="0" smtClean="0"/>
              <a:t>编辑母版文本样式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5223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7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69930" r="699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191895" y="-7017"/>
            <a:ext cx="9869717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5910" y="-7017"/>
            <a:ext cx="9869717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3"/>
            <a:ext cx="172420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</a:t>
            </a:r>
            <a:endParaRPr lang="zh-CN" altLang="en-US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523014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</a:t>
            </a:r>
            <a:endParaRPr lang="zh-CN" altLang="en-US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3426832" y="1206856"/>
            <a:ext cx="8281907" cy="1152806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CN" altLang="en-US" dirty="0" smtClean="0"/>
              <a:t>小节标题</a:t>
            </a:r>
            <a:endParaRPr lang="zh-CN" altLang="en-US" dirty="0"/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426832" y="2386651"/>
            <a:ext cx="8281907" cy="5137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小节副标题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79303"/>
            <a:ext cx="1339403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693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4459"/>
            <a:ext cx="10744200" cy="665816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227667"/>
            <a:ext cx="10741155" cy="4698999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任意多边形 1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8424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635001"/>
            <a:ext cx="10741155" cy="5291666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1523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304124" y="221381"/>
            <a:ext cx="10832305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22652" y="385562"/>
            <a:ext cx="1984107" cy="732848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24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 smtClean="0"/>
              <a:t>图片说明</a:t>
            </a:r>
            <a:endParaRPr lang="zh-CN" altLang="en-US" dirty="0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4594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405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5422" y="781579"/>
            <a:ext cx="10741155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374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573932" y="6055360"/>
            <a:ext cx="546947" cy="548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28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6" r:id="rId3"/>
    <p:sldLayoutId id="2147483661" r:id="rId4"/>
    <p:sldLayoutId id="2147483650" r:id="rId5"/>
    <p:sldLayoutId id="2147483662" r:id="rId6"/>
    <p:sldLayoutId id="2147483664" r:id="rId7"/>
    <p:sldLayoutId id="2147483655" r:id="rId8"/>
    <p:sldLayoutId id="2147483665" r:id="rId9"/>
    <p:sldLayoutId id="2147483663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这里输入报告标题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报告人 起始页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40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结束页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420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主要议程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第一项议程</a:t>
            </a:r>
            <a:endParaRPr lang="en-US" altLang="zh-CN" dirty="0" smtClean="0"/>
          </a:p>
          <a:p>
            <a:r>
              <a:rPr lang="zh-CN" altLang="en-US" dirty="0" smtClean="0"/>
              <a:t>议程二</a:t>
            </a:r>
            <a:endParaRPr lang="en-US" altLang="zh-CN" dirty="0" smtClean="0"/>
          </a:p>
          <a:p>
            <a:r>
              <a:rPr lang="zh-CN" altLang="en-US" dirty="0" smtClean="0"/>
              <a:t>第三项</a:t>
            </a:r>
            <a:endParaRPr lang="en-US" altLang="zh-CN" dirty="0" smtClean="0"/>
          </a:p>
          <a:p>
            <a:r>
              <a:rPr lang="zh-CN" altLang="en-US" dirty="0" smtClean="0"/>
              <a:t>第四第四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66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第一小节标题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这是小节标题模板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0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第一小节</a:t>
            </a:r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正文内容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55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标题和内容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标题和内容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24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690247"/>
              </p:ext>
            </p:extLst>
          </p:nvPr>
        </p:nvGraphicFramePr>
        <p:xfrm>
          <a:off x="609600" y="635000"/>
          <a:ext cx="10741025" cy="5291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87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片占位符 2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19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79496" y="2916455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chemeClr val="bg2">
                    <a:lumMod val="90000"/>
                  </a:schemeClr>
                </a:solidFill>
              </a:rPr>
              <a:t>空白版式</a:t>
            </a:r>
            <a:endParaRPr lang="zh-CN" altLang="en-US" sz="60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84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04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51</Words>
  <Application>Microsoft Office PowerPoint</Application>
  <PresentationFormat>宽屏</PresentationFormat>
  <Paragraphs>23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微软雅黑</vt:lpstr>
      <vt:lpstr>Arial</vt:lpstr>
      <vt:lpstr>Candara</vt:lpstr>
      <vt:lpstr>Wingdings</vt:lpstr>
      <vt:lpstr>Office 主题​​</vt:lpstr>
      <vt:lpstr>这里输入报告标题</vt:lpstr>
      <vt:lpstr>主要议程</vt:lpstr>
      <vt:lpstr>第一小节标题</vt:lpstr>
      <vt:lpstr>第一小节标题</vt:lpstr>
      <vt:lpstr>标题和内容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教务处PPT模板001</dc:title>
  <dc:creator>现代教育技术中心</dc:creator>
  <cp:lastModifiedBy>现代教育技术中心</cp:lastModifiedBy>
  <cp:revision>81</cp:revision>
  <dcterms:created xsi:type="dcterms:W3CDTF">2019-08-12T09:30:56Z</dcterms:created>
  <dcterms:modified xsi:type="dcterms:W3CDTF">2019-09-18T00:57:03Z</dcterms:modified>
</cp:coreProperties>
</file>