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4" r:id="rId3"/>
    <p:sldId id="276" r:id="rId4"/>
    <p:sldId id="277" r:id="rId5"/>
    <p:sldId id="294" r:id="rId6"/>
    <p:sldId id="287" r:id="rId7"/>
    <p:sldId id="285" r:id="rId8"/>
    <p:sldId id="286" r:id="rId9"/>
    <p:sldId id="288" r:id="rId10"/>
    <p:sldId id="289" r:id="rId11"/>
    <p:sldId id="290" r:id="rId12"/>
    <p:sldId id="291" r:id="rId13"/>
    <p:sldId id="292" r:id="rId14"/>
    <p:sldId id="293" r:id="rId15"/>
    <p:sldId id="28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85402"/>
    <a:srgbClr val="CA6F02"/>
    <a:srgbClr val="D18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5" autoAdjust="0"/>
    <p:restoredTop sz="94680" autoAdjust="0"/>
  </p:normalViewPr>
  <p:slideViewPr>
    <p:cSldViewPr snapToGrid="0">
      <p:cViewPr varScale="1">
        <p:scale>
          <a:sx n="161" d="100"/>
          <a:sy n="161" d="100"/>
        </p:scale>
        <p:origin x="86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E96E1-346F-477A-9CFD-97562368FF53}" type="datetimeFigureOut">
              <a:rPr lang="zh-CN" altLang="en-US" smtClean="0"/>
              <a:t>2022/12/9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499FE-432E-4C91-A380-102EEE5AAEBA}" type="slidenum">
              <a:rPr lang="zh-CN" altLang="en-US" smtClean="0"/>
              <a:t>‹#›</a:t>
            </a:fld>
            <a:endParaRPr lang="zh-CN" altLang="en-US"/>
          </a:p>
        </p:txBody>
      </p:sp>
    </p:spTree>
    <p:extLst>
      <p:ext uri="{BB962C8B-B14F-4D97-AF65-F5344CB8AC3E}">
        <p14:creationId xmlns:p14="http://schemas.microsoft.com/office/powerpoint/2010/main" val="117620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2849"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444215" y="1426996"/>
            <a:ext cx="7196667" cy="1110758"/>
          </a:xfrm>
        </p:spPr>
        <p:txBody>
          <a:bodyPr anchor="b">
            <a:normAutofit/>
          </a:bodyPr>
          <a:lstStyle>
            <a:lvl1pPr algn="l">
              <a:defRPr sz="5400" b="1">
                <a:solidFill>
                  <a:schemeClr val="tx2"/>
                </a:solidFill>
              </a:defRPr>
            </a:lvl1pPr>
          </a:lstStyle>
          <a:p>
            <a:r>
              <a:rPr lang="zh-CN" altLang="en-US" dirty="0"/>
              <a:t>单行标题</a:t>
            </a:r>
            <a:r>
              <a:rPr lang="en-US" altLang="zh-CN" dirty="0"/>
              <a:t>-</a:t>
            </a:r>
            <a:r>
              <a:rPr lang="zh-CN" altLang="en-US" dirty="0"/>
              <a:t>单击编辑</a:t>
            </a:r>
          </a:p>
        </p:txBody>
      </p:sp>
      <p:sp>
        <p:nvSpPr>
          <p:cNvPr id="3" name="副标题 2"/>
          <p:cNvSpPr>
            <a:spLocks noGrp="1"/>
          </p:cNvSpPr>
          <p:nvPr>
            <p:ph type="subTitle" idx="1" hasCustomPrompt="1"/>
          </p:nvPr>
        </p:nvSpPr>
        <p:spPr>
          <a:xfrm>
            <a:off x="1444216" y="2639029"/>
            <a:ext cx="7196667"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72" name="任意多边形 71"/>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3" name="任意多边形 72"/>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4" name="任意多边形 73"/>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5" name="任意多边形 74"/>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76" name="组合 75"/>
          <p:cNvGrpSpPr/>
          <p:nvPr userDrawn="1"/>
        </p:nvGrpSpPr>
        <p:grpSpPr>
          <a:xfrm>
            <a:off x="8369141" y="5633721"/>
            <a:ext cx="3326956" cy="561646"/>
            <a:chOff x="8729742" y="4570696"/>
            <a:chExt cx="2830517" cy="477836"/>
          </a:xfrm>
          <a:solidFill>
            <a:schemeClr val="bg2">
              <a:alpha val="50000"/>
            </a:schemeClr>
          </a:solidFill>
        </p:grpSpPr>
        <p:sp>
          <p:nvSpPr>
            <p:cNvPr id="77"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3646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9" name="矩形 8"/>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3175"/>
            <a:ext cx="8574578"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userDrawn="1"/>
        </p:nvSpPr>
        <p:spPr>
          <a:xfrm>
            <a:off x="0" y="-3175"/>
            <a:ext cx="8363989"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hasCustomPrompt="1"/>
          </p:nvPr>
        </p:nvSpPr>
        <p:spPr>
          <a:xfrm>
            <a:off x="914400" y="2066925"/>
            <a:ext cx="6688667" cy="1325563"/>
          </a:xfrm>
        </p:spPr>
        <p:txBody>
          <a:bodyPr>
            <a:normAutofit/>
          </a:bodyPr>
          <a:lstStyle>
            <a:lvl1pPr>
              <a:defRPr sz="8800" b="1"/>
            </a:lvl1pPr>
          </a:lstStyle>
          <a:p>
            <a:r>
              <a:rPr lang="zh-CN" altLang="en-US" dirty="0"/>
              <a:t>结束语</a:t>
            </a:r>
          </a:p>
        </p:txBody>
      </p:sp>
      <p:sp>
        <p:nvSpPr>
          <p:cNvPr id="6" name="副标题 2"/>
          <p:cNvSpPr>
            <a:spLocks noGrp="1"/>
          </p:cNvSpPr>
          <p:nvPr>
            <p:ph type="subTitle" idx="1" hasCustomPrompt="1"/>
          </p:nvPr>
        </p:nvSpPr>
        <p:spPr>
          <a:xfrm>
            <a:off x="914400" y="3547533"/>
            <a:ext cx="6688667" cy="1422399"/>
          </a:xfrm>
        </p:spPr>
        <p:txBody>
          <a:bodyPr>
            <a:normAutofit/>
          </a:bodyPr>
          <a:lstStyle>
            <a:lvl1pPr marL="0" indent="0" algn="l">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3" name="组合 32"/>
          <p:cNvGrpSpPr/>
          <p:nvPr userDrawn="1"/>
        </p:nvGrpSpPr>
        <p:grpSpPr>
          <a:xfrm>
            <a:off x="9392920" y="6168231"/>
            <a:ext cx="2447720" cy="413216"/>
            <a:chOff x="8729742" y="4570696"/>
            <a:chExt cx="2830517" cy="477836"/>
          </a:xfrm>
          <a:solidFill>
            <a:schemeClr val="bg2">
              <a:alpha val="50000"/>
            </a:schemeClr>
          </a:solidFill>
        </p:grpSpPr>
        <p:sp>
          <p:nvSpPr>
            <p:cNvPr id="34"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6556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1920"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5" name="任意多边形 34"/>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任意多边形 40"/>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9" name="任意多边形 38"/>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ctrTitle" hasCustomPrompt="1"/>
          </p:nvPr>
        </p:nvSpPr>
        <p:spPr>
          <a:xfrm>
            <a:off x="1524000" y="1426995"/>
            <a:ext cx="7196667" cy="1738535"/>
          </a:xfrm>
        </p:spPr>
        <p:txBody>
          <a:bodyPr anchor="b"/>
          <a:lstStyle>
            <a:lvl1pPr algn="l">
              <a:defRPr sz="6000" b="1">
                <a:solidFill>
                  <a:schemeClr val="tx2"/>
                </a:solidFill>
              </a:defRPr>
            </a:lvl1pPr>
          </a:lstStyle>
          <a:p>
            <a:r>
              <a:rPr lang="zh-CN" altLang="en-US" dirty="0"/>
              <a:t>多行标题 </a:t>
            </a:r>
            <a:r>
              <a:rPr lang="en-US" altLang="zh-CN" dirty="0"/>
              <a:t>- </a:t>
            </a:r>
            <a:r>
              <a:rPr lang="zh-CN" altLang="en-US" dirty="0"/>
              <a:t>单击此处编辑母版标题样式</a:t>
            </a:r>
          </a:p>
        </p:txBody>
      </p:sp>
      <p:sp>
        <p:nvSpPr>
          <p:cNvPr id="3" name="副标题 2"/>
          <p:cNvSpPr>
            <a:spLocks noGrp="1"/>
          </p:cNvSpPr>
          <p:nvPr>
            <p:ph type="subTitle" idx="1" hasCustomPrompt="1"/>
          </p:nvPr>
        </p:nvSpPr>
        <p:spPr>
          <a:xfrm>
            <a:off x="1524000" y="3165530"/>
            <a:ext cx="7196667" cy="957737"/>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4" name="组合 33"/>
          <p:cNvGrpSpPr/>
          <p:nvPr userDrawn="1"/>
        </p:nvGrpSpPr>
        <p:grpSpPr>
          <a:xfrm>
            <a:off x="8369141" y="5633721"/>
            <a:ext cx="3326956" cy="561646"/>
            <a:chOff x="8729742" y="4570696"/>
            <a:chExt cx="2830517" cy="477836"/>
          </a:xfrm>
          <a:solidFill>
            <a:schemeClr val="bg2">
              <a:alpha val="50000"/>
            </a:schemeClr>
          </a:solidFill>
        </p:grpSpPr>
        <p:sp>
          <p:nvSpPr>
            <p:cNvPr id="36"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451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0"/>
            <a:ext cx="12192000" cy="6861175"/>
          </a:xfrm>
          <a:prstGeom prst="rect">
            <a:avLst/>
          </a:prstGeom>
          <a:blipFill dpi="0" rotWithShape="1">
            <a:blip r:embed="rId2">
              <a:alphaModFix amt="10000"/>
            </a:blip>
            <a:srcRect/>
            <a:stretch>
              <a:fillRect l="-65111" t="-46" r="65111" b="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3515360"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3679375"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3351345" cy="104037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3112008" cy="1050059"/>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1" y="1376196"/>
            <a:ext cx="2861352" cy="1050059"/>
          </a:xfrm>
        </p:spPr>
        <p:txBody>
          <a:bodyPr anchor="ctr">
            <a:normAutofit/>
          </a:bodyPr>
          <a:lstStyle>
            <a:lvl1pPr algn="r">
              <a:defRPr sz="4400" b="1">
                <a:solidFill>
                  <a:schemeClr val="accent3"/>
                </a:solidFill>
              </a:defRPr>
            </a:lvl1pPr>
          </a:lstStyle>
          <a:p>
            <a:r>
              <a:rPr lang="zh-CN" altLang="en-US" dirty="0"/>
              <a:t>目录</a:t>
            </a:r>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
        <p:nvSpPr>
          <p:cNvPr id="5" name="内容占位符 4"/>
          <p:cNvSpPr>
            <a:spLocks noGrp="1"/>
          </p:cNvSpPr>
          <p:nvPr>
            <p:ph sz="quarter" idx="13"/>
          </p:nvPr>
        </p:nvSpPr>
        <p:spPr>
          <a:xfrm>
            <a:off x="4745168" y="1487414"/>
            <a:ext cx="6605587" cy="4343400"/>
          </a:xfrm>
        </p:spPr>
        <p:txBody>
          <a:bodyPr>
            <a:normAutofit/>
          </a:bodyPr>
          <a:lstStyle>
            <a:lvl1pPr marL="571500" indent="-571500">
              <a:lnSpc>
                <a:spcPct val="120000"/>
              </a:lnSpc>
              <a:buClr>
                <a:schemeClr val="accent2"/>
              </a:buClr>
              <a:buSzPct val="75000"/>
              <a:buFont typeface="Wingdings" panose="05000000000000000000" pitchFamily="2" charset="2"/>
              <a:buChar char="n"/>
              <a:defRPr sz="4000"/>
            </a:lvl1pPr>
            <a:lvl2pPr>
              <a:defRPr sz="3200"/>
            </a:lvl2pPr>
          </a:lstStyle>
          <a:p>
            <a:pPr lvl="0"/>
            <a:r>
              <a:rPr lang="zh-CN" altLang="en-US" dirty="0"/>
              <a:t>编辑母版文本样式</a:t>
            </a:r>
            <a:endParaRPr lang="en-US" altLang="zh-CN" dirty="0"/>
          </a:p>
        </p:txBody>
      </p:sp>
    </p:spTree>
    <p:extLst>
      <p:ext uri="{BB962C8B-B14F-4D97-AF65-F5344CB8AC3E}">
        <p14:creationId xmlns:p14="http://schemas.microsoft.com/office/powerpoint/2010/main" val="44522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7"/>
            <a:ext cx="12192000" cy="6861175"/>
          </a:xfrm>
          <a:prstGeom prst="rect">
            <a:avLst/>
          </a:prstGeom>
          <a:blipFill dpi="0" rotWithShape="1">
            <a:blip r:embed="rId2">
              <a:alphaModFix amt="10000"/>
            </a:blip>
            <a:srcRect/>
            <a:stretch>
              <a:fillRect l="-69930" r="699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2191895"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2355910"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172420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1523014"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3426832" y="1206856"/>
            <a:ext cx="8281907" cy="1152806"/>
          </a:xfrm>
        </p:spPr>
        <p:txBody>
          <a:bodyPr anchor="b"/>
          <a:lstStyle>
            <a:lvl1pPr>
              <a:defRPr sz="6000" b="1"/>
            </a:lvl1pPr>
          </a:lstStyle>
          <a:p>
            <a:r>
              <a:rPr lang="zh-CN" altLang="en-US" dirty="0"/>
              <a:t>小节标题</a:t>
            </a:r>
          </a:p>
        </p:txBody>
      </p:sp>
      <p:sp>
        <p:nvSpPr>
          <p:cNvPr id="42" name="文本占位符 2"/>
          <p:cNvSpPr>
            <a:spLocks noGrp="1"/>
          </p:cNvSpPr>
          <p:nvPr>
            <p:ph type="body" idx="1" hasCustomPrompt="1"/>
          </p:nvPr>
        </p:nvSpPr>
        <p:spPr>
          <a:xfrm>
            <a:off x="3426832" y="2386651"/>
            <a:ext cx="8281907" cy="5137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小节副标题</a:t>
            </a:r>
          </a:p>
        </p:txBody>
      </p:sp>
      <p:sp>
        <p:nvSpPr>
          <p:cNvPr id="10" name="文本占位符 9"/>
          <p:cNvSpPr>
            <a:spLocks noGrp="1"/>
          </p:cNvSpPr>
          <p:nvPr>
            <p:ph type="body" sz="quarter" idx="13" hasCustomPrompt="1"/>
          </p:nvPr>
        </p:nvSpPr>
        <p:spPr>
          <a:xfrm>
            <a:off x="0" y="1479303"/>
            <a:ext cx="1339403" cy="1049700"/>
          </a:xfrm>
        </p:spPr>
        <p:txBody>
          <a:bodyPr anchor="ctr">
            <a:noAutofit/>
          </a:bodyPr>
          <a:lstStyle>
            <a:lvl1pPr marL="0" indent="0" algn="ctr">
              <a:buNone/>
              <a:defRPr sz="7200" b="1">
                <a:solidFill>
                  <a:schemeClr val="accent3"/>
                </a:solidFill>
                <a:latin typeface="+mj-lt"/>
              </a:defRPr>
            </a:lvl1pPr>
          </a:lstStyle>
          <a:p>
            <a:pPr lvl="0"/>
            <a:r>
              <a:rPr lang="en-US" altLang="zh-CN" dirty="0"/>
              <a:t>01</a:t>
            </a:r>
            <a:endParaRPr lang="zh-CN" altLang="en-US" dirty="0"/>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Tree>
    <p:extLst>
      <p:ext uri="{BB962C8B-B14F-4D97-AF65-F5344CB8AC3E}">
        <p14:creationId xmlns:p14="http://schemas.microsoft.com/office/powerpoint/2010/main" val="335469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title"/>
          </p:nvPr>
        </p:nvSpPr>
        <p:spPr>
          <a:xfrm>
            <a:off x="609600" y="264459"/>
            <a:ext cx="10744200" cy="665816"/>
          </a:xfrm>
        </p:spPr>
        <p:txBody>
          <a:bodyPr>
            <a:noAutofit/>
          </a:bodyPr>
          <a:lstStyle>
            <a:lvl1pPr>
              <a:defRPr sz="3600" b="1"/>
            </a:lvl1pPr>
          </a:lstStyle>
          <a:p>
            <a:r>
              <a:rPr lang="zh-CN" altLang="en-US" dirty="0"/>
              <a:t>单击此处编辑母版标题样式</a:t>
            </a:r>
          </a:p>
        </p:txBody>
      </p:sp>
      <p:sp>
        <p:nvSpPr>
          <p:cNvPr id="3" name="内容占位符 2"/>
          <p:cNvSpPr>
            <a:spLocks noGrp="1"/>
          </p:cNvSpPr>
          <p:nvPr>
            <p:ph idx="1"/>
          </p:nvPr>
        </p:nvSpPr>
        <p:spPr>
          <a:xfrm>
            <a:off x="609599" y="1227667"/>
            <a:ext cx="10741155" cy="469899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16" name="任意多边形 1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2842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 name="内容占位符 2"/>
          <p:cNvSpPr>
            <a:spLocks noGrp="1"/>
          </p:cNvSpPr>
          <p:nvPr>
            <p:ph idx="1"/>
          </p:nvPr>
        </p:nvSpPr>
        <p:spPr>
          <a:xfrm>
            <a:off x="609599" y="635001"/>
            <a:ext cx="10741155" cy="529166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6152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304124" y="221381"/>
            <a:ext cx="10832305" cy="5833980"/>
          </a:xfrm>
        </p:spPr>
        <p:txBody>
          <a:bodyPr anchor="t"/>
          <a:lstStyle>
            <a:lvl1pPr algn="ctr">
              <a:defRPr/>
            </a:lvl1pPr>
          </a:lstStyle>
          <a:p>
            <a:endParaRPr lang="zh-CN" altLang="en-US" dirty="0"/>
          </a:p>
        </p:txBody>
      </p:sp>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4" hasCustomPrompt="1"/>
          </p:nvPr>
        </p:nvSpPr>
        <p:spPr>
          <a:xfrm>
            <a:off x="-22652" y="385562"/>
            <a:ext cx="1984107" cy="732848"/>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2400">
                <a:solidFill>
                  <a:schemeClr val="bg2"/>
                </a:solidFill>
                <a:effectLst/>
              </a:defRPr>
            </a:lvl1pPr>
          </a:lstStyle>
          <a:p>
            <a:pPr lvl="0"/>
            <a:r>
              <a:rPr lang="zh-CN" altLang="en-US" dirty="0"/>
              <a:t>图片说明</a:t>
            </a:r>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545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40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0" y="-3175"/>
            <a:ext cx="12192000" cy="6861175"/>
          </a:xfrm>
          <a:prstGeom prst="rect">
            <a:avLst/>
          </a:prstGeom>
          <a:blipFill dpi="0" rotWithShape="1">
            <a:blip r:embed="rId2">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725422" y="781579"/>
            <a:ext cx="10741155"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4837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11573932" y="6055360"/>
            <a:ext cx="546947" cy="548639"/>
          </a:xfrm>
          <a:prstGeom prst="rect">
            <a:avLst/>
          </a:prstGeom>
        </p:spPr>
        <p:txBody>
          <a:bodyPr vert="horz" lIns="91440" tIns="45720" rIns="91440" bIns="45720" rtlCol="0" anchor="ctr"/>
          <a:lstStyle>
            <a:lvl1pPr algn="ctr">
              <a:defRPr sz="2800" b="1">
                <a:solidFill>
                  <a:schemeClr val="accent3"/>
                </a:solidFill>
                <a:latin typeface="+mn-lt"/>
              </a:defRPr>
            </a:lvl1p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305728827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6" r:id="rId3"/>
    <p:sldLayoutId id="2147483661" r:id="rId4"/>
    <p:sldLayoutId id="2147483650" r:id="rId5"/>
    <p:sldLayoutId id="2147483662" r:id="rId6"/>
    <p:sldLayoutId id="2147483664" r:id="rId7"/>
    <p:sldLayoutId id="2147483655" r:id="rId8"/>
    <p:sldLayoutId id="2147483665" r:id="rId9"/>
    <p:sldLayoutId id="2147483663"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第八次组会报告</a:t>
            </a:r>
            <a:r>
              <a:rPr lang="en-US" altLang="zh-CN" dirty="0"/>
              <a:t>(12.9)</a:t>
            </a:r>
            <a:endParaRPr lang="zh-CN" altLang="en-US" dirty="0"/>
          </a:p>
        </p:txBody>
      </p:sp>
      <p:sp>
        <p:nvSpPr>
          <p:cNvPr id="5" name="副标题 4"/>
          <p:cNvSpPr>
            <a:spLocks noGrp="1"/>
          </p:cNvSpPr>
          <p:nvPr>
            <p:ph type="subTitle" idx="1"/>
          </p:nvPr>
        </p:nvSpPr>
        <p:spPr/>
        <p:txBody>
          <a:bodyPr/>
          <a:lstStyle/>
          <a:p>
            <a:r>
              <a:rPr lang="zh-CN" altLang="en-US" dirty="0"/>
              <a:t>报告人：孙昊哲</a:t>
            </a:r>
          </a:p>
        </p:txBody>
      </p:sp>
    </p:spTree>
    <p:extLst>
      <p:ext uri="{BB962C8B-B14F-4D97-AF65-F5344CB8AC3E}">
        <p14:creationId xmlns:p14="http://schemas.microsoft.com/office/powerpoint/2010/main" val="194640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2AB16-C958-4BD1-A379-C06310B12741}"/>
              </a:ext>
            </a:extLst>
          </p:cNvPr>
          <p:cNvSpPr>
            <a:spLocks noGrp="1"/>
          </p:cNvSpPr>
          <p:nvPr>
            <p:ph type="title"/>
          </p:nvPr>
        </p:nvSpPr>
        <p:spPr/>
        <p:txBody>
          <a:bodyPr/>
          <a:lstStyle/>
          <a:p>
            <a:r>
              <a:rPr lang="en-US" altLang="zh-CN" dirty="0"/>
              <a:t>Reason</a:t>
            </a:r>
            <a:endParaRPr lang="zh-CN" altLang="en-US" dirty="0"/>
          </a:p>
        </p:txBody>
      </p:sp>
      <p:pic>
        <p:nvPicPr>
          <p:cNvPr id="6" name="内容占位符 5">
            <a:extLst>
              <a:ext uri="{FF2B5EF4-FFF2-40B4-BE49-F238E27FC236}">
                <a16:creationId xmlns:a16="http://schemas.microsoft.com/office/drawing/2014/main" id="{36786753-8AE8-47B1-AFA4-2A83DA7FBC1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31417" y="977757"/>
            <a:ext cx="7529166" cy="4699000"/>
          </a:xfrm>
        </p:spPr>
      </p:pic>
      <p:sp>
        <p:nvSpPr>
          <p:cNvPr id="4" name="灯片编号占位符 3">
            <a:extLst>
              <a:ext uri="{FF2B5EF4-FFF2-40B4-BE49-F238E27FC236}">
                <a16:creationId xmlns:a16="http://schemas.microsoft.com/office/drawing/2014/main" id="{AA096225-EAA0-4668-A30D-5555681A16B5}"/>
              </a:ext>
            </a:extLst>
          </p:cNvPr>
          <p:cNvSpPr>
            <a:spLocks noGrp="1"/>
          </p:cNvSpPr>
          <p:nvPr>
            <p:ph type="sldNum" sz="quarter" idx="12"/>
          </p:nvPr>
        </p:nvSpPr>
        <p:spPr/>
        <p:txBody>
          <a:bodyPr/>
          <a:lstStyle/>
          <a:p>
            <a:fld id="{27C45CD9-0508-4D1E-923D-4DFDAA610D19}" type="slidenum">
              <a:rPr lang="zh-CN" altLang="en-US" smtClean="0"/>
              <a:t>10</a:t>
            </a:fld>
            <a:endParaRPr lang="zh-CN" altLang="en-US"/>
          </a:p>
        </p:txBody>
      </p:sp>
    </p:spTree>
    <p:extLst>
      <p:ext uri="{BB962C8B-B14F-4D97-AF65-F5344CB8AC3E}">
        <p14:creationId xmlns:p14="http://schemas.microsoft.com/office/powerpoint/2010/main" val="3893830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0D4F1-E5B1-4465-A409-0F5831F2A398}"/>
              </a:ext>
            </a:extLst>
          </p:cNvPr>
          <p:cNvSpPr>
            <a:spLocks noGrp="1"/>
          </p:cNvSpPr>
          <p:nvPr>
            <p:ph type="title"/>
          </p:nvPr>
        </p:nvSpPr>
        <p:spPr/>
        <p:txBody>
          <a:bodyPr/>
          <a:lstStyle/>
          <a:p>
            <a:r>
              <a:rPr lang="en-US" altLang="zh-CN" dirty="0"/>
              <a:t>Reason</a:t>
            </a:r>
            <a:endParaRPr lang="zh-CN" altLang="en-US" dirty="0"/>
          </a:p>
        </p:txBody>
      </p:sp>
      <p:pic>
        <p:nvPicPr>
          <p:cNvPr id="6" name="内容占位符 5">
            <a:extLst>
              <a:ext uri="{FF2B5EF4-FFF2-40B4-BE49-F238E27FC236}">
                <a16:creationId xmlns:a16="http://schemas.microsoft.com/office/drawing/2014/main" id="{657AA142-18D0-4B32-8D27-70407C6167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6927" y="1132135"/>
            <a:ext cx="7989546" cy="4699000"/>
          </a:xfrm>
        </p:spPr>
      </p:pic>
      <p:sp>
        <p:nvSpPr>
          <p:cNvPr id="4" name="灯片编号占位符 3">
            <a:extLst>
              <a:ext uri="{FF2B5EF4-FFF2-40B4-BE49-F238E27FC236}">
                <a16:creationId xmlns:a16="http://schemas.microsoft.com/office/drawing/2014/main" id="{3402C363-DD57-4E01-8277-DFFBD91F7E74}"/>
              </a:ext>
            </a:extLst>
          </p:cNvPr>
          <p:cNvSpPr>
            <a:spLocks noGrp="1"/>
          </p:cNvSpPr>
          <p:nvPr>
            <p:ph type="sldNum" sz="quarter" idx="12"/>
          </p:nvPr>
        </p:nvSpPr>
        <p:spPr/>
        <p:txBody>
          <a:bodyPr/>
          <a:lstStyle/>
          <a:p>
            <a:fld id="{27C45CD9-0508-4D1E-923D-4DFDAA610D19}" type="slidenum">
              <a:rPr lang="zh-CN" altLang="en-US" smtClean="0"/>
              <a:t>11</a:t>
            </a:fld>
            <a:endParaRPr lang="zh-CN" altLang="en-US"/>
          </a:p>
        </p:txBody>
      </p:sp>
    </p:spTree>
    <p:extLst>
      <p:ext uri="{BB962C8B-B14F-4D97-AF65-F5344CB8AC3E}">
        <p14:creationId xmlns:p14="http://schemas.microsoft.com/office/powerpoint/2010/main" val="3810944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54AFD-7EF8-4D1B-B3C6-EB24F063AD85}"/>
              </a:ext>
            </a:extLst>
          </p:cNvPr>
          <p:cNvSpPr>
            <a:spLocks noGrp="1"/>
          </p:cNvSpPr>
          <p:nvPr>
            <p:ph type="title"/>
          </p:nvPr>
        </p:nvSpPr>
        <p:spPr/>
        <p:txBody>
          <a:bodyPr/>
          <a:lstStyle/>
          <a:p>
            <a:r>
              <a:rPr lang="en-US" altLang="zh-CN" dirty="0"/>
              <a:t>Reason</a:t>
            </a:r>
            <a:endParaRPr lang="zh-CN" altLang="en-US" dirty="0"/>
          </a:p>
        </p:txBody>
      </p:sp>
      <p:pic>
        <p:nvPicPr>
          <p:cNvPr id="6" name="内容占位符 5">
            <a:extLst>
              <a:ext uri="{FF2B5EF4-FFF2-40B4-BE49-F238E27FC236}">
                <a16:creationId xmlns:a16="http://schemas.microsoft.com/office/drawing/2014/main" id="{4C6A2BC9-636A-4DD2-9EE5-837B4369457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76446" y="1079500"/>
            <a:ext cx="7239108" cy="4699000"/>
          </a:xfrm>
        </p:spPr>
      </p:pic>
      <p:sp>
        <p:nvSpPr>
          <p:cNvPr id="4" name="灯片编号占位符 3">
            <a:extLst>
              <a:ext uri="{FF2B5EF4-FFF2-40B4-BE49-F238E27FC236}">
                <a16:creationId xmlns:a16="http://schemas.microsoft.com/office/drawing/2014/main" id="{E212E8AB-B186-47F2-BD79-2A33E332A4AD}"/>
              </a:ext>
            </a:extLst>
          </p:cNvPr>
          <p:cNvSpPr>
            <a:spLocks noGrp="1"/>
          </p:cNvSpPr>
          <p:nvPr>
            <p:ph type="sldNum" sz="quarter" idx="12"/>
          </p:nvPr>
        </p:nvSpPr>
        <p:spPr/>
        <p:txBody>
          <a:bodyPr/>
          <a:lstStyle/>
          <a:p>
            <a:fld id="{27C45CD9-0508-4D1E-923D-4DFDAA610D19}" type="slidenum">
              <a:rPr lang="zh-CN" altLang="en-US" smtClean="0"/>
              <a:t>12</a:t>
            </a:fld>
            <a:endParaRPr lang="zh-CN" altLang="en-US"/>
          </a:p>
        </p:txBody>
      </p:sp>
    </p:spTree>
    <p:extLst>
      <p:ext uri="{BB962C8B-B14F-4D97-AF65-F5344CB8AC3E}">
        <p14:creationId xmlns:p14="http://schemas.microsoft.com/office/powerpoint/2010/main" val="2076212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91495-E505-433C-AEF6-E87F63D86852}"/>
              </a:ext>
            </a:extLst>
          </p:cNvPr>
          <p:cNvSpPr>
            <a:spLocks noGrp="1"/>
          </p:cNvSpPr>
          <p:nvPr>
            <p:ph type="title"/>
          </p:nvPr>
        </p:nvSpPr>
        <p:spPr/>
        <p:txBody>
          <a:bodyPr/>
          <a:lstStyle/>
          <a:p>
            <a:r>
              <a:rPr lang="en-US" altLang="zh-CN" dirty="0"/>
              <a:t>Reason</a:t>
            </a:r>
            <a:endParaRPr lang="zh-CN" altLang="en-US" dirty="0"/>
          </a:p>
        </p:txBody>
      </p:sp>
      <p:pic>
        <p:nvPicPr>
          <p:cNvPr id="6" name="内容占位符 5">
            <a:extLst>
              <a:ext uri="{FF2B5EF4-FFF2-40B4-BE49-F238E27FC236}">
                <a16:creationId xmlns:a16="http://schemas.microsoft.com/office/drawing/2014/main" id="{D2A440F7-2C0F-4492-AFDA-DAAD1FC1593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91294" y="1079500"/>
            <a:ext cx="7780811" cy="4699000"/>
          </a:xfrm>
        </p:spPr>
      </p:pic>
      <p:sp>
        <p:nvSpPr>
          <p:cNvPr id="4" name="灯片编号占位符 3">
            <a:extLst>
              <a:ext uri="{FF2B5EF4-FFF2-40B4-BE49-F238E27FC236}">
                <a16:creationId xmlns:a16="http://schemas.microsoft.com/office/drawing/2014/main" id="{F71F8F01-0EF2-4A0B-BBB0-8D0E42A1404E}"/>
              </a:ext>
            </a:extLst>
          </p:cNvPr>
          <p:cNvSpPr>
            <a:spLocks noGrp="1"/>
          </p:cNvSpPr>
          <p:nvPr>
            <p:ph type="sldNum" sz="quarter" idx="12"/>
          </p:nvPr>
        </p:nvSpPr>
        <p:spPr/>
        <p:txBody>
          <a:bodyPr/>
          <a:lstStyle/>
          <a:p>
            <a:fld id="{27C45CD9-0508-4D1E-923D-4DFDAA610D19}" type="slidenum">
              <a:rPr lang="zh-CN" altLang="en-US" smtClean="0"/>
              <a:t>13</a:t>
            </a:fld>
            <a:endParaRPr lang="zh-CN" altLang="en-US"/>
          </a:p>
        </p:txBody>
      </p:sp>
    </p:spTree>
    <p:extLst>
      <p:ext uri="{BB962C8B-B14F-4D97-AF65-F5344CB8AC3E}">
        <p14:creationId xmlns:p14="http://schemas.microsoft.com/office/powerpoint/2010/main" val="1444877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F4D5AC-BF95-49F3-909E-217A7035D721}"/>
              </a:ext>
            </a:extLst>
          </p:cNvPr>
          <p:cNvSpPr>
            <a:spLocks noGrp="1"/>
          </p:cNvSpPr>
          <p:nvPr>
            <p:ph type="title"/>
          </p:nvPr>
        </p:nvSpPr>
        <p:spPr/>
        <p:txBody>
          <a:bodyPr/>
          <a:lstStyle/>
          <a:p>
            <a:r>
              <a:rPr lang="en-US" altLang="zh-CN" dirty="0"/>
              <a:t>Reason</a:t>
            </a:r>
            <a:endParaRPr lang="zh-CN" altLang="en-US" dirty="0"/>
          </a:p>
        </p:txBody>
      </p:sp>
      <p:sp>
        <p:nvSpPr>
          <p:cNvPr id="3" name="内容占位符 2">
            <a:extLst>
              <a:ext uri="{FF2B5EF4-FFF2-40B4-BE49-F238E27FC236}">
                <a16:creationId xmlns:a16="http://schemas.microsoft.com/office/drawing/2014/main" id="{689A62F8-7049-4959-8D2C-B9628349E000}"/>
              </a:ext>
            </a:extLst>
          </p:cNvPr>
          <p:cNvSpPr>
            <a:spLocks noGrp="1"/>
          </p:cNvSpPr>
          <p:nvPr>
            <p:ph idx="1"/>
          </p:nvPr>
        </p:nvSpPr>
        <p:spPr/>
        <p:txBody>
          <a:bodyPr/>
          <a:lstStyle/>
          <a:p>
            <a:r>
              <a:rPr lang="zh-CN" altLang="en-US" dirty="0"/>
              <a:t>所以我们单靠相位一个观测结果是很难判断哪一个是最优的解</a:t>
            </a:r>
            <a:endParaRPr lang="en-US" altLang="zh-CN" dirty="0"/>
          </a:p>
          <a:p>
            <a:endParaRPr lang="en-US" altLang="zh-CN" dirty="0"/>
          </a:p>
          <a:p>
            <a:r>
              <a:rPr lang="zh-CN" altLang="en-US" dirty="0"/>
              <a:t>我们如果引入运动性建模会更好地改进预测过程</a:t>
            </a:r>
            <a:endParaRPr lang="en-US" altLang="zh-CN" dirty="0"/>
          </a:p>
          <a:p>
            <a:endParaRPr lang="en-US" altLang="zh-CN" dirty="0"/>
          </a:p>
        </p:txBody>
      </p:sp>
      <p:sp>
        <p:nvSpPr>
          <p:cNvPr id="4" name="灯片编号占位符 3">
            <a:extLst>
              <a:ext uri="{FF2B5EF4-FFF2-40B4-BE49-F238E27FC236}">
                <a16:creationId xmlns:a16="http://schemas.microsoft.com/office/drawing/2014/main" id="{097AE14B-6A70-45F9-BD28-E473D3B30B56}"/>
              </a:ext>
            </a:extLst>
          </p:cNvPr>
          <p:cNvSpPr>
            <a:spLocks noGrp="1"/>
          </p:cNvSpPr>
          <p:nvPr>
            <p:ph type="sldNum" sz="quarter" idx="12"/>
          </p:nvPr>
        </p:nvSpPr>
        <p:spPr/>
        <p:txBody>
          <a:bodyPr/>
          <a:lstStyle/>
          <a:p>
            <a:fld id="{27C45CD9-0508-4D1E-923D-4DFDAA610D19}" type="slidenum">
              <a:rPr lang="zh-CN" altLang="en-US" smtClean="0"/>
              <a:t>14</a:t>
            </a:fld>
            <a:endParaRPr lang="zh-CN" altLang="en-US"/>
          </a:p>
        </p:txBody>
      </p:sp>
    </p:spTree>
    <p:extLst>
      <p:ext uri="{BB962C8B-B14F-4D97-AF65-F5344CB8AC3E}">
        <p14:creationId xmlns:p14="http://schemas.microsoft.com/office/powerpoint/2010/main" val="316513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p>
        </p:txBody>
      </p:sp>
    </p:spTree>
    <p:extLst>
      <p:ext uri="{BB962C8B-B14F-4D97-AF65-F5344CB8AC3E}">
        <p14:creationId xmlns:p14="http://schemas.microsoft.com/office/powerpoint/2010/main" val="162420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主要议程</a:t>
            </a:r>
          </a:p>
        </p:txBody>
      </p:sp>
      <p:sp>
        <p:nvSpPr>
          <p:cNvPr id="3" name="灯片编号占位符 2"/>
          <p:cNvSpPr>
            <a:spLocks noGrp="1"/>
          </p:cNvSpPr>
          <p:nvPr>
            <p:ph type="sldNum" sz="quarter" idx="12"/>
          </p:nvPr>
        </p:nvSpPr>
        <p:spPr/>
        <p:txBody>
          <a:bodyPr/>
          <a:lstStyle/>
          <a:p>
            <a:fld id="{27C45CD9-0508-4D1E-923D-4DFDAA610D19}" type="slidenum">
              <a:rPr lang="zh-CN" altLang="en-US" smtClean="0"/>
              <a:t>2</a:t>
            </a:fld>
            <a:endParaRPr lang="zh-CN" altLang="en-US" dirty="0"/>
          </a:p>
        </p:txBody>
      </p:sp>
      <p:sp>
        <p:nvSpPr>
          <p:cNvPr id="4" name="内容占位符 3"/>
          <p:cNvSpPr>
            <a:spLocks noGrp="1"/>
          </p:cNvSpPr>
          <p:nvPr>
            <p:ph sz="quarter" idx="13"/>
          </p:nvPr>
        </p:nvSpPr>
        <p:spPr/>
        <p:txBody>
          <a:bodyPr/>
          <a:lstStyle/>
          <a:p>
            <a:r>
              <a:rPr lang="zh-CN" altLang="en-US" dirty="0"/>
              <a:t>最优轨迹的选择</a:t>
            </a:r>
            <a:endParaRPr lang="en-US" altLang="zh-CN" dirty="0"/>
          </a:p>
          <a:p>
            <a:r>
              <a:rPr lang="en-US" altLang="zh-CN" dirty="0"/>
              <a:t>Reason of wrong choose</a:t>
            </a:r>
            <a:endParaRPr lang="zh-CN" altLang="en-US" dirty="0"/>
          </a:p>
        </p:txBody>
      </p:sp>
    </p:spTree>
    <p:extLst>
      <p:ext uri="{BB962C8B-B14F-4D97-AF65-F5344CB8AC3E}">
        <p14:creationId xmlns:p14="http://schemas.microsoft.com/office/powerpoint/2010/main" val="269166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最优轨迹的选择</a:t>
            </a:r>
          </a:p>
        </p:txBody>
      </p:sp>
      <p:sp>
        <p:nvSpPr>
          <p:cNvPr id="9" name="文本占位符 8"/>
          <p:cNvSpPr>
            <a:spLocks noGrp="1"/>
          </p:cNvSpPr>
          <p:nvPr>
            <p:ph type="body" sz="quarter" idx="13"/>
          </p:nvPr>
        </p:nvSpPr>
        <p:spPr/>
        <p:txBody>
          <a:bodyPr/>
          <a:lstStyle/>
          <a:p>
            <a:r>
              <a:rPr lang="en-US" altLang="zh-CN" dirty="0"/>
              <a:t>01</a:t>
            </a:r>
            <a:endParaRPr lang="zh-CN" altLang="en-US" dirty="0"/>
          </a:p>
        </p:txBody>
      </p:sp>
      <p:sp>
        <p:nvSpPr>
          <p:cNvPr id="8" name="灯片编号占位符 7"/>
          <p:cNvSpPr>
            <a:spLocks noGrp="1"/>
          </p:cNvSpPr>
          <p:nvPr>
            <p:ph type="sldNum" sz="quarter" idx="12"/>
          </p:nvPr>
        </p:nvSpPr>
        <p:spPr/>
        <p:txBody>
          <a:bodyPr/>
          <a:lstStyle/>
          <a:p>
            <a:fld id="{27C45CD9-0508-4D1E-923D-4DFDAA610D19}" type="slidenum">
              <a:rPr lang="zh-CN" altLang="en-US" smtClean="0"/>
              <a:pPr/>
              <a:t>3</a:t>
            </a:fld>
            <a:endParaRPr lang="zh-CN" altLang="en-US" dirty="0"/>
          </a:p>
        </p:txBody>
      </p:sp>
    </p:spTree>
    <p:extLst>
      <p:ext uri="{BB962C8B-B14F-4D97-AF65-F5344CB8AC3E}">
        <p14:creationId xmlns:p14="http://schemas.microsoft.com/office/powerpoint/2010/main" val="26290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最优轨迹的选择</a:t>
            </a:r>
          </a:p>
        </p:txBody>
      </p:sp>
      <p:sp>
        <p:nvSpPr>
          <p:cNvPr id="3" name="内容占位符 2"/>
          <p:cNvSpPr>
            <a:spLocks noGrp="1"/>
          </p:cNvSpPr>
          <p:nvPr>
            <p:ph idx="1"/>
          </p:nvPr>
        </p:nvSpPr>
        <p:spPr/>
        <p:txBody>
          <a:bodyPr/>
          <a:lstStyle/>
          <a:p>
            <a:r>
              <a:rPr lang="zh-CN" altLang="en-US" dirty="0"/>
              <a:t>我们上次最优轨迹的选择仅仅使用了轨迹当前时刻的位置与最优位置的考虑</a:t>
            </a:r>
            <a:endParaRPr lang="en-US" altLang="zh-CN" dirty="0"/>
          </a:p>
          <a:p>
            <a:endParaRPr lang="en-US" altLang="zh-CN" dirty="0"/>
          </a:p>
          <a:p>
            <a:r>
              <a:rPr lang="zh-CN" altLang="en-US" dirty="0"/>
              <a:t>没有考虑到历史位置以及当前速度，而我们认为这也需要加入到最优轨迹的考量当中</a:t>
            </a:r>
            <a:endParaRPr lang="en-US" altLang="zh-CN" dirty="0"/>
          </a:p>
          <a:p>
            <a:pPr marL="0" indent="0">
              <a:buNone/>
            </a:pPr>
            <a:endParaRPr lang="en-US" altLang="zh-CN"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4</a:t>
            </a:fld>
            <a:endParaRPr lang="zh-CN" altLang="en-US"/>
          </a:p>
        </p:txBody>
      </p:sp>
    </p:spTree>
    <p:extLst>
      <p:ext uri="{BB962C8B-B14F-4D97-AF65-F5344CB8AC3E}">
        <p14:creationId xmlns:p14="http://schemas.microsoft.com/office/powerpoint/2010/main" val="273955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最优轨迹的选择</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a:t>我们设置了历史位置的权重</a:t>
                </a:r>
                <a:r>
                  <a:rPr lang="en-US" altLang="zh-CN" dirty="0"/>
                  <a:t>T(</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𝑇</m:t>
                    </m:r>
                    <m:r>
                      <a:rPr lang="en-US" altLang="zh-CN" b="0" i="1" smtClean="0">
                        <a:latin typeface="Cambria Math" panose="02040503050406030204" pitchFamily="18" charset="0"/>
                      </a:rPr>
                      <m:t>≤1</m:t>
                    </m:r>
                  </m:oMath>
                </a14:m>
                <a:r>
                  <a:rPr lang="en-US" altLang="zh-CN" dirty="0"/>
                  <a:t>)</a:t>
                </a:r>
                <a:r>
                  <a:rPr lang="zh-CN" altLang="en-US" dirty="0"/>
                  <a:t>，以及速度的权重</a:t>
                </a:r>
                <a:r>
                  <a:rPr lang="en-US" altLang="zh-CN" dirty="0"/>
                  <a:t>W(</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𝑊</m:t>
                    </m:r>
                    <m:r>
                      <a:rPr lang="en-US" altLang="zh-CN" b="0" i="1" smtClean="0">
                        <a:latin typeface="Cambria Math" panose="02040503050406030204" pitchFamily="18" charset="0"/>
                      </a:rPr>
                      <m:t>≤1</m:t>
                    </m:r>
                  </m:oMath>
                </a14:m>
                <a:r>
                  <a:rPr lang="en-US" altLang="zh-CN" dirty="0"/>
                  <a:t>)</a:t>
                </a:r>
                <a:r>
                  <a:rPr lang="zh-CN" altLang="en-US" dirty="0"/>
                  <a:t>，我们使用以下的公式计算权重</a:t>
                </a:r>
                <a:endParaRPr lang="en-US" altLang="zh-CN" dirty="0"/>
              </a:p>
              <a:p>
                <a:pPr marL="0" indent="0">
                  <a:buNone/>
                </a:pPr>
                <a:br>
                  <a:rPr lang="en-US" altLang="zh-CN" dirty="0"/>
                </a:b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𝑖</m:t>
                              </m:r>
                            </m:sup>
                          </m:s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𝑣</m:t>
                          </m:r>
                        </m:sub>
                      </m:sSub>
                    </m:oMath>
                  </m:oMathPara>
                </a14:m>
                <a:endParaRPr lang="en-US" altLang="zh-CN" dirty="0"/>
              </a:p>
              <a:p>
                <a:pPr marL="0" indent="0">
                  <a:buNone/>
                </a:pPr>
                <a:endParaRPr lang="en-US" altLang="zh-CN" dirty="0"/>
              </a:p>
              <a:p>
                <a:r>
                  <a:rPr lang="zh-CN" altLang="en-US" dirty="0"/>
                  <a:t>其中，</a:t>
                </a: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𝑖</m:t>
                        </m:r>
                      </m:sub>
                    </m:sSub>
                  </m:oMath>
                </a14:m>
                <a:r>
                  <a:rPr lang="zh-CN" altLang="en-US" dirty="0"/>
                  <a:t>表示历史轨迹的相对误差，</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𝑣</m:t>
                        </m:r>
                      </m:sub>
                    </m:sSub>
                  </m:oMath>
                </a14:m>
                <a:r>
                  <a:rPr lang="zh-CN" altLang="en-US" dirty="0"/>
                  <a:t>表示速度的相对误差</a:t>
                </a:r>
                <a:endParaRPr lang="en-US" altLang="zh-CN" dirty="0"/>
              </a:p>
              <a:p>
                <a:pPr marL="0" indent="0">
                  <a:buNone/>
                </a:pP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22" t="-233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27C45CD9-0508-4D1E-923D-4DFDAA610D19}" type="slidenum">
              <a:rPr lang="zh-CN" altLang="en-US" smtClean="0"/>
              <a:t>5</a:t>
            </a:fld>
            <a:endParaRPr lang="zh-CN" altLang="en-US"/>
          </a:p>
        </p:txBody>
      </p:sp>
    </p:spTree>
    <p:extLst>
      <p:ext uri="{BB962C8B-B14F-4D97-AF65-F5344CB8AC3E}">
        <p14:creationId xmlns:p14="http://schemas.microsoft.com/office/powerpoint/2010/main" val="289341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最优轨迹的选择</a:t>
            </a:r>
          </a:p>
        </p:txBody>
      </p:sp>
      <p:sp>
        <p:nvSpPr>
          <p:cNvPr id="3" name="内容占位符 2"/>
          <p:cNvSpPr>
            <a:spLocks noGrp="1"/>
          </p:cNvSpPr>
          <p:nvPr>
            <p:ph idx="1"/>
          </p:nvPr>
        </p:nvSpPr>
        <p:spPr/>
        <p:txBody>
          <a:bodyPr>
            <a:normAutofit/>
          </a:bodyPr>
          <a:lstStyle/>
          <a:p>
            <a:r>
              <a:rPr lang="zh-CN" altLang="en-US" dirty="0"/>
              <a:t>我们发现在合适的</a:t>
            </a:r>
            <a:r>
              <a:rPr lang="en-US" altLang="zh-CN" dirty="0"/>
              <a:t>W</a:t>
            </a:r>
            <a:r>
              <a:rPr lang="zh-CN" altLang="en-US" dirty="0"/>
              <a:t>，</a:t>
            </a:r>
            <a:r>
              <a:rPr lang="en-US" altLang="zh-CN" dirty="0"/>
              <a:t>T</a:t>
            </a:r>
            <a:r>
              <a:rPr lang="zh-CN" altLang="en-US" dirty="0"/>
              <a:t>下，正确的选枝的概率略有上升</a:t>
            </a:r>
            <a:endParaRPr lang="en-US" altLang="zh-CN" dirty="0"/>
          </a:p>
          <a:p>
            <a:endParaRPr lang="en-US" altLang="zh-CN" dirty="0"/>
          </a:p>
          <a:p>
            <a:r>
              <a:rPr lang="en-US" altLang="zh-CN" dirty="0"/>
              <a:t>(W=0.3,T=03,</a:t>
            </a:r>
            <a:r>
              <a:rPr lang="zh-CN" altLang="en-US" dirty="0"/>
              <a:t>仿真次数</a:t>
            </a:r>
            <a:r>
              <a:rPr lang="en-US" altLang="zh-CN" dirty="0"/>
              <a:t>100</a:t>
            </a:r>
            <a:r>
              <a:rPr lang="zh-CN" altLang="en-US" dirty="0"/>
              <a:t>次</a:t>
            </a:r>
            <a:r>
              <a:rPr lang="en-US" altLang="zh-CN" dirty="0"/>
              <a:t>)</a:t>
            </a:r>
            <a:r>
              <a:rPr lang="zh-CN" altLang="en-US" dirty="0"/>
              <a:t>正确的概率为</a:t>
            </a:r>
            <a:r>
              <a:rPr lang="en-US" altLang="zh-CN" dirty="0"/>
              <a:t>56.37%</a:t>
            </a:r>
          </a:p>
          <a:p>
            <a:pPr marL="0" indent="0">
              <a:buNone/>
            </a:pPr>
            <a:endParaRPr lang="en-US" altLang="zh-CN" dirty="0"/>
          </a:p>
          <a:p>
            <a:r>
              <a:rPr lang="en-US" altLang="zh-CN" dirty="0"/>
              <a:t>(W=0.5,T=0.5,</a:t>
            </a:r>
            <a:r>
              <a:rPr lang="zh-CN" altLang="en-US" dirty="0"/>
              <a:t>仿真次数</a:t>
            </a:r>
            <a:r>
              <a:rPr lang="en-US" altLang="zh-CN" dirty="0"/>
              <a:t>100</a:t>
            </a:r>
            <a:r>
              <a:rPr lang="zh-CN" altLang="en-US" dirty="0"/>
              <a:t>次</a:t>
            </a:r>
            <a:r>
              <a:rPr lang="en-US" altLang="zh-CN" dirty="0"/>
              <a:t>)</a:t>
            </a:r>
            <a:r>
              <a:rPr lang="zh-CN" altLang="en-US" dirty="0"/>
              <a:t>正确的概率为</a:t>
            </a:r>
            <a:r>
              <a:rPr lang="en-US" altLang="zh-CN" dirty="0"/>
              <a:t>50.59%</a:t>
            </a:r>
          </a:p>
          <a:p>
            <a:endParaRPr lang="en-US" altLang="zh-CN" dirty="0"/>
          </a:p>
          <a:p>
            <a:r>
              <a:rPr lang="en-US" altLang="zh-CN" dirty="0"/>
              <a:t>(W=0.7,T=0.6,</a:t>
            </a:r>
            <a:r>
              <a:rPr lang="zh-CN" altLang="en-US" dirty="0"/>
              <a:t>仿真次数</a:t>
            </a:r>
            <a:r>
              <a:rPr lang="en-US" altLang="zh-CN" dirty="0"/>
              <a:t>100</a:t>
            </a:r>
            <a:r>
              <a:rPr lang="zh-CN" altLang="en-US" dirty="0"/>
              <a:t>次</a:t>
            </a:r>
            <a:r>
              <a:rPr lang="en-US" altLang="zh-CN" dirty="0"/>
              <a:t>)</a:t>
            </a:r>
            <a:r>
              <a:rPr lang="zh-CN" altLang="en-US" dirty="0"/>
              <a:t>正确的概率为</a:t>
            </a:r>
            <a:r>
              <a:rPr lang="en-US" altLang="zh-CN" dirty="0"/>
              <a:t>53.57%</a:t>
            </a:r>
          </a:p>
          <a:p>
            <a:endParaRPr lang="en-US" altLang="zh-CN" dirty="0"/>
          </a:p>
          <a:p>
            <a:r>
              <a:rPr lang="en-US" altLang="zh-CN" dirty="0"/>
              <a:t>(W=0.8,T=0.7,</a:t>
            </a:r>
            <a:r>
              <a:rPr lang="zh-CN" altLang="en-US" dirty="0"/>
              <a:t>仿真次数</a:t>
            </a:r>
            <a:r>
              <a:rPr lang="en-US" altLang="zh-CN" dirty="0"/>
              <a:t>100</a:t>
            </a:r>
            <a:r>
              <a:rPr lang="zh-CN" altLang="en-US" dirty="0"/>
              <a:t>次</a:t>
            </a:r>
            <a:r>
              <a:rPr lang="en-US" altLang="zh-CN" dirty="0"/>
              <a:t>)</a:t>
            </a:r>
            <a:r>
              <a:rPr lang="zh-CN" altLang="en-US" dirty="0"/>
              <a:t>正确的概率</a:t>
            </a:r>
            <a:r>
              <a:rPr lang="en-US" altLang="zh-CN" dirty="0"/>
              <a:t>51.54%</a:t>
            </a:r>
          </a:p>
          <a:p>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6</a:t>
            </a:fld>
            <a:endParaRPr lang="zh-CN" altLang="en-US"/>
          </a:p>
        </p:txBody>
      </p:sp>
    </p:spTree>
    <p:extLst>
      <p:ext uri="{BB962C8B-B14F-4D97-AF65-F5344CB8AC3E}">
        <p14:creationId xmlns:p14="http://schemas.microsoft.com/office/powerpoint/2010/main" val="231333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42AB5-3BA8-407A-B0D5-A3903077CD72}"/>
              </a:ext>
            </a:extLst>
          </p:cNvPr>
          <p:cNvSpPr>
            <a:spLocks noGrp="1"/>
          </p:cNvSpPr>
          <p:nvPr>
            <p:ph type="title"/>
          </p:nvPr>
        </p:nvSpPr>
        <p:spPr/>
        <p:txBody>
          <a:bodyPr/>
          <a:lstStyle/>
          <a:p>
            <a:r>
              <a:rPr lang="en-US" altLang="zh-CN" dirty="0"/>
              <a:t>Reason</a:t>
            </a:r>
            <a:endParaRPr lang="zh-CN" altLang="en-US" dirty="0"/>
          </a:p>
        </p:txBody>
      </p:sp>
      <p:sp>
        <p:nvSpPr>
          <p:cNvPr id="5" name="文本占位符 4">
            <a:extLst>
              <a:ext uri="{FF2B5EF4-FFF2-40B4-BE49-F238E27FC236}">
                <a16:creationId xmlns:a16="http://schemas.microsoft.com/office/drawing/2014/main" id="{A868E938-4FC4-4CD6-B1C3-3F66034032F4}"/>
              </a:ext>
            </a:extLst>
          </p:cNvPr>
          <p:cNvSpPr>
            <a:spLocks noGrp="1"/>
          </p:cNvSpPr>
          <p:nvPr>
            <p:ph type="body" sz="quarter" idx="13"/>
          </p:nvPr>
        </p:nvSpPr>
        <p:spPr/>
        <p:txBody>
          <a:bodyPr/>
          <a:lstStyle/>
          <a:p>
            <a:r>
              <a:rPr lang="en-US" altLang="zh-CN" dirty="0"/>
              <a:t>02</a:t>
            </a:r>
            <a:endParaRPr lang="zh-CN" altLang="en-US" dirty="0"/>
          </a:p>
        </p:txBody>
      </p:sp>
      <p:sp>
        <p:nvSpPr>
          <p:cNvPr id="4" name="灯片编号占位符 3">
            <a:extLst>
              <a:ext uri="{FF2B5EF4-FFF2-40B4-BE49-F238E27FC236}">
                <a16:creationId xmlns:a16="http://schemas.microsoft.com/office/drawing/2014/main" id="{282E57D5-2757-4F48-85BB-2ACCACDDF41D}"/>
              </a:ext>
            </a:extLst>
          </p:cNvPr>
          <p:cNvSpPr>
            <a:spLocks noGrp="1"/>
          </p:cNvSpPr>
          <p:nvPr>
            <p:ph type="sldNum" sz="quarter" idx="12"/>
          </p:nvPr>
        </p:nvSpPr>
        <p:spPr/>
        <p:txBody>
          <a:bodyPr/>
          <a:lstStyle/>
          <a:p>
            <a:fld id="{27C45CD9-0508-4D1E-923D-4DFDAA610D19}" type="slidenum">
              <a:rPr lang="zh-CN" altLang="en-US" smtClean="0"/>
              <a:t>7</a:t>
            </a:fld>
            <a:endParaRPr lang="zh-CN" altLang="en-US"/>
          </a:p>
        </p:txBody>
      </p:sp>
    </p:spTree>
    <p:extLst>
      <p:ext uri="{BB962C8B-B14F-4D97-AF65-F5344CB8AC3E}">
        <p14:creationId xmlns:p14="http://schemas.microsoft.com/office/powerpoint/2010/main" val="100228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AEBB7-0AEC-4F0A-B119-117C01582A92}"/>
              </a:ext>
            </a:extLst>
          </p:cNvPr>
          <p:cNvSpPr>
            <a:spLocks noGrp="1"/>
          </p:cNvSpPr>
          <p:nvPr>
            <p:ph type="title"/>
          </p:nvPr>
        </p:nvSpPr>
        <p:spPr/>
        <p:txBody>
          <a:bodyPr/>
          <a:lstStyle/>
          <a:p>
            <a:r>
              <a:rPr lang="en-US" altLang="zh-CN" dirty="0"/>
              <a:t>Reason</a:t>
            </a:r>
            <a:endParaRPr lang="zh-CN" altLang="en-US" dirty="0"/>
          </a:p>
        </p:txBody>
      </p:sp>
      <p:sp>
        <p:nvSpPr>
          <p:cNvPr id="3" name="内容占位符 2">
            <a:extLst>
              <a:ext uri="{FF2B5EF4-FFF2-40B4-BE49-F238E27FC236}">
                <a16:creationId xmlns:a16="http://schemas.microsoft.com/office/drawing/2014/main" id="{279DE28C-6799-4544-B26E-56A54E5BE7B2}"/>
              </a:ext>
            </a:extLst>
          </p:cNvPr>
          <p:cNvSpPr>
            <a:spLocks noGrp="1"/>
          </p:cNvSpPr>
          <p:nvPr>
            <p:ph idx="1"/>
          </p:nvPr>
        </p:nvSpPr>
        <p:spPr/>
        <p:txBody>
          <a:bodyPr/>
          <a:lstStyle/>
          <a:p>
            <a:r>
              <a:rPr lang="zh-CN" altLang="en-US" dirty="0"/>
              <a:t>在匀速直线运动的情况下，因为选枝错误造成的误差很小</a:t>
            </a:r>
          </a:p>
        </p:txBody>
      </p:sp>
      <p:sp>
        <p:nvSpPr>
          <p:cNvPr id="4" name="灯片编号占位符 3">
            <a:extLst>
              <a:ext uri="{FF2B5EF4-FFF2-40B4-BE49-F238E27FC236}">
                <a16:creationId xmlns:a16="http://schemas.microsoft.com/office/drawing/2014/main" id="{23951198-56E8-40C9-A306-4723BAEF81BB}"/>
              </a:ext>
            </a:extLst>
          </p:cNvPr>
          <p:cNvSpPr>
            <a:spLocks noGrp="1"/>
          </p:cNvSpPr>
          <p:nvPr>
            <p:ph type="sldNum" sz="quarter" idx="12"/>
          </p:nvPr>
        </p:nvSpPr>
        <p:spPr/>
        <p:txBody>
          <a:bodyPr/>
          <a:lstStyle/>
          <a:p>
            <a:fld id="{27C45CD9-0508-4D1E-923D-4DFDAA610D19}" type="slidenum">
              <a:rPr lang="zh-CN" altLang="en-US" smtClean="0"/>
              <a:t>8</a:t>
            </a:fld>
            <a:endParaRPr lang="zh-CN" altLang="en-US"/>
          </a:p>
        </p:txBody>
      </p:sp>
      <p:pic>
        <p:nvPicPr>
          <p:cNvPr id="6" name="图片 5">
            <a:extLst>
              <a:ext uri="{FF2B5EF4-FFF2-40B4-BE49-F238E27FC236}">
                <a16:creationId xmlns:a16="http://schemas.microsoft.com/office/drawing/2014/main" id="{6C41B65E-1F18-40CA-AFE5-60F194E5F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521" y="1889578"/>
            <a:ext cx="6496957" cy="4334480"/>
          </a:xfrm>
          <a:prstGeom prst="rect">
            <a:avLst/>
          </a:prstGeom>
        </p:spPr>
      </p:pic>
    </p:spTree>
    <p:extLst>
      <p:ext uri="{BB962C8B-B14F-4D97-AF65-F5344CB8AC3E}">
        <p14:creationId xmlns:p14="http://schemas.microsoft.com/office/powerpoint/2010/main" val="310893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AEBB7-0AEC-4F0A-B119-117C01582A92}"/>
              </a:ext>
            </a:extLst>
          </p:cNvPr>
          <p:cNvSpPr>
            <a:spLocks noGrp="1"/>
          </p:cNvSpPr>
          <p:nvPr>
            <p:ph type="title"/>
          </p:nvPr>
        </p:nvSpPr>
        <p:spPr/>
        <p:txBody>
          <a:bodyPr/>
          <a:lstStyle/>
          <a:p>
            <a:r>
              <a:rPr lang="en-US" altLang="zh-CN" dirty="0"/>
              <a:t>Reason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79DE28C-6799-4544-B26E-56A54E5BE7B2}"/>
                  </a:ext>
                </a:extLst>
              </p:cNvPr>
              <p:cNvSpPr>
                <a:spLocks noGrp="1"/>
              </p:cNvSpPr>
              <p:nvPr>
                <p:ph idx="1"/>
              </p:nvPr>
            </p:nvSpPr>
            <p:spPr>
              <a:xfrm>
                <a:off x="493852" y="1356361"/>
                <a:ext cx="10741155" cy="4698999"/>
              </a:xfrm>
            </p:spPr>
            <p:txBody>
              <a:bodyPr>
                <a:normAutofit lnSpcReduction="10000"/>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lgn="ctr">
                  <a:buNone/>
                </a:pPr>
                <a:r>
                  <a:rPr lang="zh-CN" altLang="en-US" dirty="0"/>
                  <a:t>我们有</a:t>
                </a:r>
                <a:r>
                  <a:rPr lang="en-US" altLang="zh-CN" dirty="0"/>
                  <a:t>90%</a:t>
                </a:r>
                <a:r>
                  <a:rPr lang="zh-CN" altLang="en-US" dirty="0"/>
                  <a:t>的选择它的误差小于</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0.005</m:t>
                        </m:r>
                      </m:num>
                      <m:den>
                        <m:r>
                          <a:rPr lang="en-US" altLang="zh-CN" b="0" i="1" smtClean="0">
                            <a:latin typeface="Cambria Math" panose="02040503050406030204" pitchFamily="18" charset="0"/>
                          </a:rPr>
                          <m:t>30</m:t>
                        </m:r>
                      </m:den>
                    </m:f>
                    <m:r>
                      <a:rPr lang="en-US" altLang="zh-CN" b="0" i="1" smtClean="0">
                        <a:latin typeface="Cambria Math" panose="02040503050406030204" pitchFamily="18" charset="0"/>
                      </a:rPr>
                      <m:t>=0.017%</m:t>
                    </m:r>
                  </m:oMath>
                </a14:m>
                <a:endParaRPr lang="zh-CN" altLang="en-US" dirty="0"/>
              </a:p>
            </p:txBody>
          </p:sp>
        </mc:Choice>
        <mc:Fallback>
          <p:sp>
            <p:nvSpPr>
              <p:cNvPr id="3" name="内容占位符 2">
                <a:extLst>
                  <a:ext uri="{FF2B5EF4-FFF2-40B4-BE49-F238E27FC236}">
                    <a16:creationId xmlns:a16="http://schemas.microsoft.com/office/drawing/2014/main" id="{279DE28C-6799-4544-B26E-56A54E5BE7B2}"/>
                  </a:ext>
                </a:extLst>
              </p:cNvPr>
              <p:cNvSpPr>
                <a:spLocks noGrp="1" noRot="1" noChangeAspect="1" noMove="1" noResize="1" noEditPoints="1" noAdjustHandles="1" noChangeArrowheads="1" noChangeShapeType="1" noTextEdit="1"/>
              </p:cNvSpPr>
              <p:nvPr>
                <p:ph idx="1"/>
              </p:nvPr>
            </p:nvSpPr>
            <p:spPr>
              <a:xfrm>
                <a:off x="493852" y="1356361"/>
                <a:ext cx="10741155" cy="4698999"/>
              </a:xfrm>
              <a:blipFill>
                <a:blip r:embed="rId2"/>
                <a:stretch>
                  <a:fillRect/>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3951198-56E8-40C9-A306-4723BAEF81BB}"/>
              </a:ext>
            </a:extLst>
          </p:cNvPr>
          <p:cNvSpPr>
            <a:spLocks noGrp="1"/>
          </p:cNvSpPr>
          <p:nvPr>
            <p:ph type="sldNum" sz="quarter" idx="12"/>
          </p:nvPr>
        </p:nvSpPr>
        <p:spPr/>
        <p:txBody>
          <a:bodyPr/>
          <a:lstStyle/>
          <a:p>
            <a:fld id="{27C45CD9-0508-4D1E-923D-4DFDAA610D19}" type="slidenum">
              <a:rPr lang="zh-CN" altLang="en-US" smtClean="0"/>
              <a:t>9</a:t>
            </a:fld>
            <a:endParaRPr lang="zh-CN" altLang="en-US"/>
          </a:p>
        </p:txBody>
      </p:sp>
      <p:pic>
        <p:nvPicPr>
          <p:cNvPr id="6" name="图片 5">
            <a:extLst>
              <a:ext uri="{FF2B5EF4-FFF2-40B4-BE49-F238E27FC236}">
                <a16:creationId xmlns:a16="http://schemas.microsoft.com/office/drawing/2014/main" id="{6C41B65E-1F18-40CA-AFE5-60F194E5F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2" y="541729"/>
            <a:ext cx="6496957" cy="4334480"/>
          </a:xfrm>
          <a:prstGeom prst="rect">
            <a:avLst/>
          </a:prstGeom>
        </p:spPr>
      </p:pic>
    </p:spTree>
    <p:extLst>
      <p:ext uri="{BB962C8B-B14F-4D97-AF65-F5344CB8AC3E}">
        <p14:creationId xmlns:p14="http://schemas.microsoft.com/office/powerpoint/2010/main" val="3664026334"/>
      </p:ext>
    </p:extLst>
  </p:cSld>
  <p:clrMapOvr>
    <a:masterClrMapping/>
  </p:clrMapOvr>
</p:sld>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319</Words>
  <Application>Microsoft Office PowerPoint</Application>
  <PresentationFormat>宽屏</PresentationFormat>
  <Paragraphs>62</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Arial</vt:lpstr>
      <vt:lpstr>Cambria Math</vt:lpstr>
      <vt:lpstr>Candara</vt:lpstr>
      <vt:lpstr>Wingdings</vt:lpstr>
      <vt:lpstr>Office 主题​​</vt:lpstr>
      <vt:lpstr>第八次组会报告(12.9)</vt:lpstr>
      <vt:lpstr>主要议程</vt:lpstr>
      <vt:lpstr>最优轨迹的选择</vt:lpstr>
      <vt:lpstr>最优轨迹的选择</vt:lpstr>
      <vt:lpstr>最优轨迹的选择</vt:lpstr>
      <vt:lpstr>最优轨迹的选择</vt:lpstr>
      <vt:lpstr>Reason</vt:lpstr>
      <vt:lpstr>Reason</vt:lpstr>
      <vt:lpstr>Reason</vt:lpstr>
      <vt:lpstr>Reason</vt:lpstr>
      <vt:lpstr>Reason</vt:lpstr>
      <vt:lpstr>Reason</vt:lpstr>
      <vt:lpstr>Reason</vt:lpstr>
      <vt:lpstr>Reason</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sunhaozhe</cp:lastModifiedBy>
  <cp:revision>89</cp:revision>
  <dcterms:created xsi:type="dcterms:W3CDTF">2019-08-12T09:30:56Z</dcterms:created>
  <dcterms:modified xsi:type="dcterms:W3CDTF">2022-12-09T12:31:44Z</dcterms:modified>
</cp:coreProperties>
</file>