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4" r:id="rId3"/>
    <p:sldId id="276" r:id="rId4"/>
    <p:sldId id="277" r:id="rId5"/>
    <p:sldId id="285" r:id="rId6"/>
    <p:sldId id="286" r:id="rId7"/>
    <p:sldId id="287" r:id="rId8"/>
    <p:sldId id="278" r:id="rId9"/>
    <p:sldId id="288" r:id="rId10"/>
    <p:sldId id="289" r:id="rId11"/>
    <p:sldId id="290" r:id="rId12"/>
    <p:sldId id="291" r:id="rId13"/>
    <p:sldId id="292" r:id="rId14"/>
    <p:sldId id="293" r:id="rId15"/>
    <p:sldId id="296" r:id="rId16"/>
    <p:sldId id="297" r:id="rId17"/>
    <p:sldId id="295" r:id="rId18"/>
    <p:sldId id="294" r:id="rId19"/>
    <p:sldId id="298" r:id="rId20"/>
    <p:sldId id="299"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5" autoAdjust="0"/>
    <p:restoredTop sz="94680" autoAdjust="0"/>
  </p:normalViewPr>
  <p:slideViewPr>
    <p:cSldViewPr snapToGrid="0">
      <p:cViewPr varScale="1">
        <p:scale>
          <a:sx n="161" d="100"/>
          <a:sy n="161" d="100"/>
        </p:scale>
        <p:origin x="8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2022/9/2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实验汇报（</a:t>
            </a:r>
            <a:r>
              <a:rPr lang="en-US" altLang="zh-CN" dirty="0"/>
              <a:t>9.2</a:t>
            </a:r>
            <a:r>
              <a:rPr lang="zh-CN" altLang="en-US" dirty="0"/>
              <a:t>）</a:t>
            </a:r>
          </a:p>
        </p:txBody>
      </p:sp>
      <p:sp>
        <p:nvSpPr>
          <p:cNvPr id="5" name="副标题 4"/>
          <p:cNvSpPr>
            <a:spLocks noGrp="1"/>
          </p:cNvSpPr>
          <p:nvPr>
            <p:ph type="subTitle" idx="1"/>
          </p:nvPr>
        </p:nvSpPr>
        <p:spPr/>
        <p:txBody>
          <a:bodyPr/>
          <a:lstStyle/>
          <a:p>
            <a:r>
              <a:rPr lang="zh-CN" altLang="en-US" dirty="0"/>
              <a:t>报告人 孙昊哲</a:t>
            </a:r>
          </a:p>
        </p:txBody>
      </p:sp>
    </p:spTree>
    <p:extLst>
      <p:ext uri="{BB962C8B-B14F-4D97-AF65-F5344CB8AC3E}">
        <p14:creationId xmlns:p14="http://schemas.microsoft.com/office/powerpoint/2010/main" val="194640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62F39B2-64D5-4750-BB57-A853F1A1310E}"/>
              </a:ext>
            </a:extLst>
          </p:cNvPr>
          <p:cNvSpPr>
            <a:spLocks noGrp="1"/>
          </p:cNvSpPr>
          <p:nvPr>
            <p:ph type="title"/>
          </p:nvPr>
        </p:nvSpPr>
        <p:spPr/>
        <p:txBody>
          <a:bodyPr>
            <a:normAutofit/>
          </a:bodyPr>
          <a:lstStyle/>
          <a:p>
            <a:r>
              <a:rPr lang="en-US" altLang="zh-CN" dirty="0"/>
              <a:t>Program</a:t>
            </a:r>
            <a:endParaRPr lang="zh-CN" altLang="en-US" dirty="0"/>
          </a:p>
        </p:txBody>
      </p:sp>
      <p:sp>
        <p:nvSpPr>
          <p:cNvPr id="7" name="文本占位符 6">
            <a:extLst>
              <a:ext uri="{FF2B5EF4-FFF2-40B4-BE49-F238E27FC236}">
                <a16:creationId xmlns:a16="http://schemas.microsoft.com/office/drawing/2014/main" id="{521E53F8-9896-44C4-A4EE-36481377660A}"/>
              </a:ext>
            </a:extLst>
          </p:cNvPr>
          <p:cNvSpPr>
            <a:spLocks noGrp="1"/>
          </p:cNvSpPr>
          <p:nvPr>
            <p:ph type="body" sz="quarter" idx="13"/>
          </p:nvPr>
        </p:nvSpPr>
        <p:spPr/>
        <p:txBody>
          <a:bodyPr/>
          <a:lstStyle/>
          <a:p>
            <a:r>
              <a:rPr lang="en-US" altLang="zh-CN" dirty="0"/>
              <a:t>02</a:t>
            </a:r>
            <a:endParaRPr lang="zh-CN" altLang="en-US" dirty="0"/>
          </a:p>
        </p:txBody>
      </p:sp>
      <p:sp>
        <p:nvSpPr>
          <p:cNvPr id="4" name="灯片编号占位符 3">
            <a:extLst>
              <a:ext uri="{FF2B5EF4-FFF2-40B4-BE49-F238E27FC236}">
                <a16:creationId xmlns:a16="http://schemas.microsoft.com/office/drawing/2014/main" id="{F414E5DB-1BD1-41E1-A768-2E0EA7E30DEB}"/>
              </a:ext>
            </a:extLst>
          </p:cNvPr>
          <p:cNvSpPr>
            <a:spLocks noGrp="1"/>
          </p:cNvSpPr>
          <p:nvPr>
            <p:ph type="sldNum" sz="quarter" idx="12"/>
          </p:nvPr>
        </p:nvSpPr>
        <p:spPr/>
        <p:txBody>
          <a:bodyPr/>
          <a:lstStyle/>
          <a:p>
            <a:fld id="{27C45CD9-0508-4D1E-923D-4DFDAA610D19}" type="slidenum">
              <a:rPr lang="zh-CN" altLang="en-US" smtClean="0"/>
              <a:t>10</a:t>
            </a:fld>
            <a:endParaRPr lang="zh-CN" altLang="en-US"/>
          </a:p>
        </p:txBody>
      </p:sp>
    </p:spTree>
    <p:extLst>
      <p:ext uri="{BB962C8B-B14F-4D97-AF65-F5344CB8AC3E}">
        <p14:creationId xmlns:p14="http://schemas.microsoft.com/office/powerpoint/2010/main" val="112973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B9D23FC-7C4C-4DDF-8F8C-4DA6021E0CE3}"/>
              </a:ext>
            </a:extLst>
          </p:cNvPr>
          <p:cNvSpPr>
            <a:spLocks noGrp="1"/>
          </p:cNvSpPr>
          <p:nvPr>
            <p:ph type="title"/>
          </p:nvPr>
        </p:nvSpPr>
        <p:spPr/>
        <p:txBody>
          <a:bodyPr/>
          <a:lstStyle/>
          <a:p>
            <a:r>
              <a:rPr lang="en-US" altLang="zh-CN" dirty="0"/>
              <a:t>Program</a:t>
            </a:r>
            <a:endParaRPr lang="zh-CN" altLang="en-US" dirty="0"/>
          </a:p>
        </p:txBody>
      </p:sp>
      <p:sp>
        <p:nvSpPr>
          <p:cNvPr id="7" name="内容占位符 6">
            <a:extLst>
              <a:ext uri="{FF2B5EF4-FFF2-40B4-BE49-F238E27FC236}">
                <a16:creationId xmlns:a16="http://schemas.microsoft.com/office/drawing/2014/main" id="{FF253EBE-D748-44FA-AB6B-8030029F8604}"/>
              </a:ext>
            </a:extLst>
          </p:cNvPr>
          <p:cNvSpPr>
            <a:spLocks noGrp="1"/>
          </p:cNvSpPr>
          <p:nvPr>
            <p:ph idx="1"/>
          </p:nvPr>
        </p:nvSpPr>
        <p:spPr/>
        <p:txBody>
          <a:bodyPr/>
          <a:lstStyle/>
          <a:p>
            <a:r>
              <a:rPr lang="en-US" altLang="zh-CN" dirty="0"/>
              <a:t>Learning Java</a:t>
            </a:r>
          </a:p>
          <a:p>
            <a:endParaRPr lang="en-US" altLang="zh-CN" dirty="0"/>
          </a:p>
          <a:p>
            <a:r>
              <a:rPr lang="en-US" altLang="zh-CN" dirty="0"/>
              <a:t>Able to understand the GLAC program</a:t>
            </a:r>
          </a:p>
          <a:p>
            <a:endParaRPr lang="en-US" altLang="zh-CN" dirty="0"/>
          </a:p>
          <a:p>
            <a:r>
              <a:rPr lang="en-US" altLang="zh-CN" dirty="0"/>
              <a:t>Add tracking trajectories</a:t>
            </a:r>
          </a:p>
          <a:p>
            <a:endParaRPr lang="en-US" altLang="zh-CN" dirty="0"/>
          </a:p>
          <a:p>
            <a:r>
              <a:rPr lang="en-US" altLang="zh-CN" dirty="0"/>
              <a:t>Add a new simulation shape</a:t>
            </a:r>
          </a:p>
          <a:p>
            <a:endParaRPr lang="en-US" altLang="zh-CN" dirty="0"/>
          </a:p>
          <a:p>
            <a:r>
              <a:rPr lang="en-US" altLang="zh-CN" dirty="0"/>
              <a:t>Redesign the GUI</a:t>
            </a:r>
          </a:p>
          <a:p>
            <a:endParaRPr lang="zh-CN" altLang="en-US" dirty="0"/>
          </a:p>
        </p:txBody>
      </p:sp>
      <p:sp>
        <p:nvSpPr>
          <p:cNvPr id="5" name="灯片编号占位符 4">
            <a:extLst>
              <a:ext uri="{FF2B5EF4-FFF2-40B4-BE49-F238E27FC236}">
                <a16:creationId xmlns:a16="http://schemas.microsoft.com/office/drawing/2014/main" id="{1BF9E314-F776-4EFA-AED5-1F34C5C7EDE7}"/>
              </a:ext>
            </a:extLst>
          </p:cNvPr>
          <p:cNvSpPr>
            <a:spLocks noGrp="1"/>
          </p:cNvSpPr>
          <p:nvPr>
            <p:ph type="sldNum" sz="quarter" idx="12"/>
          </p:nvPr>
        </p:nvSpPr>
        <p:spPr/>
        <p:txBody>
          <a:bodyPr/>
          <a:lstStyle/>
          <a:p>
            <a:fld id="{27C45CD9-0508-4D1E-923D-4DFDAA610D19}" type="slidenum">
              <a:rPr lang="zh-CN" altLang="en-US" smtClean="0"/>
              <a:t>11</a:t>
            </a:fld>
            <a:endParaRPr lang="zh-CN" altLang="en-US" dirty="0"/>
          </a:p>
        </p:txBody>
      </p:sp>
    </p:spTree>
    <p:extLst>
      <p:ext uri="{BB962C8B-B14F-4D97-AF65-F5344CB8AC3E}">
        <p14:creationId xmlns:p14="http://schemas.microsoft.com/office/powerpoint/2010/main" val="151943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08999-D930-4D15-A2B1-D85F1CB86B28}"/>
              </a:ext>
            </a:extLst>
          </p:cNvPr>
          <p:cNvSpPr>
            <a:spLocks noGrp="1"/>
          </p:cNvSpPr>
          <p:nvPr>
            <p:ph type="title"/>
          </p:nvPr>
        </p:nvSpPr>
        <p:spPr/>
        <p:txBody>
          <a:bodyPr/>
          <a:lstStyle/>
          <a:p>
            <a:r>
              <a:rPr lang="en-US" altLang="zh-CN" dirty="0"/>
              <a:t>Program</a:t>
            </a:r>
            <a:endParaRPr lang="zh-CN" altLang="en-US" dirty="0"/>
          </a:p>
        </p:txBody>
      </p:sp>
      <p:sp>
        <p:nvSpPr>
          <p:cNvPr id="3" name="内容占位符 2">
            <a:extLst>
              <a:ext uri="{FF2B5EF4-FFF2-40B4-BE49-F238E27FC236}">
                <a16:creationId xmlns:a16="http://schemas.microsoft.com/office/drawing/2014/main" id="{3EFC6FEA-FDCA-4E6F-B324-2F521396D83A}"/>
              </a:ext>
            </a:extLst>
          </p:cNvPr>
          <p:cNvSpPr>
            <a:spLocks noGrp="1"/>
          </p:cNvSpPr>
          <p:nvPr>
            <p:ph idx="1"/>
          </p:nvPr>
        </p:nvSpPr>
        <p:spPr/>
        <p:txBody>
          <a:bodyPr/>
          <a:lstStyle/>
          <a:p>
            <a:r>
              <a:rPr lang="en-US" altLang="zh-CN" dirty="0"/>
              <a:t>Line</a:t>
            </a:r>
          </a:p>
          <a:p>
            <a:endParaRPr lang="zh-CN" altLang="en-US" dirty="0"/>
          </a:p>
        </p:txBody>
      </p:sp>
      <p:sp>
        <p:nvSpPr>
          <p:cNvPr id="4" name="灯片编号占位符 3">
            <a:extLst>
              <a:ext uri="{FF2B5EF4-FFF2-40B4-BE49-F238E27FC236}">
                <a16:creationId xmlns:a16="http://schemas.microsoft.com/office/drawing/2014/main" id="{015BB356-6B5F-41BF-8FD3-5229887AA992}"/>
              </a:ext>
            </a:extLst>
          </p:cNvPr>
          <p:cNvSpPr>
            <a:spLocks noGrp="1"/>
          </p:cNvSpPr>
          <p:nvPr>
            <p:ph type="sldNum" sz="quarter" idx="12"/>
          </p:nvPr>
        </p:nvSpPr>
        <p:spPr/>
        <p:txBody>
          <a:bodyPr/>
          <a:lstStyle/>
          <a:p>
            <a:fld id="{27C45CD9-0508-4D1E-923D-4DFDAA610D19}" type="slidenum">
              <a:rPr lang="zh-CN" altLang="en-US" smtClean="0"/>
              <a:t>12</a:t>
            </a:fld>
            <a:endParaRPr lang="zh-CN" altLang="en-US"/>
          </a:p>
        </p:txBody>
      </p:sp>
      <p:pic>
        <p:nvPicPr>
          <p:cNvPr id="6" name="图片 5">
            <a:extLst>
              <a:ext uri="{FF2B5EF4-FFF2-40B4-BE49-F238E27FC236}">
                <a16:creationId xmlns:a16="http://schemas.microsoft.com/office/drawing/2014/main" id="{834F8680-9ADE-4B3A-BCD8-47E5E025AA5F}"/>
              </a:ext>
            </a:extLst>
          </p:cNvPr>
          <p:cNvPicPr>
            <a:picLocks noChangeAspect="1"/>
          </p:cNvPicPr>
          <p:nvPr/>
        </p:nvPicPr>
        <p:blipFill>
          <a:blip r:embed="rId2"/>
          <a:stretch>
            <a:fillRect/>
          </a:stretch>
        </p:blipFill>
        <p:spPr>
          <a:xfrm>
            <a:off x="2432461" y="1209100"/>
            <a:ext cx="3059876" cy="5014958"/>
          </a:xfrm>
          <a:prstGeom prst="rect">
            <a:avLst/>
          </a:prstGeom>
        </p:spPr>
      </p:pic>
      <p:pic>
        <p:nvPicPr>
          <p:cNvPr id="8" name="图片 7">
            <a:extLst>
              <a:ext uri="{FF2B5EF4-FFF2-40B4-BE49-F238E27FC236}">
                <a16:creationId xmlns:a16="http://schemas.microsoft.com/office/drawing/2014/main" id="{B4E4280D-3D2C-4F9C-B719-48569E2F7C40}"/>
              </a:ext>
            </a:extLst>
          </p:cNvPr>
          <p:cNvPicPr>
            <a:picLocks noChangeAspect="1"/>
          </p:cNvPicPr>
          <p:nvPr/>
        </p:nvPicPr>
        <p:blipFill>
          <a:blip r:embed="rId3"/>
          <a:stretch>
            <a:fillRect/>
          </a:stretch>
        </p:blipFill>
        <p:spPr>
          <a:xfrm>
            <a:off x="5980176" y="471188"/>
            <a:ext cx="3148788" cy="2957812"/>
          </a:xfrm>
          <a:prstGeom prst="rect">
            <a:avLst/>
          </a:prstGeom>
        </p:spPr>
      </p:pic>
      <p:pic>
        <p:nvPicPr>
          <p:cNvPr id="10" name="图片 9">
            <a:extLst>
              <a:ext uri="{FF2B5EF4-FFF2-40B4-BE49-F238E27FC236}">
                <a16:creationId xmlns:a16="http://schemas.microsoft.com/office/drawing/2014/main" id="{6BEAF79B-CA9D-45D8-8D0F-87A717A4654C}"/>
              </a:ext>
            </a:extLst>
          </p:cNvPr>
          <p:cNvPicPr>
            <a:picLocks noChangeAspect="1"/>
          </p:cNvPicPr>
          <p:nvPr/>
        </p:nvPicPr>
        <p:blipFill>
          <a:blip r:embed="rId4"/>
          <a:stretch>
            <a:fillRect/>
          </a:stretch>
        </p:blipFill>
        <p:spPr>
          <a:xfrm>
            <a:off x="5980176" y="3635729"/>
            <a:ext cx="3182515" cy="2693950"/>
          </a:xfrm>
          <a:prstGeom prst="rect">
            <a:avLst/>
          </a:prstGeom>
        </p:spPr>
      </p:pic>
    </p:spTree>
    <p:extLst>
      <p:ext uri="{BB962C8B-B14F-4D97-AF65-F5344CB8AC3E}">
        <p14:creationId xmlns:p14="http://schemas.microsoft.com/office/powerpoint/2010/main" val="290022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A58D8-8139-4FB5-BF5E-7B81EAA742B8}"/>
              </a:ext>
            </a:extLst>
          </p:cNvPr>
          <p:cNvSpPr>
            <a:spLocks noGrp="1"/>
          </p:cNvSpPr>
          <p:nvPr>
            <p:ph type="title"/>
          </p:nvPr>
        </p:nvSpPr>
        <p:spPr/>
        <p:txBody>
          <a:bodyPr/>
          <a:lstStyle/>
          <a:p>
            <a:r>
              <a:rPr lang="en-US" altLang="zh-CN" dirty="0"/>
              <a:t>Program</a:t>
            </a:r>
            <a:endParaRPr lang="zh-CN" altLang="en-US" dirty="0"/>
          </a:p>
        </p:txBody>
      </p:sp>
      <p:sp>
        <p:nvSpPr>
          <p:cNvPr id="3" name="内容占位符 2">
            <a:extLst>
              <a:ext uri="{FF2B5EF4-FFF2-40B4-BE49-F238E27FC236}">
                <a16:creationId xmlns:a16="http://schemas.microsoft.com/office/drawing/2014/main" id="{7BE2F5CD-75EA-4D61-823C-AEA9E4B72248}"/>
              </a:ext>
            </a:extLst>
          </p:cNvPr>
          <p:cNvSpPr>
            <a:spLocks noGrp="1"/>
          </p:cNvSpPr>
          <p:nvPr>
            <p:ph idx="1"/>
          </p:nvPr>
        </p:nvSpPr>
        <p:spPr/>
        <p:txBody>
          <a:bodyPr/>
          <a:lstStyle/>
          <a:p>
            <a:r>
              <a:rPr lang="en-US" altLang="zh-CN" dirty="0"/>
              <a:t>Circle</a:t>
            </a:r>
            <a:endParaRPr lang="zh-CN" altLang="en-US" dirty="0"/>
          </a:p>
        </p:txBody>
      </p:sp>
      <p:sp>
        <p:nvSpPr>
          <p:cNvPr id="4" name="灯片编号占位符 3">
            <a:extLst>
              <a:ext uri="{FF2B5EF4-FFF2-40B4-BE49-F238E27FC236}">
                <a16:creationId xmlns:a16="http://schemas.microsoft.com/office/drawing/2014/main" id="{C9887F7C-085D-4DD9-A736-2DA4BABC75ED}"/>
              </a:ext>
            </a:extLst>
          </p:cNvPr>
          <p:cNvSpPr>
            <a:spLocks noGrp="1"/>
          </p:cNvSpPr>
          <p:nvPr>
            <p:ph type="sldNum" sz="quarter" idx="12"/>
          </p:nvPr>
        </p:nvSpPr>
        <p:spPr/>
        <p:txBody>
          <a:bodyPr/>
          <a:lstStyle/>
          <a:p>
            <a:fld id="{27C45CD9-0508-4D1E-923D-4DFDAA610D19}" type="slidenum">
              <a:rPr lang="zh-CN" altLang="en-US" smtClean="0"/>
              <a:t>13</a:t>
            </a:fld>
            <a:endParaRPr lang="zh-CN" altLang="en-US"/>
          </a:p>
        </p:txBody>
      </p:sp>
      <p:pic>
        <p:nvPicPr>
          <p:cNvPr id="6" name="图片 5">
            <a:extLst>
              <a:ext uri="{FF2B5EF4-FFF2-40B4-BE49-F238E27FC236}">
                <a16:creationId xmlns:a16="http://schemas.microsoft.com/office/drawing/2014/main" id="{D6D4E872-A38F-4EEB-8CE2-59854B3A5566}"/>
              </a:ext>
            </a:extLst>
          </p:cNvPr>
          <p:cNvPicPr>
            <a:picLocks noChangeAspect="1"/>
          </p:cNvPicPr>
          <p:nvPr/>
        </p:nvPicPr>
        <p:blipFill>
          <a:blip r:embed="rId2"/>
          <a:stretch>
            <a:fillRect/>
          </a:stretch>
        </p:blipFill>
        <p:spPr>
          <a:xfrm>
            <a:off x="2173185" y="1227667"/>
            <a:ext cx="3473957" cy="3539094"/>
          </a:xfrm>
          <a:prstGeom prst="rect">
            <a:avLst/>
          </a:prstGeom>
        </p:spPr>
      </p:pic>
      <p:pic>
        <p:nvPicPr>
          <p:cNvPr id="8" name="图片 7">
            <a:extLst>
              <a:ext uri="{FF2B5EF4-FFF2-40B4-BE49-F238E27FC236}">
                <a16:creationId xmlns:a16="http://schemas.microsoft.com/office/drawing/2014/main" id="{4E6833F1-D22A-45BB-8435-FFC812F27B84}"/>
              </a:ext>
            </a:extLst>
          </p:cNvPr>
          <p:cNvPicPr>
            <a:picLocks noChangeAspect="1"/>
          </p:cNvPicPr>
          <p:nvPr/>
        </p:nvPicPr>
        <p:blipFill>
          <a:blip r:embed="rId3"/>
          <a:stretch>
            <a:fillRect/>
          </a:stretch>
        </p:blipFill>
        <p:spPr>
          <a:xfrm>
            <a:off x="6711965" y="510591"/>
            <a:ext cx="3429568" cy="2758801"/>
          </a:xfrm>
          <a:prstGeom prst="rect">
            <a:avLst/>
          </a:prstGeom>
        </p:spPr>
      </p:pic>
      <p:pic>
        <p:nvPicPr>
          <p:cNvPr id="10" name="图片 9">
            <a:extLst>
              <a:ext uri="{FF2B5EF4-FFF2-40B4-BE49-F238E27FC236}">
                <a16:creationId xmlns:a16="http://schemas.microsoft.com/office/drawing/2014/main" id="{F8E3B612-4D72-4B64-AEF2-B7DD67AA354F}"/>
              </a:ext>
            </a:extLst>
          </p:cNvPr>
          <p:cNvPicPr>
            <a:picLocks noChangeAspect="1"/>
          </p:cNvPicPr>
          <p:nvPr/>
        </p:nvPicPr>
        <p:blipFill>
          <a:blip r:embed="rId4"/>
          <a:stretch>
            <a:fillRect/>
          </a:stretch>
        </p:blipFill>
        <p:spPr>
          <a:xfrm>
            <a:off x="6711965" y="3366112"/>
            <a:ext cx="3424946" cy="2560554"/>
          </a:xfrm>
          <a:prstGeom prst="rect">
            <a:avLst/>
          </a:prstGeom>
        </p:spPr>
      </p:pic>
    </p:spTree>
    <p:extLst>
      <p:ext uri="{BB962C8B-B14F-4D97-AF65-F5344CB8AC3E}">
        <p14:creationId xmlns:p14="http://schemas.microsoft.com/office/powerpoint/2010/main" val="196619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7FBD2-B877-4FC0-B787-F82BBE750C3B}"/>
              </a:ext>
            </a:extLst>
          </p:cNvPr>
          <p:cNvSpPr>
            <a:spLocks noGrp="1"/>
          </p:cNvSpPr>
          <p:nvPr>
            <p:ph type="title"/>
          </p:nvPr>
        </p:nvSpPr>
        <p:spPr/>
        <p:txBody>
          <a:bodyPr/>
          <a:lstStyle/>
          <a:p>
            <a:r>
              <a:rPr lang="en-US" altLang="zh-CN" dirty="0"/>
              <a:t>Program</a:t>
            </a:r>
            <a:endParaRPr lang="zh-CN" altLang="en-US" dirty="0"/>
          </a:p>
        </p:txBody>
      </p:sp>
      <p:sp>
        <p:nvSpPr>
          <p:cNvPr id="3" name="内容占位符 2">
            <a:extLst>
              <a:ext uri="{FF2B5EF4-FFF2-40B4-BE49-F238E27FC236}">
                <a16:creationId xmlns:a16="http://schemas.microsoft.com/office/drawing/2014/main" id="{15CC04FB-E5DC-481E-A247-B104209C5AEF}"/>
              </a:ext>
            </a:extLst>
          </p:cNvPr>
          <p:cNvSpPr>
            <a:spLocks noGrp="1"/>
          </p:cNvSpPr>
          <p:nvPr>
            <p:ph idx="1"/>
          </p:nvPr>
        </p:nvSpPr>
        <p:spPr/>
        <p:txBody>
          <a:bodyPr/>
          <a:lstStyle/>
          <a:p>
            <a:r>
              <a:rPr lang="en-US" altLang="zh-CN" dirty="0"/>
              <a:t>Triangle</a:t>
            </a:r>
          </a:p>
          <a:p>
            <a:endParaRPr lang="zh-CN" altLang="en-US" dirty="0"/>
          </a:p>
        </p:txBody>
      </p:sp>
      <p:sp>
        <p:nvSpPr>
          <p:cNvPr id="4" name="灯片编号占位符 3">
            <a:extLst>
              <a:ext uri="{FF2B5EF4-FFF2-40B4-BE49-F238E27FC236}">
                <a16:creationId xmlns:a16="http://schemas.microsoft.com/office/drawing/2014/main" id="{D189FEB8-C3D3-4471-A99E-8F86FB3846ED}"/>
              </a:ext>
            </a:extLst>
          </p:cNvPr>
          <p:cNvSpPr>
            <a:spLocks noGrp="1"/>
          </p:cNvSpPr>
          <p:nvPr>
            <p:ph type="sldNum" sz="quarter" idx="12"/>
          </p:nvPr>
        </p:nvSpPr>
        <p:spPr/>
        <p:txBody>
          <a:bodyPr/>
          <a:lstStyle/>
          <a:p>
            <a:fld id="{27C45CD9-0508-4D1E-923D-4DFDAA610D19}" type="slidenum">
              <a:rPr lang="zh-CN" altLang="en-US" smtClean="0"/>
              <a:t>14</a:t>
            </a:fld>
            <a:endParaRPr lang="zh-CN" altLang="en-US"/>
          </a:p>
        </p:txBody>
      </p:sp>
      <p:pic>
        <p:nvPicPr>
          <p:cNvPr id="6" name="图片 5">
            <a:extLst>
              <a:ext uri="{FF2B5EF4-FFF2-40B4-BE49-F238E27FC236}">
                <a16:creationId xmlns:a16="http://schemas.microsoft.com/office/drawing/2014/main" id="{67C99D0A-C0D1-4CAF-A9F6-549BA01BD98F}"/>
              </a:ext>
            </a:extLst>
          </p:cNvPr>
          <p:cNvPicPr>
            <a:picLocks noChangeAspect="1"/>
          </p:cNvPicPr>
          <p:nvPr/>
        </p:nvPicPr>
        <p:blipFill>
          <a:blip r:embed="rId2"/>
          <a:stretch>
            <a:fillRect/>
          </a:stretch>
        </p:blipFill>
        <p:spPr>
          <a:xfrm>
            <a:off x="1764730" y="1858489"/>
            <a:ext cx="4331270" cy="3426705"/>
          </a:xfrm>
          <a:prstGeom prst="rect">
            <a:avLst/>
          </a:prstGeom>
        </p:spPr>
      </p:pic>
      <p:pic>
        <p:nvPicPr>
          <p:cNvPr id="8" name="图片 7">
            <a:extLst>
              <a:ext uri="{FF2B5EF4-FFF2-40B4-BE49-F238E27FC236}">
                <a16:creationId xmlns:a16="http://schemas.microsoft.com/office/drawing/2014/main" id="{E61B45DE-59B8-4B89-AF4A-AE2ECD7BEE65}"/>
              </a:ext>
            </a:extLst>
          </p:cNvPr>
          <p:cNvPicPr>
            <a:picLocks noChangeAspect="1"/>
          </p:cNvPicPr>
          <p:nvPr/>
        </p:nvPicPr>
        <p:blipFill>
          <a:blip r:embed="rId3"/>
          <a:stretch>
            <a:fillRect/>
          </a:stretch>
        </p:blipFill>
        <p:spPr>
          <a:xfrm>
            <a:off x="6965711" y="264459"/>
            <a:ext cx="3461559" cy="3035866"/>
          </a:xfrm>
          <a:prstGeom prst="rect">
            <a:avLst/>
          </a:prstGeom>
        </p:spPr>
      </p:pic>
      <p:pic>
        <p:nvPicPr>
          <p:cNvPr id="10" name="图片 9">
            <a:extLst>
              <a:ext uri="{FF2B5EF4-FFF2-40B4-BE49-F238E27FC236}">
                <a16:creationId xmlns:a16="http://schemas.microsoft.com/office/drawing/2014/main" id="{F894AA24-DF45-4EAB-A70C-521489E7F0CF}"/>
              </a:ext>
            </a:extLst>
          </p:cNvPr>
          <p:cNvPicPr>
            <a:picLocks noChangeAspect="1"/>
          </p:cNvPicPr>
          <p:nvPr/>
        </p:nvPicPr>
        <p:blipFill>
          <a:blip r:embed="rId4"/>
          <a:stretch>
            <a:fillRect/>
          </a:stretch>
        </p:blipFill>
        <p:spPr>
          <a:xfrm>
            <a:off x="6965711" y="3557677"/>
            <a:ext cx="3461559" cy="2530410"/>
          </a:xfrm>
          <a:prstGeom prst="rect">
            <a:avLst/>
          </a:prstGeom>
        </p:spPr>
      </p:pic>
    </p:spTree>
    <p:extLst>
      <p:ext uri="{BB962C8B-B14F-4D97-AF65-F5344CB8AC3E}">
        <p14:creationId xmlns:p14="http://schemas.microsoft.com/office/powerpoint/2010/main" val="314159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03D2B-A1C6-4DB1-91F0-70B6154147EF}"/>
              </a:ext>
            </a:extLst>
          </p:cNvPr>
          <p:cNvSpPr>
            <a:spLocks noGrp="1"/>
          </p:cNvSpPr>
          <p:nvPr>
            <p:ph type="title"/>
          </p:nvPr>
        </p:nvSpPr>
        <p:spPr/>
        <p:txBody>
          <a:bodyPr/>
          <a:lstStyle/>
          <a:p>
            <a:r>
              <a:rPr lang="en-US" altLang="zh-CN" dirty="0"/>
              <a:t>Program</a:t>
            </a:r>
            <a:endParaRPr lang="zh-CN" altLang="en-US" dirty="0"/>
          </a:p>
        </p:txBody>
      </p:sp>
      <p:sp>
        <p:nvSpPr>
          <p:cNvPr id="3" name="内容占位符 2">
            <a:extLst>
              <a:ext uri="{FF2B5EF4-FFF2-40B4-BE49-F238E27FC236}">
                <a16:creationId xmlns:a16="http://schemas.microsoft.com/office/drawing/2014/main" id="{27D957A9-6F52-40C4-8389-09396FAEDF4A}"/>
              </a:ext>
            </a:extLst>
          </p:cNvPr>
          <p:cNvSpPr>
            <a:spLocks noGrp="1"/>
          </p:cNvSpPr>
          <p:nvPr>
            <p:ph idx="1"/>
          </p:nvPr>
        </p:nvSpPr>
        <p:spPr/>
        <p:txBody>
          <a:bodyPr/>
          <a:lstStyle/>
          <a:p>
            <a:r>
              <a:rPr lang="en-US" altLang="zh-CN" dirty="0"/>
              <a:t>Redesign the GUI</a:t>
            </a:r>
          </a:p>
          <a:p>
            <a:endParaRPr lang="en-US" altLang="zh-CN" dirty="0"/>
          </a:p>
          <a:p>
            <a:r>
              <a:rPr lang="en-US" altLang="zh-CN" dirty="0"/>
              <a:t>The GUI of the origin program is designed with the NetBeans Tools</a:t>
            </a:r>
          </a:p>
          <a:p>
            <a:endParaRPr lang="en-US" altLang="zh-CN" dirty="0"/>
          </a:p>
          <a:p>
            <a:r>
              <a:rPr lang="en-US" altLang="zh-CN" dirty="0"/>
              <a:t>I can hardly alter the GUI code with the IDE(IntelliJ IDEA), which I’m used to using</a:t>
            </a:r>
          </a:p>
          <a:p>
            <a:endParaRPr lang="en-US" altLang="zh-CN" dirty="0"/>
          </a:p>
          <a:p>
            <a:r>
              <a:rPr lang="en-US" altLang="zh-CN" dirty="0"/>
              <a:t>So I want to design a simplified GUI with Swing</a:t>
            </a:r>
            <a:endParaRPr lang="zh-CN" altLang="en-US" dirty="0"/>
          </a:p>
        </p:txBody>
      </p:sp>
      <p:sp>
        <p:nvSpPr>
          <p:cNvPr id="4" name="灯片编号占位符 3">
            <a:extLst>
              <a:ext uri="{FF2B5EF4-FFF2-40B4-BE49-F238E27FC236}">
                <a16:creationId xmlns:a16="http://schemas.microsoft.com/office/drawing/2014/main" id="{1A7C33D1-D555-4D52-ABD2-0C141AB97093}"/>
              </a:ext>
            </a:extLst>
          </p:cNvPr>
          <p:cNvSpPr>
            <a:spLocks noGrp="1"/>
          </p:cNvSpPr>
          <p:nvPr>
            <p:ph type="sldNum" sz="quarter" idx="12"/>
          </p:nvPr>
        </p:nvSpPr>
        <p:spPr/>
        <p:txBody>
          <a:bodyPr/>
          <a:lstStyle/>
          <a:p>
            <a:fld id="{27C45CD9-0508-4D1E-923D-4DFDAA610D19}" type="slidenum">
              <a:rPr lang="zh-CN" altLang="en-US" smtClean="0"/>
              <a:t>15</a:t>
            </a:fld>
            <a:endParaRPr lang="zh-CN" altLang="en-US"/>
          </a:p>
        </p:txBody>
      </p:sp>
    </p:spTree>
    <p:extLst>
      <p:ext uri="{BB962C8B-B14F-4D97-AF65-F5344CB8AC3E}">
        <p14:creationId xmlns:p14="http://schemas.microsoft.com/office/powerpoint/2010/main" val="29641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5C0A0-1B3A-4B64-B43A-6F2FDEF1630F}"/>
              </a:ext>
            </a:extLst>
          </p:cNvPr>
          <p:cNvSpPr>
            <a:spLocks noGrp="1"/>
          </p:cNvSpPr>
          <p:nvPr>
            <p:ph type="title"/>
          </p:nvPr>
        </p:nvSpPr>
        <p:spPr/>
        <p:txBody>
          <a:bodyPr/>
          <a:lstStyle/>
          <a:p>
            <a:r>
              <a:rPr lang="en-US" altLang="zh-CN" dirty="0"/>
              <a:t>Program</a:t>
            </a:r>
            <a:endParaRPr lang="zh-CN" altLang="en-US" dirty="0"/>
          </a:p>
        </p:txBody>
      </p:sp>
      <p:sp>
        <p:nvSpPr>
          <p:cNvPr id="3" name="内容占位符 2">
            <a:extLst>
              <a:ext uri="{FF2B5EF4-FFF2-40B4-BE49-F238E27FC236}">
                <a16:creationId xmlns:a16="http://schemas.microsoft.com/office/drawing/2014/main" id="{30C6BCCA-D94A-4974-94BC-2527105D1407}"/>
              </a:ext>
            </a:extLst>
          </p:cNvPr>
          <p:cNvSpPr>
            <a:spLocks noGrp="1"/>
          </p:cNvSpPr>
          <p:nvPr>
            <p:ph idx="1"/>
          </p:nvPr>
        </p:nvSpPr>
        <p:spPr/>
        <p:txBody>
          <a:bodyPr/>
          <a:lstStyle/>
          <a:p>
            <a:r>
              <a:rPr lang="en-US" altLang="zh-CN" dirty="0"/>
              <a:t>Unskilled in using Java, especially GUI of Java</a:t>
            </a:r>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135EB5F5-FE43-4AB4-B940-274B3DB89ED9}"/>
              </a:ext>
            </a:extLst>
          </p:cNvPr>
          <p:cNvSpPr>
            <a:spLocks noGrp="1"/>
          </p:cNvSpPr>
          <p:nvPr>
            <p:ph type="sldNum" sz="quarter" idx="12"/>
          </p:nvPr>
        </p:nvSpPr>
        <p:spPr/>
        <p:txBody>
          <a:bodyPr/>
          <a:lstStyle/>
          <a:p>
            <a:fld id="{27C45CD9-0508-4D1E-923D-4DFDAA610D19}" type="slidenum">
              <a:rPr lang="zh-CN" altLang="en-US" smtClean="0"/>
              <a:t>16</a:t>
            </a:fld>
            <a:endParaRPr lang="zh-CN" altLang="en-US"/>
          </a:p>
        </p:txBody>
      </p:sp>
    </p:spTree>
    <p:extLst>
      <p:ext uri="{BB962C8B-B14F-4D97-AF65-F5344CB8AC3E}">
        <p14:creationId xmlns:p14="http://schemas.microsoft.com/office/powerpoint/2010/main" val="348188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677C34-7A5C-4CAE-BBF6-B5B82018FFC5}"/>
              </a:ext>
            </a:extLst>
          </p:cNvPr>
          <p:cNvSpPr>
            <a:spLocks noGrp="1"/>
          </p:cNvSpPr>
          <p:nvPr>
            <p:ph type="title"/>
          </p:nvPr>
        </p:nvSpPr>
        <p:spPr/>
        <p:txBody>
          <a:bodyPr/>
          <a:lstStyle/>
          <a:p>
            <a:r>
              <a:rPr lang="en-US" altLang="zh-CN" dirty="0"/>
              <a:t>Question</a:t>
            </a:r>
            <a:endParaRPr lang="zh-CN" altLang="en-US" dirty="0"/>
          </a:p>
        </p:txBody>
      </p:sp>
      <p:sp>
        <p:nvSpPr>
          <p:cNvPr id="7" name="文本占位符 6">
            <a:extLst>
              <a:ext uri="{FF2B5EF4-FFF2-40B4-BE49-F238E27FC236}">
                <a16:creationId xmlns:a16="http://schemas.microsoft.com/office/drawing/2014/main" id="{C90ED0BC-52D2-49E8-8440-43EADD82C3E3}"/>
              </a:ext>
            </a:extLst>
          </p:cNvPr>
          <p:cNvSpPr>
            <a:spLocks noGrp="1"/>
          </p:cNvSpPr>
          <p:nvPr>
            <p:ph type="body" sz="quarter" idx="13"/>
          </p:nvPr>
        </p:nvSpPr>
        <p:spPr/>
        <p:txBody>
          <a:bodyPr/>
          <a:lstStyle/>
          <a:p>
            <a:r>
              <a:rPr lang="en-US" altLang="zh-CN" dirty="0"/>
              <a:t>03</a:t>
            </a:r>
            <a:endParaRPr lang="zh-CN" altLang="en-US" dirty="0"/>
          </a:p>
        </p:txBody>
      </p:sp>
      <p:sp>
        <p:nvSpPr>
          <p:cNvPr id="4" name="灯片编号占位符 3">
            <a:extLst>
              <a:ext uri="{FF2B5EF4-FFF2-40B4-BE49-F238E27FC236}">
                <a16:creationId xmlns:a16="http://schemas.microsoft.com/office/drawing/2014/main" id="{E09DD616-4155-4ED6-803C-65F4F05A7186}"/>
              </a:ext>
            </a:extLst>
          </p:cNvPr>
          <p:cNvSpPr>
            <a:spLocks noGrp="1"/>
          </p:cNvSpPr>
          <p:nvPr>
            <p:ph type="sldNum" sz="quarter" idx="12"/>
          </p:nvPr>
        </p:nvSpPr>
        <p:spPr/>
        <p:txBody>
          <a:bodyPr/>
          <a:lstStyle/>
          <a:p>
            <a:fld id="{27C45CD9-0508-4D1E-923D-4DFDAA610D19}" type="slidenum">
              <a:rPr lang="zh-CN" altLang="en-US" smtClean="0"/>
              <a:t>17</a:t>
            </a:fld>
            <a:endParaRPr lang="zh-CN" altLang="en-US"/>
          </a:p>
        </p:txBody>
      </p:sp>
    </p:spTree>
    <p:extLst>
      <p:ext uri="{BB962C8B-B14F-4D97-AF65-F5344CB8AC3E}">
        <p14:creationId xmlns:p14="http://schemas.microsoft.com/office/powerpoint/2010/main" val="420062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40396-386A-40C4-9F5D-828D85DBD537}"/>
              </a:ext>
            </a:extLst>
          </p:cNvPr>
          <p:cNvSpPr>
            <a:spLocks noGrp="1"/>
          </p:cNvSpPr>
          <p:nvPr>
            <p:ph type="title"/>
          </p:nvPr>
        </p:nvSpPr>
        <p:spPr/>
        <p:txBody>
          <a:bodyPr/>
          <a:lstStyle/>
          <a:p>
            <a:r>
              <a:rPr lang="en-US" altLang="zh-CN" dirty="0"/>
              <a:t>Question</a:t>
            </a:r>
            <a:endParaRPr lang="zh-CN" altLang="en-US" dirty="0"/>
          </a:p>
        </p:txBody>
      </p:sp>
      <p:sp>
        <p:nvSpPr>
          <p:cNvPr id="3" name="内容占位符 2">
            <a:extLst>
              <a:ext uri="{FF2B5EF4-FFF2-40B4-BE49-F238E27FC236}">
                <a16:creationId xmlns:a16="http://schemas.microsoft.com/office/drawing/2014/main" id="{B67038CE-E8B5-4628-A73A-07DD11CC2878}"/>
              </a:ext>
            </a:extLst>
          </p:cNvPr>
          <p:cNvSpPr>
            <a:spLocks noGrp="1"/>
          </p:cNvSpPr>
          <p:nvPr>
            <p:ph idx="1"/>
          </p:nvPr>
        </p:nvSpPr>
        <p:spPr/>
        <p:txBody>
          <a:bodyPr/>
          <a:lstStyle/>
          <a:p>
            <a:r>
              <a:rPr lang="en-US" altLang="zh-CN" dirty="0"/>
              <a:t>Why don’t we measure phases at the same time?</a:t>
            </a:r>
          </a:p>
          <a:p>
            <a:endParaRPr lang="en-US" altLang="zh-CN" dirty="0"/>
          </a:p>
          <a:p>
            <a:r>
              <a:rPr lang="en-US" altLang="zh-CN" dirty="0"/>
              <a:t>What to do next?</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B8A6C79F-4927-4C51-9EB6-353241A15F66}"/>
              </a:ext>
            </a:extLst>
          </p:cNvPr>
          <p:cNvSpPr>
            <a:spLocks noGrp="1"/>
          </p:cNvSpPr>
          <p:nvPr>
            <p:ph type="sldNum" sz="quarter" idx="12"/>
          </p:nvPr>
        </p:nvSpPr>
        <p:spPr/>
        <p:txBody>
          <a:bodyPr/>
          <a:lstStyle/>
          <a:p>
            <a:fld id="{27C45CD9-0508-4D1E-923D-4DFDAA610D19}" type="slidenum">
              <a:rPr lang="zh-CN" altLang="en-US" smtClean="0"/>
              <a:t>18</a:t>
            </a:fld>
            <a:endParaRPr lang="zh-CN" altLang="en-US"/>
          </a:p>
        </p:txBody>
      </p:sp>
    </p:spTree>
    <p:extLst>
      <p:ext uri="{BB962C8B-B14F-4D97-AF65-F5344CB8AC3E}">
        <p14:creationId xmlns:p14="http://schemas.microsoft.com/office/powerpoint/2010/main" val="10865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F490DE2-1F80-4DBF-A4A6-346A8C5EB0C2}"/>
              </a:ext>
            </a:extLst>
          </p:cNvPr>
          <p:cNvSpPr>
            <a:spLocks noGrp="1"/>
          </p:cNvSpPr>
          <p:nvPr>
            <p:ph type="title"/>
          </p:nvPr>
        </p:nvSpPr>
        <p:spPr/>
        <p:txBody>
          <a:bodyPr/>
          <a:lstStyle/>
          <a:p>
            <a:r>
              <a:rPr lang="en-US" altLang="zh-CN" dirty="0"/>
              <a:t>Plan</a:t>
            </a:r>
            <a:endParaRPr lang="zh-CN" altLang="en-US" dirty="0"/>
          </a:p>
        </p:txBody>
      </p:sp>
      <p:sp>
        <p:nvSpPr>
          <p:cNvPr id="7" name="文本占位符 6">
            <a:extLst>
              <a:ext uri="{FF2B5EF4-FFF2-40B4-BE49-F238E27FC236}">
                <a16:creationId xmlns:a16="http://schemas.microsoft.com/office/drawing/2014/main" id="{620A7EB3-2C68-4972-817D-5318C1B09A14}"/>
              </a:ext>
            </a:extLst>
          </p:cNvPr>
          <p:cNvSpPr>
            <a:spLocks noGrp="1"/>
          </p:cNvSpPr>
          <p:nvPr>
            <p:ph type="body" sz="quarter" idx="13"/>
          </p:nvPr>
        </p:nvSpPr>
        <p:spPr/>
        <p:txBody>
          <a:bodyPr/>
          <a:lstStyle/>
          <a:p>
            <a:r>
              <a:rPr lang="en-US" altLang="zh-CN" dirty="0"/>
              <a:t>04</a:t>
            </a:r>
            <a:endParaRPr lang="zh-CN" altLang="en-US" dirty="0"/>
          </a:p>
        </p:txBody>
      </p:sp>
      <p:sp>
        <p:nvSpPr>
          <p:cNvPr id="4" name="灯片编号占位符 3">
            <a:extLst>
              <a:ext uri="{FF2B5EF4-FFF2-40B4-BE49-F238E27FC236}">
                <a16:creationId xmlns:a16="http://schemas.microsoft.com/office/drawing/2014/main" id="{0776868E-EB73-427D-9811-8D176EDF1C53}"/>
              </a:ext>
            </a:extLst>
          </p:cNvPr>
          <p:cNvSpPr>
            <a:spLocks noGrp="1"/>
          </p:cNvSpPr>
          <p:nvPr>
            <p:ph type="sldNum" sz="quarter" idx="12"/>
          </p:nvPr>
        </p:nvSpPr>
        <p:spPr/>
        <p:txBody>
          <a:bodyPr/>
          <a:lstStyle/>
          <a:p>
            <a:fld id="{27C45CD9-0508-4D1E-923D-4DFDAA610D19}" type="slidenum">
              <a:rPr lang="zh-CN" altLang="en-US" smtClean="0"/>
              <a:t>19</a:t>
            </a:fld>
            <a:endParaRPr lang="zh-CN" altLang="en-US"/>
          </a:p>
        </p:txBody>
      </p:sp>
    </p:spTree>
    <p:extLst>
      <p:ext uri="{BB962C8B-B14F-4D97-AF65-F5344CB8AC3E}">
        <p14:creationId xmlns:p14="http://schemas.microsoft.com/office/powerpoint/2010/main" val="88592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3" name="灯片编号占位符 2"/>
          <p:cNvSpPr>
            <a:spLocks noGrp="1"/>
          </p:cNvSpPr>
          <p:nvPr>
            <p:ph type="sldNum" sz="quarter" idx="12"/>
          </p:nvPr>
        </p:nvSpPr>
        <p:spPr/>
        <p:txBody>
          <a:bodyPr/>
          <a:lstStyle/>
          <a:p>
            <a:fld id="{27C45CD9-0508-4D1E-923D-4DFDAA610D19}" type="slidenum">
              <a:rPr lang="zh-CN" altLang="en-US" smtClean="0"/>
              <a:t>2</a:t>
            </a:fld>
            <a:endParaRPr lang="zh-CN" altLang="en-US" dirty="0"/>
          </a:p>
        </p:txBody>
      </p:sp>
      <p:sp>
        <p:nvSpPr>
          <p:cNvPr id="4" name="内容占位符 3"/>
          <p:cNvSpPr>
            <a:spLocks noGrp="1"/>
          </p:cNvSpPr>
          <p:nvPr>
            <p:ph sz="quarter" idx="13"/>
          </p:nvPr>
        </p:nvSpPr>
        <p:spPr/>
        <p:txBody>
          <a:bodyPr/>
          <a:lstStyle/>
          <a:p>
            <a:r>
              <a:rPr lang="en-US" altLang="zh-CN" dirty="0"/>
              <a:t>The</a:t>
            </a:r>
            <a:r>
              <a:rPr lang="zh-CN" altLang="en-US" dirty="0"/>
              <a:t> </a:t>
            </a:r>
            <a:r>
              <a:rPr lang="en-US" altLang="zh-CN" dirty="0"/>
              <a:t>Step</a:t>
            </a:r>
            <a:r>
              <a:rPr lang="zh-CN" altLang="en-US" dirty="0"/>
              <a:t> </a:t>
            </a:r>
            <a:r>
              <a:rPr lang="en-US" altLang="zh-CN" dirty="0"/>
              <a:t>Of</a:t>
            </a:r>
            <a:r>
              <a:rPr lang="zh-CN" altLang="en-US" dirty="0"/>
              <a:t> </a:t>
            </a:r>
            <a:r>
              <a:rPr lang="en-US" altLang="zh-CN" dirty="0"/>
              <a:t>GLAC</a:t>
            </a:r>
          </a:p>
          <a:p>
            <a:r>
              <a:rPr lang="en-US" altLang="zh-CN" dirty="0"/>
              <a:t>Program</a:t>
            </a:r>
          </a:p>
          <a:p>
            <a:r>
              <a:rPr lang="en-US" altLang="zh-CN" dirty="0"/>
              <a:t>Question</a:t>
            </a:r>
          </a:p>
          <a:p>
            <a:r>
              <a:rPr lang="en-US" altLang="zh-CN" dirty="0"/>
              <a:t>Plan</a:t>
            </a:r>
            <a:endParaRPr lang="zh-CN" altLang="en-US" dirty="0"/>
          </a:p>
        </p:txBody>
      </p:sp>
    </p:spTree>
    <p:extLst>
      <p:ext uri="{BB962C8B-B14F-4D97-AF65-F5344CB8AC3E}">
        <p14:creationId xmlns:p14="http://schemas.microsoft.com/office/powerpoint/2010/main" val="2691667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87A53DE-C5E9-4E15-9FEF-D0B0283E0A3A}"/>
              </a:ext>
            </a:extLst>
          </p:cNvPr>
          <p:cNvSpPr>
            <a:spLocks noGrp="1"/>
          </p:cNvSpPr>
          <p:nvPr>
            <p:ph type="title"/>
          </p:nvPr>
        </p:nvSpPr>
        <p:spPr/>
        <p:txBody>
          <a:bodyPr/>
          <a:lstStyle/>
          <a:p>
            <a:r>
              <a:rPr lang="en-US" altLang="zh-CN" dirty="0"/>
              <a:t>Plan</a:t>
            </a:r>
            <a:endParaRPr lang="zh-CN" altLang="en-US" dirty="0"/>
          </a:p>
        </p:txBody>
      </p:sp>
      <p:sp>
        <p:nvSpPr>
          <p:cNvPr id="7" name="内容占位符 6">
            <a:extLst>
              <a:ext uri="{FF2B5EF4-FFF2-40B4-BE49-F238E27FC236}">
                <a16:creationId xmlns:a16="http://schemas.microsoft.com/office/drawing/2014/main" id="{7B83F950-B144-436C-AA1A-DA3884573EC2}"/>
              </a:ext>
            </a:extLst>
          </p:cNvPr>
          <p:cNvSpPr>
            <a:spLocks noGrp="1"/>
          </p:cNvSpPr>
          <p:nvPr>
            <p:ph idx="1"/>
          </p:nvPr>
        </p:nvSpPr>
        <p:spPr/>
        <p:txBody>
          <a:bodyPr/>
          <a:lstStyle/>
          <a:p>
            <a:r>
              <a:rPr lang="zh-CN" altLang="en-US" dirty="0"/>
              <a:t>扩展到三维</a:t>
            </a:r>
            <a:endParaRPr lang="en-US" altLang="zh-CN" dirty="0"/>
          </a:p>
          <a:p>
            <a:endParaRPr lang="en-US" altLang="zh-CN" dirty="0"/>
          </a:p>
          <a:p>
            <a:r>
              <a:rPr lang="zh-CN" altLang="en-US" dirty="0"/>
              <a:t>设计一套</a:t>
            </a:r>
            <a:r>
              <a:rPr lang="en-US" altLang="zh-CN" dirty="0"/>
              <a:t>GUI</a:t>
            </a:r>
          </a:p>
          <a:p>
            <a:endParaRPr lang="en-US" altLang="zh-CN" dirty="0"/>
          </a:p>
          <a:p>
            <a:r>
              <a:rPr lang="zh-CN" altLang="en-US" dirty="0"/>
              <a:t>测试对不同条件这个方案是否都能够有良好的表现</a:t>
            </a:r>
            <a:r>
              <a:rPr lang="en-US" altLang="zh-CN" dirty="0"/>
              <a:t>(Evaluate)</a:t>
            </a:r>
          </a:p>
          <a:p>
            <a:endParaRPr lang="en-US" altLang="zh-CN" dirty="0"/>
          </a:p>
          <a:p>
            <a:r>
              <a:rPr lang="zh-CN" altLang="en-US" dirty="0"/>
              <a:t>学习一下用</a:t>
            </a:r>
            <a:r>
              <a:rPr lang="en-US" altLang="zh-CN" dirty="0"/>
              <a:t>LaTeX</a:t>
            </a:r>
            <a:r>
              <a:rPr lang="zh-CN" altLang="en-US" dirty="0"/>
              <a:t>做</a:t>
            </a:r>
            <a:r>
              <a:rPr lang="en-US" altLang="zh-CN" dirty="0"/>
              <a:t>PPT</a:t>
            </a:r>
            <a:endParaRPr lang="zh-CN" altLang="en-US" dirty="0"/>
          </a:p>
        </p:txBody>
      </p:sp>
      <p:sp>
        <p:nvSpPr>
          <p:cNvPr id="5" name="灯片编号占位符 4">
            <a:extLst>
              <a:ext uri="{FF2B5EF4-FFF2-40B4-BE49-F238E27FC236}">
                <a16:creationId xmlns:a16="http://schemas.microsoft.com/office/drawing/2014/main" id="{17FD2FD9-4E2F-4736-ACBC-B79983C7FDDF}"/>
              </a:ext>
            </a:extLst>
          </p:cNvPr>
          <p:cNvSpPr>
            <a:spLocks noGrp="1"/>
          </p:cNvSpPr>
          <p:nvPr>
            <p:ph type="sldNum" sz="quarter" idx="12"/>
          </p:nvPr>
        </p:nvSpPr>
        <p:spPr/>
        <p:txBody>
          <a:bodyPr/>
          <a:lstStyle/>
          <a:p>
            <a:fld id="{27C45CD9-0508-4D1E-923D-4DFDAA610D19}" type="slidenum">
              <a:rPr lang="zh-CN" altLang="en-US" smtClean="0"/>
              <a:t>20</a:t>
            </a:fld>
            <a:endParaRPr lang="zh-CN" altLang="en-US" dirty="0"/>
          </a:p>
        </p:txBody>
      </p:sp>
    </p:spTree>
    <p:extLst>
      <p:ext uri="{BB962C8B-B14F-4D97-AF65-F5344CB8AC3E}">
        <p14:creationId xmlns:p14="http://schemas.microsoft.com/office/powerpoint/2010/main" val="3054282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162420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a:t>
            </a:r>
            <a:r>
              <a:rPr lang="zh-CN" altLang="en-US" dirty="0"/>
              <a:t> </a:t>
            </a:r>
            <a:r>
              <a:rPr lang="en-US" altLang="zh-CN" dirty="0"/>
              <a:t>Step</a:t>
            </a:r>
            <a:r>
              <a:rPr lang="zh-CN" altLang="en-US" dirty="0"/>
              <a:t> </a:t>
            </a:r>
            <a:r>
              <a:rPr lang="en-US" altLang="zh-CN" dirty="0"/>
              <a:t>Of</a:t>
            </a:r>
            <a:r>
              <a:rPr lang="zh-CN" altLang="en-US" dirty="0"/>
              <a:t> </a:t>
            </a:r>
            <a:r>
              <a:rPr lang="en-US" altLang="zh-CN" dirty="0"/>
              <a:t>GLAC</a:t>
            </a:r>
          </a:p>
        </p:txBody>
      </p:sp>
      <p:sp>
        <p:nvSpPr>
          <p:cNvPr id="9" name="文本占位符 8"/>
          <p:cNvSpPr>
            <a:spLocks noGrp="1"/>
          </p:cNvSpPr>
          <p:nvPr>
            <p:ph type="body" sz="quarter" idx="13"/>
          </p:nvPr>
        </p:nvSpPr>
        <p:spPr/>
        <p:txBody>
          <a:bodyPr/>
          <a:lstStyle/>
          <a:p>
            <a:endParaRPr lang="zh-CN" altLang="en-US"/>
          </a:p>
        </p:txBody>
      </p:sp>
      <p:sp>
        <p:nvSpPr>
          <p:cNvPr id="8" name="灯片编号占位符 7"/>
          <p:cNvSpPr>
            <a:spLocks noGrp="1"/>
          </p:cNvSpPr>
          <p:nvPr>
            <p:ph type="sldNum" sz="quarter" idx="12"/>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26290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a:t>
            </a:r>
            <a:r>
              <a:rPr lang="zh-CN" altLang="en-US" dirty="0"/>
              <a:t> </a:t>
            </a:r>
            <a:r>
              <a:rPr lang="en-US" altLang="zh-CN" dirty="0"/>
              <a:t>Step</a:t>
            </a:r>
            <a:r>
              <a:rPr lang="zh-CN" altLang="en-US" dirty="0"/>
              <a:t> </a:t>
            </a:r>
            <a:r>
              <a:rPr lang="en-US" altLang="zh-CN" dirty="0"/>
              <a:t>Of</a:t>
            </a:r>
            <a:r>
              <a:rPr lang="zh-CN" altLang="en-US" dirty="0"/>
              <a:t> </a:t>
            </a:r>
            <a:r>
              <a:rPr lang="en-US" altLang="zh-CN" dirty="0"/>
              <a:t>GLAC</a:t>
            </a:r>
          </a:p>
        </p:txBody>
      </p:sp>
      <p:sp>
        <p:nvSpPr>
          <p:cNvPr id="3" name="内容占位符 2"/>
          <p:cNvSpPr>
            <a:spLocks noGrp="1"/>
          </p:cNvSpPr>
          <p:nvPr>
            <p:ph idx="1"/>
          </p:nvPr>
        </p:nvSpPr>
        <p:spPr/>
        <p:txBody>
          <a:bodyPr/>
          <a:lstStyle/>
          <a:p>
            <a:r>
              <a:rPr lang="en-US" altLang="zh-CN" dirty="0"/>
              <a:t>First, we interpolate phases and use initial state pruning to obtain a handful of quality initial positions and velocities.</a:t>
            </a:r>
          </a:p>
          <a:p>
            <a:pPr marL="0" indent="0">
              <a:buNone/>
            </a:pPr>
            <a:endParaRPr lang="en-US" altLang="zh-CN"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4</a:t>
            </a:fld>
            <a:endParaRPr lang="zh-CN" altLang="en-US"/>
          </a:p>
        </p:txBody>
      </p:sp>
    </p:spTree>
    <p:extLst>
      <p:ext uri="{BB962C8B-B14F-4D97-AF65-F5344CB8AC3E}">
        <p14:creationId xmlns:p14="http://schemas.microsoft.com/office/powerpoint/2010/main" val="273955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DE2B6-BFC6-4F8F-BA40-12C6DC3DD767}"/>
              </a:ext>
            </a:extLst>
          </p:cNvPr>
          <p:cNvSpPr>
            <a:spLocks noGrp="1"/>
          </p:cNvSpPr>
          <p:nvPr>
            <p:ph type="title"/>
          </p:nvPr>
        </p:nvSpPr>
        <p:spPr/>
        <p:txBody>
          <a:bodyPr/>
          <a:lstStyle/>
          <a:p>
            <a:r>
              <a:rPr lang="en-US" altLang="zh-CN" dirty="0"/>
              <a:t>The</a:t>
            </a:r>
            <a:r>
              <a:rPr lang="zh-CN" altLang="en-US" dirty="0"/>
              <a:t> </a:t>
            </a:r>
            <a:r>
              <a:rPr lang="en-US" altLang="zh-CN" dirty="0"/>
              <a:t>Step</a:t>
            </a:r>
            <a:r>
              <a:rPr lang="zh-CN" altLang="en-US" dirty="0"/>
              <a:t> </a:t>
            </a:r>
            <a:r>
              <a:rPr lang="en-US" altLang="zh-CN" dirty="0"/>
              <a:t>Of</a:t>
            </a:r>
            <a:r>
              <a:rPr lang="zh-CN" altLang="en-US" dirty="0"/>
              <a:t> </a:t>
            </a:r>
            <a:r>
              <a:rPr lang="en-US" altLang="zh-CN" dirty="0"/>
              <a:t>GLAC</a:t>
            </a:r>
            <a:endParaRPr lang="zh-CN" altLang="en-US" dirty="0"/>
          </a:p>
        </p:txBody>
      </p:sp>
      <p:sp>
        <p:nvSpPr>
          <p:cNvPr id="3" name="内容占位符 2">
            <a:extLst>
              <a:ext uri="{FF2B5EF4-FFF2-40B4-BE49-F238E27FC236}">
                <a16:creationId xmlns:a16="http://schemas.microsoft.com/office/drawing/2014/main" id="{CC42E1B8-9EA4-4EE9-8A74-2B2E4E7088F0}"/>
              </a:ext>
            </a:extLst>
          </p:cNvPr>
          <p:cNvSpPr>
            <a:spLocks noGrp="1"/>
          </p:cNvSpPr>
          <p:nvPr>
            <p:ph idx="1"/>
          </p:nvPr>
        </p:nvSpPr>
        <p:spPr/>
        <p:txBody>
          <a:bodyPr/>
          <a:lstStyle/>
          <a:p>
            <a:r>
              <a:rPr lang="en-US" altLang="zh-CN" dirty="0"/>
              <a:t>Initial position estimation</a:t>
            </a:r>
          </a:p>
          <a:p>
            <a:endParaRPr lang="zh-CN" altLang="en-US" dirty="0"/>
          </a:p>
        </p:txBody>
      </p:sp>
      <p:sp>
        <p:nvSpPr>
          <p:cNvPr id="4" name="灯片编号占位符 3">
            <a:extLst>
              <a:ext uri="{FF2B5EF4-FFF2-40B4-BE49-F238E27FC236}">
                <a16:creationId xmlns:a16="http://schemas.microsoft.com/office/drawing/2014/main" id="{B5E62A1F-AF37-4C18-BE2A-164D50D24EEB}"/>
              </a:ext>
            </a:extLst>
          </p:cNvPr>
          <p:cNvSpPr>
            <a:spLocks noGrp="1"/>
          </p:cNvSpPr>
          <p:nvPr>
            <p:ph type="sldNum" sz="quarter" idx="12"/>
          </p:nvPr>
        </p:nvSpPr>
        <p:spPr/>
        <p:txBody>
          <a:bodyPr/>
          <a:lstStyle/>
          <a:p>
            <a:fld id="{27C45CD9-0508-4D1E-923D-4DFDAA610D19}" type="slidenum">
              <a:rPr lang="zh-CN" altLang="en-US" smtClean="0"/>
              <a:t>5</a:t>
            </a:fld>
            <a:endParaRPr lang="zh-CN" altLang="en-US"/>
          </a:p>
        </p:txBody>
      </p:sp>
      <p:pic>
        <p:nvPicPr>
          <p:cNvPr id="6" name="图片 5">
            <a:extLst>
              <a:ext uri="{FF2B5EF4-FFF2-40B4-BE49-F238E27FC236}">
                <a16:creationId xmlns:a16="http://schemas.microsoft.com/office/drawing/2014/main" id="{C7FE7EFE-222B-4BC9-8452-2CEA354A4051}"/>
              </a:ext>
            </a:extLst>
          </p:cNvPr>
          <p:cNvPicPr>
            <a:picLocks noChangeAspect="1"/>
          </p:cNvPicPr>
          <p:nvPr/>
        </p:nvPicPr>
        <p:blipFill>
          <a:blip r:embed="rId2"/>
          <a:stretch>
            <a:fillRect/>
          </a:stretch>
        </p:blipFill>
        <p:spPr>
          <a:xfrm>
            <a:off x="4080800" y="1928538"/>
            <a:ext cx="4030399" cy="3000923"/>
          </a:xfrm>
          <a:prstGeom prst="rect">
            <a:avLst/>
          </a:prstGeom>
        </p:spPr>
      </p:pic>
      <p:sp>
        <p:nvSpPr>
          <p:cNvPr id="8" name="文本框 7">
            <a:extLst>
              <a:ext uri="{FF2B5EF4-FFF2-40B4-BE49-F238E27FC236}">
                <a16:creationId xmlns:a16="http://schemas.microsoft.com/office/drawing/2014/main" id="{D8E343E1-5902-4288-9133-325DBB5A0F88}"/>
              </a:ext>
            </a:extLst>
          </p:cNvPr>
          <p:cNvSpPr txBox="1"/>
          <p:nvPr/>
        </p:nvSpPr>
        <p:spPr>
          <a:xfrm>
            <a:off x="609599" y="5261000"/>
            <a:ext cx="7209806" cy="369332"/>
          </a:xfrm>
          <a:prstGeom prst="rect">
            <a:avLst/>
          </a:prstGeom>
          <a:noFill/>
        </p:spPr>
        <p:txBody>
          <a:bodyPr wrap="square">
            <a:spAutoFit/>
          </a:bodyPr>
          <a:lstStyle/>
          <a:p>
            <a:r>
              <a:rPr lang="en-US" altLang="zh-CN" dirty="0"/>
              <a:t>Question : Why don’t we measure phases at the same time?</a:t>
            </a:r>
            <a:endParaRPr lang="zh-CN" altLang="en-US" dirty="0"/>
          </a:p>
        </p:txBody>
      </p:sp>
    </p:spTree>
    <p:extLst>
      <p:ext uri="{BB962C8B-B14F-4D97-AF65-F5344CB8AC3E}">
        <p14:creationId xmlns:p14="http://schemas.microsoft.com/office/powerpoint/2010/main" val="154097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4EEF8-76D3-4EDE-86B2-65DDDD622B89}"/>
              </a:ext>
            </a:extLst>
          </p:cNvPr>
          <p:cNvSpPr>
            <a:spLocks noGrp="1"/>
          </p:cNvSpPr>
          <p:nvPr>
            <p:ph type="title"/>
          </p:nvPr>
        </p:nvSpPr>
        <p:spPr/>
        <p:txBody>
          <a:bodyPr/>
          <a:lstStyle/>
          <a:p>
            <a:r>
              <a:rPr lang="en-US" altLang="zh-CN" dirty="0"/>
              <a:t>The</a:t>
            </a:r>
            <a:r>
              <a:rPr lang="zh-CN" altLang="en-US" dirty="0"/>
              <a:t> </a:t>
            </a:r>
            <a:r>
              <a:rPr lang="en-US" altLang="zh-CN" dirty="0"/>
              <a:t>Step</a:t>
            </a:r>
            <a:r>
              <a:rPr lang="zh-CN" altLang="en-US" dirty="0"/>
              <a:t> </a:t>
            </a:r>
            <a:r>
              <a:rPr lang="en-US" altLang="zh-CN" dirty="0"/>
              <a:t>Of</a:t>
            </a:r>
            <a:r>
              <a:rPr lang="zh-CN" altLang="en-US" dirty="0"/>
              <a:t> </a:t>
            </a:r>
            <a:r>
              <a:rPr lang="en-US" altLang="zh-CN" dirty="0"/>
              <a:t>GLAC</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0A2909A-4444-43B3-A3D0-4B3773ACC885}"/>
                  </a:ext>
                </a:extLst>
              </p:cNvPr>
              <p:cNvSpPr>
                <a:spLocks noGrp="1"/>
              </p:cNvSpPr>
              <p:nvPr>
                <p:ph idx="1"/>
              </p:nvPr>
            </p:nvSpPr>
            <p:spPr/>
            <p:txBody>
              <a:bodyPr>
                <a:normAutofit lnSpcReduction="10000"/>
              </a:bodyPr>
              <a:lstStyle/>
              <a:p>
                <a:r>
                  <a:rPr lang="en-US" altLang="zh-CN" dirty="0"/>
                  <a:t>Initial velocity estimation</a:t>
                </a:r>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𝑜𝑏</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𝑒</m:t>
                          </m:r>
                        </m:e>
                      </m:ac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𝑦</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𝑥</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𝑦</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𝑜𝑏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𝑥</m:t>
                          </m:r>
                        </m:sub>
                      </m:sSub>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𝑥</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𝑦</m:t>
                          </m:r>
                        </m:sub>
                      </m:sSub>
                    </m:oMath>
                  </m:oMathPara>
                </a14:m>
                <a:endParaRPr lang="en-US" altLang="zh-CN" b="0"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90A2909A-4444-43B3-A3D0-4B3773ACC885}"/>
                  </a:ext>
                </a:extLst>
              </p:cNvPr>
              <p:cNvSpPr>
                <a:spLocks noGrp="1" noRot="1" noChangeAspect="1" noMove="1" noResize="1" noEditPoints="1" noAdjustHandles="1" noChangeArrowheads="1" noChangeShapeType="1" noTextEdit="1"/>
              </p:cNvSpPr>
              <p:nvPr>
                <p:ph idx="1"/>
              </p:nvPr>
            </p:nvSpPr>
            <p:spPr>
              <a:blipFill>
                <a:blip r:embed="rId2"/>
                <a:stretch>
                  <a:fillRect l="-1022" t="-285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0901890-F9F8-4B90-B104-52C70E2F9A4C}"/>
              </a:ext>
            </a:extLst>
          </p:cNvPr>
          <p:cNvSpPr>
            <a:spLocks noGrp="1"/>
          </p:cNvSpPr>
          <p:nvPr>
            <p:ph type="sldNum" sz="quarter" idx="12"/>
          </p:nvPr>
        </p:nvSpPr>
        <p:spPr/>
        <p:txBody>
          <a:bodyPr/>
          <a:lstStyle/>
          <a:p>
            <a:fld id="{27C45CD9-0508-4D1E-923D-4DFDAA610D19}" type="slidenum">
              <a:rPr lang="zh-CN" altLang="en-US" smtClean="0"/>
              <a:t>6</a:t>
            </a:fld>
            <a:endParaRPr lang="zh-CN" altLang="en-US"/>
          </a:p>
        </p:txBody>
      </p:sp>
      <p:pic>
        <p:nvPicPr>
          <p:cNvPr id="6" name="图片 5">
            <a:extLst>
              <a:ext uri="{FF2B5EF4-FFF2-40B4-BE49-F238E27FC236}">
                <a16:creationId xmlns:a16="http://schemas.microsoft.com/office/drawing/2014/main" id="{E77B5A65-2FC6-4400-B80D-3AAB86C423AE}"/>
              </a:ext>
            </a:extLst>
          </p:cNvPr>
          <p:cNvPicPr>
            <a:picLocks noChangeAspect="1"/>
          </p:cNvPicPr>
          <p:nvPr/>
        </p:nvPicPr>
        <p:blipFill rotWithShape="1">
          <a:blip r:embed="rId3"/>
          <a:srcRect l="5377" t="208" r="-606" b="15821"/>
          <a:stretch/>
        </p:blipFill>
        <p:spPr>
          <a:xfrm>
            <a:off x="4580610" y="1614101"/>
            <a:ext cx="2859281" cy="2130579"/>
          </a:xfrm>
          <a:prstGeom prst="rect">
            <a:avLst/>
          </a:prstGeom>
        </p:spPr>
      </p:pic>
    </p:spTree>
    <p:extLst>
      <p:ext uri="{BB962C8B-B14F-4D97-AF65-F5344CB8AC3E}">
        <p14:creationId xmlns:p14="http://schemas.microsoft.com/office/powerpoint/2010/main" val="154318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54C80-81F4-4901-A2FE-BFFF2E7541C0}"/>
              </a:ext>
            </a:extLst>
          </p:cNvPr>
          <p:cNvSpPr>
            <a:spLocks noGrp="1"/>
          </p:cNvSpPr>
          <p:nvPr>
            <p:ph type="title"/>
          </p:nvPr>
        </p:nvSpPr>
        <p:spPr/>
        <p:txBody>
          <a:bodyPr/>
          <a:lstStyle/>
          <a:p>
            <a:r>
              <a:rPr lang="en-US" altLang="zh-CN" dirty="0"/>
              <a:t>The</a:t>
            </a:r>
            <a:r>
              <a:rPr lang="zh-CN" altLang="en-US" dirty="0"/>
              <a:t> </a:t>
            </a:r>
            <a:r>
              <a:rPr lang="en-US" altLang="zh-CN" dirty="0"/>
              <a:t>Step</a:t>
            </a:r>
            <a:r>
              <a:rPr lang="zh-CN" altLang="en-US" dirty="0"/>
              <a:t> </a:t>
            </a:r>
            <a:r>
              <a:rPr lang="en-US" altLang="zh-CN" dirty="0"/>
              <a:t>Of</a:t>
            </a:r>
            <a:r>
              <a:rPr lang="zh-CN" altLang="en-US" dirty="0"/>
              <a:t> </a:t>
            </a:r>
            <a:r>
              <a:rPr lang="en-US" altLang="zh-CN" dirty="0"/>
              <a:t>GLAC</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AE1BB75-E5A5-4A5C-AEEB-1ED279030A35}"/>
                  </a:ext>
                </a:extLst>
              </p:cNvPr>
              <p:cNvSpPr>
                <a:spLocks noGrp="1"/>
              </p:cNvSpPr>
              <p:nvPr>
                <p:ph idx="1"/>
              </p:nvPr>
            </p:nvSpPr>
            <p:spPr/>
            <p:txBody>
              <a:bodyPr/>
              <a:lstStyle/>
              <a:p>
                <a:r>
                  <a:rPr lang="en-US" altLang="zh-CN" dirty="0"/>
                  <a:t>Initial velocity estimation</a:t>
                </a:r>
              </a:p>
              <a:p>
                <a:endParaRPr lang="en-US" altLang="zh-CN" dirty="0"/>
              </a:p>
              <a:p>
                <a:pPr marL="0" indent="0">
                  <a:buNone/>
                </a:pPr>
                <a14:m>
                  <m:oMathPara xmlns:m="http://schemas.openxmlformats.org/officeDocument/2006/math">
                    <m:oMathParaPr>
                      <m:jc m:val="center"/>
                    </m:oMathParaPr>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𝑜𝑏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𝑥</m:t>
                          </m:r>
                        </m:sub>
                      </m:sSub>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𝑥</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𝑦</m:t>
                          </m:r>
                        </m:sub>
                      </m:sSub>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en-US" altLang="zh-CN" dirty="0"/>
              </a:p>
              <a:p>
                <a:pPr marL="0" indent="0">
                  <a:buNone/>
                </a:pPr>
                <a:endParaRPr lang="en-US" altLang="zh-CN" dirty="0"/>
              </a:p>
              <a:p>
                <a:pPr/>
                <a:r>
                  <a:rPr lang="en-US" altLang="zh-CN" dirty="0"/>
                  <a:t>We can get several interpolated phases to apply linear least </a:t>
                </a:r>
                <a:r>
                  <a:rPr lang="en-US" altLang="zh-CN" dirty="0" err="1"/>
                  <a:t>squre</a:t>
                </a:r>
                <a:r>
                  <a:rPr lang="en-US" altLang="zh-CN" dirty="0"/>
                  <a:t>.</a:t>
                </a:r>
              </a:p>
            </p:txBody>
          </p:sp>
        </mc:Choice>
        <mc:Fallback>
          <p:sp>
            <p:nvSpPr>
              <p:cNvPr id="3" name="内容占位符 2">
                <a:extLst>
                  <a:ext uri="{FF2B5EF4-FFF2-40B4-BE49-F238E27FC236}">
                    <a16:creationId xmlns:a16="http://schemas.microsoft.com/office/drawing/2014/main" id="{2AE1BB75-E5A5-4A5C-AEEB-1ED279030A35}"/>
                  </a:ext>
                </a:extLst>
              </p:cNvPr>
              <p:cNvSpPr>
                <a:spLocks noGrp="1" noRot="1" noChangeAspect="1" noMove="1" noResize="1" noEditPoints="1" noAdjustHandles="1" noChangeArrowheads="1" noChangeShapeType="1" noTextEdit="1"/>
              </p:cNvSpPr>
              <p:nvPr>
                <p:ph idx="1"/>
              </p:nvPr>
            </p:nvSpPr>
            <p:spPr>
              <a:blipFill>
                <a:blip r:embed="rId2"/>
                <a:stretch>
                  <a:fillRect l="-1022" t="-207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07880CA-30F1-46B6-B910-618E9F926E9C}"/>
              </a:ext>
            </a:extLst>
          </p:cNvPr>
          <p:cNvSpPr>
            <a:spLocks noGrp="1"/>
          </p:cNvSpPr>
          <p:nvPr>
            <p:ph type="sldNum" sz="quarter" idx="12"/>
          </p:nvPr>
        </p:nvSpPr>
        <p:spPr/>
        <p:txBody>
          <a:bodyPr/>
          <a:lstStyle/>
          <a:p>
            <a:fld id="{27C45CD9-0508-4D1E-923D-4DFDAA610D19}" type="slidenum">
              <a:rPr lang="zh-CN" altLang="en-US" smtClean="0"/>
              <a:t>7</a:t>
            </a:fld>
            <a:endParaRPr lang="zh-CN" altLang="en-US"/>
          </a:p>
        </p:txBody>
      </p:sp>
    </p:spTree>
    <p:extLst>
      <p:ext uri="{BB962C8B-B14F-4D97-AF65-F5344CB8AC3E}">
        <p14:creationId xmlns:p14="http://schemas.microsoft.com/office/powerpoint/2010/main" val="57698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a:t>
            </a:r>
            <a:r>
              <a:rPr lang="zh-CN" altLang="en-US" dirty="0"/>
              <a:t> </a:t>
            </a:r>
            <a:r>
              <a:rPr lang="en-US" altLang="zh-CN" dirty="0"/>
              <a:t>Step</a:t>
            </a:r>
            <a:r>
              <a:rPr lang="zh-CN" altLang="en-US" dirty="0"/>
              <a:t> </a:t>
            </a:r>
            <a:r>
              <a:rPr lang="en-US" altLang="zh-CN" dirty="0"/>
              <a:t>Of</a:t>
            </a:r>
            <a:r>
              <a:rPr lang="zh-CN" altLang="en-US" dirty="0"/>
              <a:t> </a:t>
            </a:r>
            <a:r>
              <a:rPr lang="en-US" altLang="zh-CN" dirty="0"/>
              <a:t>GLAC</a:t>
            </a:r>
            <a:endParaRPr lang="zh-CN" altLang="en-US" dirty="0"/>
          </a:p>
        </p:txBody>
      </p:sp>
      <p:sp>
        <p:nvSpPr>
          <p:cNvPr id="3" name="内容占位符 2"/>
          <p:cNvSpPr>
            <a:spLocks noGrp="1"/>
          </p:cNvSpPr>
          <p:nvPr>
            <p:ph idx="1"/>
          </p:nvPr>
        </p:nvSpPr>
        <p:spPr/>
        <p:txBody>
          <a:bodyPr/>
          <a:lstStyle/>
          <a:p>
            <a:r>
              <a:rPr lang="en-US" altLang="zh-CN" dirty="0"/>
              <a:t>Second, For each candidate trajectory during an update, we use nearest neighbor pruning to select the next distance observation and employ an EKF to estimate hidden mobility states and the likelihood of the trajectory.</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8</a:t>
            </a:fld>
            <a:endParaRPr lang="zh-CN" altLang="en-US"/>
          </a:p>
        </p:txBody>
      </p:sp>
    </p:spTree>
    <p:extLst>
      <p:ext uri="{BB962C8B-B14F-4D97-AF65-F5344CB8AC3E}">
        <p14:creationId xmlns:p14="http://schemas.microsoft.com/office/powerpoint/2010/main" val="408224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85E8B-21E3-486F-8F7E-94535F672F51}"/>
              </a:ext>
            </a:extLst>
          </p:cNvPr>
          <p:cNvSpPr>
            <a:spLocks noGrp="1"/>
          </p:cNvSpPr>
          <p:nvPr>
            <p:ph type="title"/>
          </p:nvPr>
        </p:nvSpPr>
        <p:spPr/>
        <p:txBody>
          <a:bodyPr/>
          <a:lstStyle/>
          <a:p>
            <a:r>
              <a:rPr lang="en-US" altLang="zh-CN" dirty="0"/>
              <a:t>The</a:t>
            </a:r>
            <a:r>
              <a:rPr lang="zh-CN" altLang="en-US" dirty="0"/>
              <a:t> </a:t>
            </a:r>
            <a:r>
              <a:rPr lang="en-US" altLang="zh-CN" dirty="0"/>
              <a:t>Step</a:t>
            </a:r>
            <a:r>
              <a:rPr lang="zh-CN" altLang="en-US" dirty="0"/>
              <a:t> </a:t>
            </a:r>
            <a:r>
              <a:rPr lang="en-US" altLang="zh-CN" dirty="0"/>
              <a:t>Of</a:t>
            </a:r>
            <a:r>
              <a:rPr lang="zh-CN" altLang="en-US" dirty="0"/>
              <a:t> </a:t>
            </a:r>
            <a:r>
              <a:rPr lang="en-US" altLang="zh-CN" dirty="0"/>
              <a:t>GLAC</a:t>
            </a:r>
            <a:endParaRPr lang="zh-CN" altLang="en-US" dirty="0"/>
          </a:p>
        </p:txBody>
      </p:sp>
      <p:sp>
        <p:nvSpPr>
          <p:cNvPr id="3" name="内容占位符 2">
            <a:extLst>
              <a:ext uri="{FF2B5EF4-FFF2-40B4-BE49-F238E27FC236}">
                <a16:creationId xmlns:a16="http://schemas.microsoft.com/office/drawing/2014/main" id="{CAE82139-F5E9-4211-A2B4-EEE49F5CCAE2}"/>
              </a:ext>
            </a:extLst>
          </p:cNvPr>
          <p:cNvSpPr>
            <a:spLocks noGrp="1"/>
          </p:cNvSpPr>
          <p:nvPr>
            <p:ph idx="1"/>
          </p:nvPr>
        </p:nvSpPr>
        <p:spPr/>
        <p:txBody>
          <a:bodyPr/>
          <a:lstStyle/>
          <a:p>
            <a:r>
              <a:rPr lang="en-US" altLang="zh-CN" dirty="0"/>
              <a:t>At last, We normalize likelihoods among trajectories at every time snapshot and the trajectory of the highest likelihood is chosen as the optimal one.</a:t>
            </a:r>
            <a:endParaRPr lang="zh-CN" altLang="en-US" dirty="0"/>
          </a:p>
        </p:txBody>
      </p:sp>
      <p:sp>
        <p:nvSpPr>
          <p:cNvPr id="4" name="灯片编号占位符 3">
            <a:extLst>
              <a:ext uri="{FF2B5EF4-FFF2-40B4-BE49-F238E27FC236}">
                <a16:creationId xmlns:a16="http://schemas.microsoft.com/office/drawing/2014/main" id="{3D7C0E58-9532-4543-97F0-7A99D38571DB}"/>
              </a:ext>
            </a:extLst>
          </p:cNvPr>
          <p:cNvSpPr>
            <a:spLocks noGrp="1"/>
          </p:cNvSpPr>
          <p:nvPr>
            <p:ph type="sldNum" sz="quarter" idx="12"/>
          </p:nvPr>
        </p:nvSpPr>
        <p:spPr/>
        <p:txBody>
          <a:bodyPr/>
          <a:lstStyle/>
          <a:p>
            <a:fld id="{27C45CD9-0508-4D1E-923D-4DFDAA610D19}" type="slidenum">
              <a:rPr lang="zh-CN" altLang="en-US" smtClean="0"/>
              <a:t>9</a:t>
            </a:fld>
            <a:endParaRPr lang="zh-CN" altLang="en-US"/>
          </a:p>
        </p:txBody>
      </p:sp>
    </p:spTree>
    <p:extLst>
      <p:ext uri="{BB962C8B-B14F-4D97-AF65-F5344CB8AC3E}">
        <p14:creationId xmlns:p14="http://schemas.microsoft.com/office/powerpoint/2010/main" val="4137815968"/>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348</Words>
  <Application>Microsoft Office PowerPoint</Application>
  <PresentationFormat>宽屏</PresentationFormat>
  <Paragraphs>100</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Arial</vt:lpstr>
      <vt:lpstr>Cambria Math</vt:lpstr>
      <vt:lpstr>Candara</vt:lpstr>
      <vt:lpstr>Wingdings</vt:lpstr>
      <vt:lpstr>Office 主题​​</vt:lpstr>
      <vt:lpstr>实验汇报（9.2）</vt:lpstr>
      <vt:lpstr>主要议程</vt:lpstr>
      <vt:lpstr>The Step Of GLAC</vt:lpstr>
      <vt:lpstr>The Step Of GLAC</vt:lpstr>
      <vt:lpstr>The Step Of GLAC</vt:lpstr>
      <vt:lpstr>The Step Of GLAC</vt:lpstr>
      <vt:lpstr>The Step Of GLAC</vt:lpstr>
      <vt:lpstr>The Step Of GLAC</vt:lpstr>
      <vt:lpstr>The Step Of GLAC</vt:lpstr>
      <vt:lpstr>Program</vt:lpstr>
      <vt:lpstr>Program</vt:lpstr>
      <vt:lpstr>Program</vt:lpstr>
      <vt:lpstr>Program</vt:lpstr>
      <vt:lpstr>Program</vt:lpstr>
      <vt:lpstr>Program</vt:lpstr>
      <vt:lpstr>Program</vt:lpstr>
      <vt:lpstr>Question</vt:lpstr>
      <vt:lpstr>Question</vt:lpstr>
      <vt:lpstr>Plan</vt:lpstr>
      <vt:lpstr>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sunhaozhe</cp:lastModifiedBy>
  <cp:revision>93</cp:revision>
  <dcterms:created xsi:type="dcterms:W3CDTF">2019-08-12T09:30:56Z</dcterms:created>
  <dcterms:modified xsi:type="dcterms:W3CDTF">2022-09-02T10:35:37Z</dcterms:modified>
</cp:coreProperties>
</file>