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8" r:id="rId8"/>
    <p:sldId id="259" r:id="rId9"/>
    <p:sldId id="260" r:id="rId10"/>
    <p:sldId id="263" r:id="rId11"/>
    <p:sldId id="261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0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4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5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1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9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0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26847B-7CD8-4888-82AD-97E25A644B30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6844A4-9B8F-4A6E-BD6D-21508942484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0122-63EF-4831-A9F4-4C98BD806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补充说明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FC550-62C0-4FAB-8055-E70BEE84C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356053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2E9D5-AF58-419F-A7BB-24D45ACA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python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72EDD-B816-402F-B390-077FE208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安装，请注意，一定要勾选 </a:t>
            </a:r>
            <a:r>
              <a:rPr lang="en-US" altLang="zh-CN" dirty="0"/>
              <a:t>Add Python 3.9 to PATH</a:t>
            </a:r>
            <a:r>
              <a:rPr lang="zh-CN" altLang="en-US" dirty="0"/>
              <a:t>，这样可以将 </a:t>
            </a:r>
            <a:r>
              <a:rPr lang="en-US" altLang="zh-CN" dirty="0"/>
              <a:t>Python </a:t>
            </a:r>
            <a:r>
              <a:rPr lang="zh-CN" altLang="en-US" dirty="0"/>
              <a:t>命令工具所在目录添加到系统 </a:t>
            </a:r>
            <a:r>
              <a:rPr lang="en-US" altLang="zh-CN" dirty="0"/>
              <a:t>Path </a:t>
            </a:r>
            <a:r>
              <a:rPr lang="zh-CN" altLang="en-US" dirty="0"/>
              <a:t>环境变量中，以后开发程序或者运行 </a:t>
            </a:r>
            <a:r>
              <a:rPr lang="en-US" altLang="zh-CN" dirty="0"/>
              <a:t>Python </a:t>
            </a:r>
            <a:r>
              <a:rPr lang="zh-CN" altLang="en-US" dirty="0"/>
              <a:t>命令会非常方便。其他我们保持默认即可，然后点“</a:t>
            </a:r>
            <a:r>
              <a:rPr lang="en-US" altLang="zh-CN" dirty="0"/>
              <a:t>Install Now”</a:t>
            </a:r>
            <a:r>
              <a:rPr lang="zh-CN" altLang="en-US" dirty="0"/>
              <a:t>即可完成安装。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8ECBB9-9143-43E1-B43E-98318468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03" y="2718873"/>
            <a:ext cx="5749752" cy="350510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0C51669-D3B1-4587-8357-74D5581DD767}"/>
              </a:ext>
            </a:extLst>
          </p:cNvPr>
          <p:cNvCxnSpPr/>
          <p:nvPr/>
        </p:nvCxnSpPr>
        <p:spPr>
          <a:xfrm flipH="1">
            <a:off x="5616605" y="6027938"/>
            <a:ext cx="9854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8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2E9D5-AF58-419F-A7BB-24D45ACA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python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72EDD-B816-402F-B390-077FE208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cmd</a:t>
            </a:r>
            <a:r>
              <a:rPr lang="zh-CN" altLang="en-US" dirty="0"/>
              <a:t>命令行，输入</a:t>
            </a:r>
            <a:r>
              <a:rPr lang="en-US" altLang="zh-CN" dirty="0"/>
              <a:t>python</a:t>
            </a:r>
            <a:r>
              <a:rPr lang="zh-CN" altLang="en-US" dirty="0"/>
              <a:t>，如果进入了</a:t>
            </a:r>
            <a:r>
              <a:rPr lang="en-US" altLang="zh-CN" dirty="0"/>
              <a:t>python</a:t>
            </a:r>
            <a:r>
              <a:rPr lang="zh-CN" altLang="en-US" dirty="0"/>
              <a:t>命令行，说明安装成功。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8DFAAB-D864-4289-AE8D-B59D8618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22" y="2224326"/>
            <a:ext cx="729716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6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2E9D5-AF58-419F-A7BB-24D45ACA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python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72EDD-B816-402F-B390-077FE208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程序运行方法之一：在命令行</a:t>
            </a:r>
            <a:r>
              <a:rPr lang="en-US" altLang="zh-CN" dirty="0" err="1"/>
              <a:t>cmd</a:t>
            </a:r>
            <a:r>
              <a:rPr lang="zh-CN" altLang="en-US" dirty="0"/>
              <a:t>中输入：</a:t>
            </a:r>
            <a:r>
              <a:rPr lang="en-US" altLang="zh-CN" dirty="0"/>
              <a:t>python   </a:t>
            </a:r>
            <a:r>
              <a:rPr lang="zh-CN" altLang="en-US" dirty="0"/>
              <a:t>路径</a:t>
            </a:r>
            <a:r>
              <a:rPr lang="en-US" altLang="zh-CN" dirty="0"/>
              <a:t>\</a:t>
            </a:r>
            <a:r>
              <a:rPr lang="zh-CN" altLang="en-US" dirty="0"/>
              <a:t>文件名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   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554E73-3E7D-4AF1-BEBD-1D6CBFF8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08" y="2400303"/>
            <a:ext cx="295316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6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E428B-AB05-4FC8-A246-5DAD72AD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python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C303D-3189-4BA0-8278-78C707AA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IDLE</a:t>
            </a:r>
            <a:r>
              <a:rPr lang="zh-CN" altLang="en-US" dirty="0"/>
              <a:t>：下载</a:t>
            </a:r>
            <a:r>
              <a:rPr lang="en-US" altLang="zh-CN" dirty="0"/>
              <a:t>PyCharm</a:t>
            </a:r>
            <a:r>
              <a:rPr lang="zh-CN" altLang="en-US" dirty="0"/>
              <a:t>或者用自带的</a:t>
            </a:r>
            <a:r>
              <a:rPr lang="en-US" altLang="zh-CN" dirty="0"/>
              <a:t>IDLE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CA420A-83F3-42D6-A347-8B44E20E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37" y="2279024"/>
            <a:ext cx="2223733" cy="445560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B973523-006F-46BA-BB28-97A5C1F7DB43}"/>
              </a:ext>
            </a:extLst>
          </p:cNvPr>
          <p:cNvSpPr/>
          <p:nvPr/>
        </p:nvSpPr>
        <p:spPr>
          <a:xfrm>
            <a:off x="545737" y="4122057"/>
            <a:ext cx="1500777" cy="377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A6B8B1-419C-4893-B468-8618BD33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533" y="2279024"/>
            <a:ext cx="3294020" cy="3344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0917CF-293E-47DE-A8AA-48CAA42DC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809" y="2279024"/>
            <a:ext cx="3408454" cy="3443116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FD0D446-DBA4-4FF0-9369-7F65EBC6BC9C}"/>
              </a:ext>
            </a:extLst>
          </p:cNvPr>
          <p:cNvCxnSpPr>
            <a:cxnSpLocks/>
          </p:cNvCxnSpPr>
          <p:nvPr/>
        </p:nvCxnSpPr>
        <p:spPr>
          <a:xfrm>
            <a:off x="6525087" y="3951158"/>
            <a:ext cx="15092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AD444B4-E98C-4944-BA17-39E0C0A96958}"/>
              </a:ext>
            </a:extLst>
          </p:cNvPr>
          <p:cNvSpPr txBox="1"/>
          <p:nvPr/>
        </p:nvSpPr>
        <p:spPr>
          <a:xfrm>
            <a:off x="6308776" y="3505838"/>
            <a:ext cx="202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“File”-&gt;”New File”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6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54586-691F-43CF-B234-F4ABBE3A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05642-260F-4A1B-9F24-AE958A20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一、虚拟机安装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 err="1"/>
              <a:t>Vmware</a:t>
            </a:r>
            <a:r>
              <a:rPr lang="en-US" altLang="zh-CN" dirty="0"/>
              <a:t> Workstation 16 Pro + Ubuntu 18.04.6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二、</a:t>
            </a:r>
            <a:r>
              <a:rPr lang="en-US" altLang="zh-CN" dirty="0"/>
              <a:t>Python</a:t>
            </a:r>
            <a:r>
              <a:rPr lang="zh-CN" altLang="en-US" dirty="0"/>
              <a:t>安装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29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8865-61A9-4940-8874-19325ADA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win10</a:t>
            </a:r>
            <a:r>
              <a:rPr lang="zh-CN" altLang="en-US" dirty="0"/>
              <a:t>下虚拟机安装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9B361-6B20-40FE-B9D5-67C124F0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、下载</a:t>
            </a:r>
            <a:r>
              <a:rPr lang="en-US" altLang="zh-CN" dirty="0" err="1"/>
              <a:t>Vmware</a:t>
            </a:r>
            <a:r>
              <a:rPr lang="en-US" altLang="zh-CN" dirty="0"/>
              <a:t> Workstation 16 Pro</a:t>
            </a:r>
          </a:p>
          <a:p>
            <a:r>
              <a:rPr lang="en-US" altLang="zh-CN" dirty="0"/>
              <a:t>VMware Workstation 16 Pro</a:t>
            </a:r>
            <a:r>
              <a:rPr lang="zh-CN" altLang="en-US" dirty="0"/>
              <a:t>下载地址：</a:t>
            </a:r>
            <a:r>
              <a:rPr lang="en-US" altLang="zh-CN" dirty="0"/>
              <a:t>https://www.vmware.com/products/workstation-pro/workstation-pro-evaluation.html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8CDF19-2534-41D1-9855-59946453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2876983"/>
            <a:ext cx="6574971" cy="369441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87F1093E-EB36-4A44-B740-0B85BFC57951}"/>
              </a:ext>
            </a:extLst>
          </p:cNvPr>
          <p:cNvSpPr/>
          <p:nvPr/>
        </p:nvSpPr>
        <p:spPr>
          <a:xfrm>
            <a:off x="2510971" y="5527525"/>
            <a:ext cx="2859315" cy="89988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7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8865-61A9-4940-8874-19325ADA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一、虚拟机安装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9B361-6B20-40FE-B9D5-67C124F0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安装并激活</a:t>
            </a:r>
            <a:endParaRPr lang="en-US" altLang="zh-CN" dirty="0"/>
          </a:p>
          <a:p>
            <a:r>
              <a:rPr lang="zh-CN" altLang="en-US" dirty="0"/>
              <a:t>安装后点击许可证激活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VMware Workstation 16</a:t>
            </a:r>
            <a:r>
              <a:rPr lang="zh-CN" altLang="en-US" dirty="0"/>
              <a:t>永久激活密钥</a:t>
            </a:r>
            <a:r>
              <a:rPr lang="en-US" altLang="zh-CN" dirty="0"/>
              <a:t>:  https://zhuanlan.zhihu.com/p/480800731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6B36FF-CB74-4144-8144-932F39D3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10" y="2024743"/>
            <a:ext cx="3768876" cy="298752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4FD32B6-8F00-4C34-AFB8-5816C27139D0}"/>
              </a:ext>
            </a:extLst>
          </p:cNvPr>
          <p:cNvSpPr/>
          <p:nvPr/>
        </p:nvSpPr>
        <p:spPr>
          <a:xfrm>
            <a:off x="6458857" y="4616508"/>
            <a:ext cx="711200" cy="39575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109634-B9EC-4974-994F-11B5699B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7" y="2020240"/>
            <a:ext cx="3768876" cy="2992026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0272070F-A51F-4593-AB8F-571D77E4B9FC}"/>
              </a:ext>
            </a:extLst>
          </p:cNvPr>
          <p:cNvSpPr/>
          <p:nvPr/>
        </p:nvSpPr>
        <p:spPr>
          <a:xfrm>
            <a:off x="11163421" y="4616508"/>
            <a:ext cx="711200" cy="39575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8865-61A9-4940-8874-19325ADA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一、虚拟机安装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9B361-6B20-40FE-B9D5-67C124F0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下载</a:t>
            </a:r>
            <a:r>
              <a:rPr lang="en-US" altLang="zh-CN" dirty="0"/>
              <a:t>Linux</a:t>
            </a:r>
            <a:r>
              <a:rPr lang="zh-CN" altLang="en-US" dirty="0"/>
              <a:t>系统</a:t>
            </a:r>
            <a:r>
              <a:rPr lang="en-US" altLang="zh-CN" dirty="0"/>
              <a:t>iso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中科大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Linux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发行版的安装镜像下载地址：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http://mirrors.ustc.edu.cn/</a:t>
            </a:r>
            <a:endParaRPr lang="zh-CN" altLang="en-US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Ubuntu 18.04.6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EDE5BB-899B-45C3-B6E2-80809C99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67" y="3240408"/>
            <a:ext cx="730669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6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8865-61A9-4940-8874-19325ADA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一、虚拟机安装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E24188-D554-4786-8938-428371F0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0560" y="2347232"/>
            <a:ext cx="3497047" cy="303784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9ECE60-0F05-4658-8BA5-B3DE73D2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59" y="2519953"/>
            <a:ext cx="3538273" cy="30378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8D2648-30E7-4C29-BF3A-992E7B07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92" y="2519953"/>
            <a:ext cx="2324424" cy="26006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CC25698-A851-41EE-9283-917A9EA56FEA}"/>
              </a:ext>
            </a:extLst>
          </p:cNvPr>
          <p:cNvSpPr txBox="1"/>
          <p:nvPr/>
        </p:nvSpPr>
        <p:spPr>
          <a:xfrm>
            <a:off x="577992" y="1853276"/>
            <a:ext cx="349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 err="1"/>
              <a:t>Vmware</a:t>
            </a:r>
            <a:r>
              <a:rPr lang="zh-CN" altLang="en-US" dirty="0"/>
              <a:t>中安装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9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56CF0-048C-4603-9EA6-AC8B5611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一、虚拟机安装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2BAFF-67A9-49C3-9F41-ED69C888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虚拟机安装成功，在虚拟机中安装</a:t>
            </a:r>
            <a:r>
              <a:rPr lang="en-US" altLang="zh-CN" dirty="0"/>
              <a:t>C++</a:t>
            </a:r>
            <a:r>
              <a:rPr lang="zh-CN" altLang="en-US" dirty="0"/>
              <a:t>编译器</a:t>
            </a:r>
            <a:endParaRPr lang="en-US" altLang="zh-CN" dirty="0"/>
          </a:p>
          <a:p>
            <a:r>
              <a:rPr lang="en-US" altLang="zh-CN" dirty="0" err="1"/>
              <a:t>Ctrl+Alt+T</a:t>
            </a:r>
            <a:r>
              <a:rPr lang="zh-CN" altLang="en-US" dirty="0"/>
              <a:t>打开终端，输入以下命令：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</a:t>
            </a:r>
            <a:r>
              <a:rPr lang="en-US" altLang="zh-CN" dirty="0" err="1"/>
              <a:t>gcc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g++</a:t>
            </a:r>
          </a:p>
          <a:p>
            <a:endParaRPr lang="en-US" altLang="zh-CN" dirty="0"/>
          </a:p>
          <a:p>
            <a:r>
              <a:rPr lang="en-US" altLang="zh-CN" dirty="0"/>
              <a:t>6.Ubuntu</a:t>
            </a:r>
            <a:r>
              <a:rPr lang="zh-CN" altLang="en-US" dirty="0"/>
              <a:t>自带</a:t>
            </a:r>
            <a:r>
              <a:rPr lang="en-US" altLang="zh-CN" dirty="0"/>
              <a:t>python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如果你觉得现有的</a:t>
            </a:r>
            <a:r>
              <a:rPr lang="en-US" altLang="zh-CN" dirty="0"/>
              <a:t>python 3</a:t>
            </a:r>
            <a:r>
              <a:rPr lang="zh-CN" altLang="en-US" dirty="0"/>
              <a:t>版本不够新，可以自己更新</a:t>
            </a:r>
            <a:r>
              <a:rPr lang="en-US" altLang="zh-CN" dirty="0"/>
              <a:t>python</a:t>
            </a:r>
            <a:r>
              <a:rPr lang="zh-CN" altLang="en-US" dirty="0"/>
              <a:t>版本，输入命令即可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712207-F2DF-4EA4-9643-7908DBA5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13" y="4427927"/>
            <a:ext cx="6125430" cy="905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B749FB-D1D7-46DB-B783-22903F61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13" y="5798629"/>
            <a:ext cx="473458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1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2E9D5-AF58-419F-A7BB-24D45ACA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python</a:t>
            </a:r>
            <a:r>
              <a:rPr lang="zh-CN" altLang="en-US" dirty="0"/>
              <a:t>安装（</a:t>
            </a:r>
            <a:r>
              <a:rPr lang="en-US" altLang="zh-CN" dirty="0"/>
              <a:t>win10</a:t>
            </a:r>
            <a:r>
              <a:rPr lang="zh-CN" altLang="en-US" dirty="0"/>
              <a:t>环境下）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72EDD-B816-402F-B390-077FE208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下载页面：</a:t>
            </a:r>
            <a:r>
              <a:rPr lang="en-US" altLang="zh-CN" dirty="0"/>
              <a:t>https://www.python.org/downloads/</a:t>
            </a:r>
          </a:p>
          <a:p>
            <a:r>
              <a:rPr lang="en-US" altLang="zh-CN" dirty="0"/>
              <a:t>Win10</a:t>
            </a:r>
            <a:r>
              <a:rPr lang="zh-CN" altLang="en-US" dirty="0"/>
              <a:t>下</a:t>
            </a:r>
            <a:r>
              <a:rPr lang="en-US" altLang="zh-CN" dirty="0"/>
              <a:t>python</a:t>
            </a:r>
            <a:r>
              <a:rPr lang="zh-CN" altLang="en-US" dirty="0"/>
              <a:t>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E6FBAB-1DA7-45B6-A27B-E9ED0969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32" y="2780143"/>
            <a:ext cx="6928491" cy="312094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0F690B2-796A-4F53-8D0B-16AF9878454B}"/>
              </a:ext>
            </a:extLst>
          </p:cNvPr>
          <p:cNvSpPr/>
          <p:nvPr/>
        </p:nvSpPr>
        <p:spPr>
          <a:xfrm>
            <a:off x="3923930" y="4602152"/>
            <a:ext cx="630314" cy="372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2E9D5-AF58-419F-A7BB-24D45ACA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python</a:t>
            </a:r>
            <a:r>
              <a:rPr lang="zh-CN" altLang="en-US" dirty="0"/>
              <a:t>安装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3350C4-B7E1-437F-B7B9-C0AB75179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874" y="1938985"/>
            <a:ext cx="5831421" cy="43223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BC02EF-720F-4460-B5C5-8C2C02B3CB4F}"/>
              </a:ext>
            </a:extLst>
          </p:cNvPr>
          <p:cNvSpPr txBox="1"/>
          <p:nvPr/>
        </p:nvSpPr>
        <p:spPr>
          <a:xfrm>
            <a:off x="612558" y="4323425"/>
            <a:ext cx="187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Python3.9.8</a:t>
            </a:r>
            <a:r>
              <a:rPr lang="zh-CN" altLang="en-US" dirty="0"/>
              <a:t>为例，下载</a:t>
            </a:r>
            <a:r>
              <a:rPr lang="en-US" altLang="zh-CN" dirty="0"/>
              <a:t>64</a:t>
            </a:r>
            <a:r>
              <a:rPr lang="zh-CN" altLang="en-US" dirty="0"/>
              <a:t>位安装程序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5D707C-0A11-45E0-BE54-4D1CF3A53CF2}"/>
              </a:ext>
            </a:extLst>
          </p:cNvPr>
          <p:cNvSpPr/>
          <p:nvPr/>
        </p:nvSpPr>
        <p:spPr>
          <a:xfrm>
            <a:off x="2752078" y="4785090"/>
            <a:ext cx="1420427" cy="1420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7564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685</TotalTime>
  <Words>368</Words>
  <Application>Microsoft Office PowerPoint</Application>
  <PresentationFormat>宽屏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Open Sans</vt:lpstr>
      <vt:lpstr>回顾</vt:lpstr>
      <vt:lpstr>补充说明</vt:lpstr>
      <vt:lpstr>目录</vt:lpstr>
      <vt:lpstr>一、win10下虚拟机安装</vt:lpstr>
      <vt:lpstr>一、虚拟机安装</vt:lpstr>
      <vt:lpstr>一、虚拟机安装</vt:lpstr>
      <vt:lpstr>一、虚拟机安装</vt:lpstr>
      <vt:lpstr>一、虚拟机安装</vt:lpstr>
      <vt:lpstr>二、python安装（win10环境下）</vt:lpstr>
      <vt:lpstr>二、python安装</vt:lpstr>
      <vt:lpstr>二、python安装</vt:lpstr>
      <vt:lpstr>二、python安装</vt:lpstr>
      <vt:lpstr>二、python安装</vt:lpstr>
      <vt:lpstr>二、python安装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补充说明</dc:title>
  <dc:creator>Haifeng</dc:creator>
  <cp:lastModifiedBy>Haifeng</cp:lastModifiedBy>
  <cp:revision>30</cp:revision>
  <dcterms:created xsi:type="dcterms:W3CDTF">2022-09-18T08:41:35Z</dcterms:created>
  <dcterms:modified xsi:type="dcterms:W3CDTF">2022-09-20T14:27:29Z</dcterms:modified>
</cp:coreProperties>
</file>