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Gangstar</a:t>
            </a:r>
            <a:r>
              <a:rPr lang="en-US" dirty="0" smtClean="0"/>
              <a:t>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casual game</a:t>
            </a:r>
          </a:p>
          <a:p>
            <a:pPr marL="0" indent="0">
              <a:buNone/>
            </a:pPr>
            <a:r>
              <a:rPr lang="en-US" dirty="0" smtClean="0"/>
              <a:t>One hand</a:t>
            </a:r>
          </a:p>
        </p:txBody>
      </p:sp>
    </p:spTree>
    <p:extLst>
      <p:ext uri="{BB962C8B-B14F-4D97-AF65-F5344CB8AC3E}">
        <p14:creationId xmlns:p14="http://schemas.microsoft.com/office/powerpoint/2010/main" val="16652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3" y="2407508"/>
            <a:ext cx="2793648" cy="3614738"/>
          </a:xfrm>
        </p:spPr>
      </p:pic>
    </p:spTree>
    <p:extLst>
      <p:ext uri="{BB962C8B-B14F-4D97-AF65-F5344CB8AC3E}">
        <p14:creationId xmlns:p14="http://schemas.microsoft.com/office/powerpoint/2010/main" val="270865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53" y="195418"/>
            <a:ext cx="8534400" cy="1507067"/>
          </a:xfrm>
        </p:spPr>
        <p:txBody>
          <a:bodyPr/>
          <a:lstStyle/>
          <a:p>
            <a:r>
              <a:rPr lang="en-US" dirty="0" smtClean="0"/>
              <a:t>4 area to explore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25" y="1404530"/>
            <a:ext cx="4036411" cy="227048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25" y="4164206"/>
            <a:ext cx="4036885" cy="227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08" y="1404530"/>
            <a:ext cx="4036542" cy="2270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08" y="4164595"/>
            <a:ext cx="4036195" cy="22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1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9029"/>
            <a:ext cx="8534400" cy="1507067"/>
          </a:xfrm>
        </p:spPr>
        <p:txBody>
          <a:bodyPr/>
          <a:lstStyle/>
          <a:p>
            <a:r>
              <a:rPr lang="en-US" dirty="0" smtClean="0"/>
              <a:t>Blue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22" y="4115226"/>
            <a:ext cx="2530433" cy="510747"/>
          </a:xfrm>
        </p:spPr>
        <p:txBody>
          <a:bodyPr/>
          <a:lstStyle/>
          <a:p>
            <a:r>
              <a:rPr lang="en-US" dirty="0" smtClean="0"/>
              <a:t>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84" y="2168865"/>
            <a:ext cx="1181544" cy="19463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1143000"/>
            <a:ext cx="2530433" cy="90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Obstacle: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91" y="2173565"/>
            <a:ext cx="2758024" cy="20630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66714" y="4236625"/>
            <a:ext cx="2530433" cy="51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Submarine sunken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9696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413</TotalTime>
  <Words>19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Gangstar jam</vt:lpstr>
      <vt:lpstr>PowerPoint Presentation</vt:lpstr>
      <vt:lpstr>Character</vt:lpstr>
      <vt:lpstr>4 area to explore</vt:lpstr>
      <vt:lpstr>Blue water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Gangstar jam</dc:title>
  <dc:creator>Basuki Setiawan</dc:creator>
  <cp:lastModifiedBy>Basuki Setiawan</cp:lastModifiedBy>
  <cp:revision>7</cp:revision>
  <dcterms:created xsi:type="dcterms:W3CDTF">2017-04-21T08:15:15Z</dcterms:created>
  <dcterms:modified xsi:type="dcterms:W3CDTF">2017-04-25T04:55:28Z</dcterms:modified>
</cp:coreProperties>
</file>